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448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264" y="1600200"/>
            <a:ext cx="4475135" cy="49817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263236"/>
            <a:ext cx="7086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Mar_2014_desh13951314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772831" cy="6857999"/>
          </a:xfrm>
          <a:prstGeom prst="rect">
            <a:avLst/>
          </a:prstGeom>
        </p:spPr>
      </p:pic>
      <p:pic>
        <p:nvPicPr>
          <p:cNvPr id="7" name="Picture 6" descr="Mar_2014_desh139513143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748558" y="-51434"/>
            <a:ext cx="4395442" cy="690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499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চল কিছু ছবি দেখি--------------------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14400"/>
            <a:ext cx="3117274" cy="23349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000125"/>
            <a:ext cx="3929523" cy="2249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505200"/>
            <a:ext cx="3530462" cy="2362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040" y="3574051"/>
            <a:ext cx="3667621" cy="242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49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9600"/>
            <a:ext cx="87630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4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304800" y="381000"/>
            <a:ext cx="2362200" cy="1524000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22098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কৃষির পরিধির  আলোকে  উদ্যান  ফসল , মৎস, পশু –পাখি  এবং বনের গাছপালার একটি তালিকা তৈরি কর।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3040797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bn-BD" sz="2400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উদ্যান ফসলঃ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লাউ, শিম, ফুল কপি , বাঁধাকপি , টমেটু , আলু ইত্যাদি।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bn-BD" sz="24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মৎস্যঃ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রুই , কাতলা, মৃগেল, চিংড়ি, সিলভার, সরপুটি , তেলাপিয়া ইত্যাদি।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bn-BD" sz="2400" b="1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পশু –পাখিঃ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হাঁস , মুরগি, কবুতর, তিতির ,টার্কি , গরু, মহিষ , ছাগল, ভেড়া, ইত্যাদি।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bn-BD" sz="2400" b="1" u="sng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বনায়নঃ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আম , জাম , কাঁঠাল, লিচু, পেয়ারা  ইত্যাদি 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75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চল কিছু ছবি দেখি------------------------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219200"/>
            <a:ext cx="3794703" cy="25252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198418"/>
            <a:ext cx="4014788" cy="25252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962400"/>
            <a:ext cx="4572000" cy="257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6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15253"/>
            <a:ext cx="4381298" cy="28423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815253"/>
            <a:ext cx="2362200" cy="31536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785152"/>
            <a:ext cx="4305098" cy="285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59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77091" y="381000"/>
            <a:ext cx="3429000" cy="1905000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091" y="2819400"/>
            <a:ext cx="856210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কৃষি ক্ষেত্রে কৃষি গবেষনাগুলোর অবদান  দলগত ভাবে আলোচনা  করে উপস্থাপন কর।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92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381000" y="228600"/>
            <a:ext cx="1828800" cy="990600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524000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মানুষ নিচের কোনটি গ্রহণ করে? (ক) কার্বন ডাই অক্সাইড  (খ) অক্সিজেন  (গ) নাইট্রোজেন , (ঘ) মিথেন 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5029200" y="1600199"/>
            <a:ext cx="228600" cy="24696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22860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দেশের ভারসাম্য রক্ষার  জন্য দেশের মোট আয়তনের  কত শতাংশ বন ভূমি থাকা  দরকার ? </a:t>
            </a:r>
          </a:p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     (ক) ১৭ ভাগ        (খ) ১৯ ভাগ      (গ) ২১ ভাগ          (ঘ) ২৫ ভাগ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4914900" y="2662816"/>
            <a:ext cx="228600" cy="210235"/>
          </a:xfrm>
          <a:prstGeom prst="flowChartConnector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42900" y="3193941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মাছ ------------------------- প্রধান উৎস 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3193941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আমিষের </a:t>
            </a:r>
            <a:endParaRPr lang="en-US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7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7" grpId="0" animBg="1"/>
      <p:bldP spid="9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2743200" y="685800"/>
            <a:ext cx="3733800" cy="2514600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কোনো জিজ্ঞাসা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83973" y="3214255"/>
            <a:ext cx="2438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54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28600" y="304800"/>
            <a:ext cx="2590800" cy="1981200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04800"/>
            <a:ext cx="3886200" cy="29146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3581400"/>
            <a:ext cx="8763000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কৃষির  উন্নয়নে কৃষি  গবেষণা  প্রতিষ্ঠানের  ভূমিকা আলোচনা কর।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98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1981200"/>
            <a:ext cx="5969000" cy="3581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4073" y="829362"/>
            <a:ext cx="624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18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9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>
            <a:off x="0" y="0"/>
            <a:ext cx="1295400" cy="1295400"/>
          </a:xfrm>
          <a:prstGeom prst="halfFrame">
            <a:avLst>
              <a:gd name="adj1" fmla="val 10873"/>
              <a:gd name="adj2" fmla="val 130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81400" y="228600"/>
            <a:ext cx="2590800" cy="1066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457200" y="1330036"/>
            <a:ext cx="5410200" cy="3622964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মোঃ এনামুল হক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সহকারী শিক্ষক ( আইসিটি)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E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mail: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anamulh52@gmail.com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677049"/>
            <a:ext cx="2626688" cy="29289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4953000"/>
            <a:ext cx="883920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হাজী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কনু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দোয়ারা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বাজার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980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82982" y="228600"/>
            <a:ext cx="3505200" cy="1600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249382" y="2438400"/>
            <a:ext cx="5313218" cy="342900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বিষয়ঃ কৃষি শিক্ষা </a:t>
            </a: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শ্রেণিঃ ৬ষ্ঠ </a:t>
            </a: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বিষয়ঃ কৃষি শিক্ষা </a:t>
            </a: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অধ্যায়ঃ প্রথম </a:t>
            </a: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সময়ঃ ৫০ মিনিট </a:t>
            </a: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তারিখঃ ৩১/০৮/২০২০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572753"/>
            <a:ext cx="2362200" cy="329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42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চল কিছু ছবি দেখি-------------------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90600"/>
            <a:ext cx="3352800" cy="3352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761999"/>
            <a:ext cx="3962400" cy="22263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018" y="3124200"/>
            <a:ext cx="4682797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40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228600" y="381000"/>
            <a:ext cx="4724400" cy="1600200"/>
          </a:xfrm>
          <a:prstGeom prst="wedgeRound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745" y="2286000"/>
            <a:ext cx="5334000" cy="1015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আমাদের জীবনে কৃষি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286000"/>
            <a:ext cx="3429000" cy="344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24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1430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শিক্ষার্থীরা----------------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304800"/>
            <a:ext cx="36576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শিখন ফল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752600"/>
            <a:ext cx="8610600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বাংলাদেশের কৃষির  পরিধি  এবং পরিসর  ব্যাখ্যা করতে পারবে।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815963"/>
            <a:ext cx="86106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কৃষি বিষয়ক তথ্য ও সেবা প্রাপ্তির উৎস চিহ্নিত করতে পারবে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27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চল আমরা কিছু ছবি দেখি----------------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9199"/>
            <a:ext cx="3505200" cy="23030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061134"/>
            <a:ext cx="4419601" cy="24439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985502"/>
            <a:ext cx="4835236" cy="12706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748" y="3755229"/>
            <a:ext cx="3081072" cy="173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06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66996"/>
            <a:ext cx="3298178" cy="19857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966996"/>
            <a:ext cx="3124200" cy="20714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352800"/>
            <a:ext cx="3492106" cy="1905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387436"/>
            <a:ext cx="3521365" cy="1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22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228600" y="228600"/>
            <a:ext cx="3200400" cy="1600200"/>
          </a:xfrm>
          <a:prstGeom prst="wedgeRound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1336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কৃষির অন্তর্ভুক্ত  বিষয় গুলোর নাম লিখ।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841486"/>
            <a:ext cx="75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bn-BD" sz="2000" b="1" i="1" dirty="0" smtClean="0">
                <a:latin typeface="NikoshBAN" pitchFamily="2" charset="0"/>
                <a:cs typeface="NikoshBAN" pitchFamily="2" charset="0"/>
              </a:rPr>
              <a:t>ফসল উৎপাদন , পশু পালন, হাস-মুরগি পালন, মৎস্য চাষ ও বনায়ন কৃষির  অন্তর্ভুক্ত।</a:t>
            </a:r>
            <a:endParaRPr lang="en-US" sz="2000" b="1" i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37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312</Words>
  <Application>Microsoft Office PowerPoint</Application>
  <PresentationFormat>On-screen Show (4:3)</PresentationFormat>
  <Paragraphs>45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bdakr</dc:creator>
  <cp:lastModifiedBy>bdakrinfo@gmail.com</cp:lastModifiedBy>
  <cp:revision>29</cp:revision>
  <dcterms:created xsi:type="dcterms:W3CDTF">2006-08-16T00:00:00Z</dcterms:created>
  <dcterms:modified xsi:type="dcterms:W3CDTF">2020-09-01T06:10:59Z</dcterms:modified>
</cp:coreProperties>
</file>