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61" r:id="rId3"/>
    <p:sldId id="260" r:id="rId4"/>
    <p:sldId id="262" r:id="rId5"/>
    <p:sldId id="263" r:id="rId6"/>
    <p:sldId id="259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3" r:id="rId15"/>
    <p:sldId id="274" r:id="rId16"/>
    <p:sldId id="275" r:id="rId17"/>
    <p:sldId id="277" r:id="rId18"/>
    <p:sldId id="278" r:id="rId19"/>
    <p:sldId id="281" r:id="rId20"/>
    <p:sldId id="276" r:id="rId21"/>
    <p:sldId id="279" r:id="rId22"/>
    <p:sldId id="280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320F1-37A1-4847-B56C-A02876E557B6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31A26-862E-4EF6-9400-A289BD2F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04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1A26-862E-4EF6-9400-A289BD2FF5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64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1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9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5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3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6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2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4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4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1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5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2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8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3077" y="445476"/>
            <a:ext cx="4070673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2409" y="3585528"/>
            <a:ext cx="3961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পেশা বলতে কি বোঝ ? </a:t>
            </a:r>
            <a:endParaRPr lang="en-US" sz="4000" dirty="0"/>
          </a:p>
        </p:txBody>
      </p:sp>
      <p:pic>
        <p:nvPicPr>
          <p:cNvPr id="4" name="Picture 2" descr="C:\Users\MZS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842" y="208128"/>
            <a:ext cx="2438400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37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8057" y="0"/>
            <a:ext cx="58801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কৃষক কি কি কাজ করেন? 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2308367" y="5663819"/>
            <a:ext cx="8243248" cy="818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যারা কৃষিকাজ করেন  তাদের আমরা কৃষক বলি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755" y="1060246"/>
            <a:ext cx="7018740" cy="394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8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4967" y="0"/>
            <a:ext cx="11041039" cy="6702969"/>
            <a:chOff x="504967" y="0"/>
            <a:chExt cx="11041039" cy="670296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6532" y="3725837"/>
              <a:ext cx="5732060" cy="29771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2" descr="D:\Md.ashraful islam_2nd session_agri_khulna\New folder\Neem_1261222791_2-Image014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1368" y="0"/>
              <a:ext cx="5554638" cy="37258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D:\Md.ashraful islam_2nd session_agri_khulna\New folder\tomatopotato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797"/>
            <a:stretch/>
          </p:blipFill>
          <p:spPr bwMode="auto">
            <a:xfrm>
              <a:off x="504967" y="0"/>
              <a:ext cx="5308979" cy="37258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090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26" y="404884"/>
            <a:ext cx="5295331" cy="37986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9" y="404884"/>
            <a:ext cx="5677469" cy="37986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64776" y="4858604"/>
            <a:ext cx="8911988" cy="9143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কৃষক ধান ,পাত,বেগুন, টমেটো,মুলা, গাজরসহ নানারকম ফসল ও সবজি চাষ করেন ।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66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223695"/>
            <a:ext cx="6150094" cy="63408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01301" y="2363728"/>
            <a:ext cx="4162567" cy="2060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নানারকম খাদ্য খাই। এর সবই কৃষক উৎপাদন করে।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41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34155" y="187568"/>
            <a:ext cx="4290645" cy="1090246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3140" y="3889612"/>
            <a:ext cx="9130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কৃষক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জমিতে কি কি ফসল উৎপাদন করেন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দলে আলোচনা করে বল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471" y="63809"/>
            <a:ext cx="2374529" cy="242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5589" y="600502"/>
            <a:ext cx="5459104" cy="6823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জেলে  কোথায় মাছ ধরে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2" y="1684465"/>
            <a:ext cx="9539785" cy="4839164"/>
          </a:xfrm>
          <a:prstGeom prst="rect">
            <a:avLst/>
          </a:prstGeom>
          <a:effectLst>
            <a:glow rad="19050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11576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2175" y="134956"/>
            <a:ext cx="7792346" cy="6766768"/>
            <a:chOff x="52175" y="134956"/>
            <a:chExt cx="7792346" cy="67667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75" y="161166"/>
              <a:ext cx="3769197" cy="296669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347" b="9910"/>
            <a:stretch/>
          </p:blipFill>
          <p:spPr>
            <a:xfrm>
              <a:off x="3883835" y="134956"/>
              <a:ext cx="3898223" cy="308035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866"/>
            <a:stretch/>
          </p:blipFill>
          <p:spPr>
            <a:xfrm>
              <a:off x="52175" y="3127860"/>
              <a:ext cx="3769197" cy="373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371" y="3259033"/>
              <a:ext cx="4023150" cy="36426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Rectangle 10"/>
          <p:cNvSpPr/>
          <p:nvPr/>
        </p:nvSpPr>
        <p:spPr>
          <a:xfrm>
            <a:off x="949222" y="6027462"/>
            <a:ext cx="8114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খাল</a:t>
            </a:r>
            <a:endParaRPr lang="en-US" sz="4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77641" y="2437804"/>
            <a:ext cx="6976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</a:t>
            </a:r>
            <a:endParaRPr lang="en-US" sz="3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9334" y="2507423"/>
            <a:ext cx="2189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হাওর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34439" y="6150114"/>
            <a:ext cx="7970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বিল</a:t>
            </a:r>
            <a:endParaRPr lang="en-US" sz="4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56896" y="1528550"/>
            <a:ext cx="3466531" cy="39305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জেলে খাল-বিল,হাওর-বাওর,নদী ও সাগরে জাল দিয়ে মাছ ধরেন। জেলে মাছ বিক্রি করে অর্থ উপার্জন করেন।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40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14" y="156624"/>
            <a:ext cx="5821792" cy="5234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6455391" y="2593075"/>
            <a:ext cx="5363570" cy="14466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তারা পুকুর বা বিভিন্ন জলাশয়ে মাছ চাষ করেন।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16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1" y="304800"/>
            <a:ext cx="64007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বইয়ের সাথে মিলিয়ে দেখি ।  </a:t>
            </a:r>
            <a:endParaRPr lang="en-US" sz="4000" b="1" spc="50" dirty="0">
              <a:ln w="11430"/>
              <a:solidFill>
                <a:srgbClr val="CC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8414" y="58674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পৃষ্ঠা নং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২-২৩।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14" y="1408368"/>
            <a:ext cx="6651246" cy="431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7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1850" y="237769"/>
            <a:ext cx="5986464" cy="14465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" y="2271713"/>
            <a:ext cx="3461085" cy="4110037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4414839" y="2500313"/>
            <a:ext cx="7515224" cy="3416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মোছাঃ মৌসুমী বেগম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পীরগাছা মডেল সরকারি প্রাথমিক বিদ্যালয় 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পীরগাছা , রংপুর ।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E-mail: moumieid@gmail.com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48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076" y="208535"/>
            <a:ext cx="4254594" cy="3186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0311" y="3193576"/>
            <a:ext cx="5895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নানারকম পেশাজীবীদের ভুমিকায় দলে অভিনয় করে দেখাও । অন্যরা বলবে কোন পেশার অভিনয় করা হলো।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019868" y="560008"/>
            <a:ext cx="3835021" cy="124194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88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3696" y="325027"/>
            <a:ext cx="170597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8868" y="2207105"/>
            <a:ext cx="877996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পেশা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কি বুঝ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উৎপাদন কাজের সাথে জড়িত দুটি পেশার নাম বল ।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কোথায় মাছ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ধরা হয়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87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9079" y="212303"/>
            <a:ext cx="29017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b="1" u="sng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9230" y="3411940"/>
            <a:ext cx="464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একজন কৃষক কি কি কাজ করেন তা লিখে নিয়ে আসবে।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37" y="854590"/>
            <a:ext cx="4707909" cy="516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4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D.ASHRAFUL\Desktop\dd7ea5dd9699982c882b39ba890dc8f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165" y="492"/>
            <a:ext cx="9143835" cy="685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00601" y="2404980"/>
            <a:ext cx="19207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5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07692" y="350292"/>
            <a:ext cx="6482862" cy="5791200"/>
            <a:chOff x="1365738" y="227462"/>
            <a:chExt cx="6482862" cy="5791200"/>
          </a:xfrm>
        </p:grpSpPr>
        <p:sp>
          <p:nvSpPr>
            <p:cNvPr id="2" name="Flowchart: Process 1"/>
            <p:cNvSpPr/>
            <p:nvPr/>
          </p:nvSpPr>
          <p:spPr>
            <a:xfrm>
              <a:off x="1371600" y="228600"/>
              <a:ext cx="6477000" cy="1253836"/>
            </a:xfrm>
            <a:prstGeom prst="flowChart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7200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7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365738" y="227462"/>
              <a:ext cx="6477000" cy="1253836"/>
            </a:xfrm>
            <a:prstGeom prst="flowChartProcess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7200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7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1600" y="1980062"/>
              <a:ext cx="6477000" cy="4038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শ্রেণি : </a:t>
              </a:r>
              <a:r>
                <a:rPr lang="bn-BD" sz="36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৩য় </a:t>
              </a:r>
              <a:endParaRPr lang="bn-BD" sz="3600" dirty="0">
                <a:solidFill>
                  <a:srgbClr val="DAEDEF">
                    <a:lumMod val="40000"/>
                    <a:lumOff val="60000"/>
                  </a:srgbClr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বিষয় : </a:t>
              </a:r>
              <a:r>
                <a:rPr lang="bn-BD" sz="36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বাংলাদেশ ও বিশ্বপরিচয়     </a:t>
              </a:r>
              <a:endPara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৪  </a:t>
              </a:r>
              <a:r>
                <a:rPr lang="en-US" sz="36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BD" sz="36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সমাজের বিভিন্ন পেশা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bn-BD" sz="36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   সময় </a:t>
              </a:r>
              <a:r>
                <a:rPr lang="bn-BD" sz="36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BD" sz="36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৪০ মিনিট </a:t>
              </a:r>
              <a:endPara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36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   তারিখ </a:t>
              </a:r>
              <a:r>
                <a:rPr lang="bn-BD" sz="36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:  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785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307" y="95535"/>
            <a:ext cx="5854890" cy="442912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37" y="68239"/>
            <a:ext cx="5715000" cy="44291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34937" y="5390866"/>
            <a:ext cx="5500048" cy="8598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দেখা যাচ্ছে?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87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16904" y="5568287"/>
            <a:ext cx="554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 নানা ধরনের কাজ আছে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267836"/>
            <a:ext cx="12024810" cy="4781836"/>
            <a:chOff x="0" y="267836"/>
            <a:chExt cx="12024810" cy="47818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7836"/>
              <a:ext cx="4047127" cy="478183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127" y="267836"/>
              <a:ext cx="4047127" cy="47818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4254" y="267836"/>
              <a:ext cx="3930556" cy="4781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926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3477" y="586154"/>
            <a:ext cx="4888523" cy="1008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1015" y="3302759"/>
            <a:ext cx="6304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 বিভিন্ন পেশা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4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4690" y="159940"/>
            <a:ext cx="3635932" cy="15696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55012" y="2793958"/>
            <a:ext cx="781015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১।পেশা কি তা বলতে পারবে।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২।কৃষক,জেলে কি কাজ করেন তা বলতে পারবে।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14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7916" y="1528549"/>
            <a:ext cx="6359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পেশা  বলতে কি বুঝ ?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0061" y="4817660"/>
            <a:ext cx="9362364" cy="8461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যে কাজের মাধ্যমে অর্থ উপার্জন করে তাকে পেশা বলে।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45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1" y="600501"/>
            <a:ext cx="4985506" cy="5936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827594" y="2168786"/>
            <a:ext cx="56911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পেশাজীবীরা বিভিন্ন উৎপাদন কাজের সাথে জড়িত, কেউ ফসল উৎপন্ন করেন আবার কেউ অন্যদের সেবা দান করেন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58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296</Words>
  <Application>Microsoft Office PowerPoint</Application>
  <PresentationFormat>Widescreen</PresentationFormat>
  <Paragraphs>54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NikoshBAN</vt:lpstr>
      <vt:lpstr>Vrinda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</dc:creator>
  <cp:lastModifiedBy>MIJAN</cp:lastModifiedBy>
  <cp:revision>63</cp:revision>
  <dcterms:created xsi:type="dcterms:W3CDTF">2020-02-11T12:02:55Z</dcterms:created>
  <dcterms:modified xsi:type="dcterms:W3CDTF">2020-02-13T14:46:26Z</dcterms:modified>
</cp:coreProperties>
</file>