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7"/>
  </p:notesMasterIdLst>
  <p:sldIdLst>
    <p:sldId id="257" r:id="rId7"/>
    <p:sldId id="273" r:id="rId8"/>
    <p:sldId id="274" r:id="rId9"/>
    <p:sldId id="259" r:id="rId10"/>
    <p:sldId id="262" r:id="rId11"/>
    <p:sldId id="275" r:id="rId12"/>
    <p:sldId id="272" r:id="rId13"/>
    <p:sldId id="260" r:id="rId14"/>
    <p:sldId id="263" r:id="rId15"/>
    <p:sldId id="276" r:id="rId16"/>
    <p:sldId id="269" r:id="rId17"/>
    <p:sldId id="270" r:id="rId18"/>
    <p:sldId id="278" r:id="rId19"/>
    <p:sldId id="271" r:id="rId20"/>
    <p:sldId id="279" r:id="rId21"/>
    <p:sldId id="264" r:id="rId22"/>
    <p:sldId id="265" r:id="rId23"/>
    <p:sldId id="266" r:id="rId24"/>
    <p:sldId id="267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17942-1250-4E78-B4EE-5E8A902064C4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F6F1D-F392-482C-8D20-939A4A494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8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A0385-CDCB-4221-9EE1-19C6C6FEE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8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096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IDRIS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096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DRIS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73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7122" y="457200"/>
            <a:ext cx="525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IDRIS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4038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put device 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82" y="2667000"/>
            <a:ext cx="4665429" cy="3580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1644" y="609600"/>
            <a:ext cx="4832556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1676400"/>
            <a:ext cx="21336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8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কী বোর্ড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514600" y="2057400"/>
            <a:ext cx="37338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24600" y="2667000"/>
            <a:ext cx="21336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8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572000" y="3048000"/>
            <a:ext cx="1676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24600" y="3674808"/>
            <a:ext cx="21336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8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মাইক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5486400" y="4038598"/>
            <a:ext cx="781668" cy="5334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24600" y="4572000"/>
            <a:ext cx="21336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4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505200" y="4876800"/>
            <a:ext cx="26670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24600" y="5483940"/>
            <a:ext cx="21336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4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1905000" y="4114800"/>
            <a:ext cx="42672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8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828800"/>
            <a:ext cx="6019800" cy="3600450"/>
            <a:chOff x="0" y="1828800"/>
            <a:chExt cx="6019800" cy="3600450"/>
          </a:xfrm>
        </p:grpSpPr>
        <p:pic>
          <p:nvPicPr>
            <p:cNvPr id="4" name="Picture 3" descr="New-Computer-CPU-Cabinet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43200"/>
              <a:ext cx="2702375" cy="2438400"/>
            </a:xfrm>
            <a:prstGeom prst="rect">
              <a:avLst/>
            </a:prstGeom>
          </p:spPr>
        </p:pic>
        <p:pic>
          <p:nvPicPr>
            <p:cNvPr id="5" name="Picture 4" descr="Open CPU 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2177" y="1828800"/>
              <a:ext cx="3857623" cy="360045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143000" y="307260"/>
            <a:ext cx="80010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প্রসেসিং ইউনিট /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ডেস্কটপ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1676400"/>
            <a:ext cx="29718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8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পাওয়ার ইউনিট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657600" y="1981200"/>
            <a:ext cx="22098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00800" y="2721114"/>
            <a:ext cx="25146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8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মাদার বোর্ড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5257800" y="3048000"/>
            <a:ext cx="10668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58000" y="3711714"/>
            <a:ext cx="2057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8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স্লট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410200" y="4114800"/>
            <a:ext cx="12954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DRI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3429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DRIS\Desktop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35052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691980"/>
            <a:ext cx="73152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প্রসেসিং ইউনিট /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2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put-device 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72764"/>
            <a:ext cx="4419600" cy="3099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1644" y="609600"/>
            <a:ext cx="4832556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352800"/>
            <a:ext cx="12192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8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7400" y="35814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57400" y="3581400"/>
            <a:ext cx="2286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80008" y="2057400"/>
            <a:ext cx="120199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4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981700" y="2476500"/>
            <a:ext cx="11430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162800" y="4876800"/>
            <a:ext cx="12192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4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5562600" y="5257800"/>
            <a:ext cx="1447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0" y="5257800"/>
            <a:ext cx="1143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bn-BD" sz="24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981200" y="4953000"/>
            <a:ext cx="9144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76800" y="609600"/>
            <a:ext cx="2895600" cy="1470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997657" y="3154471"/>
            <a:ext cx="4572000" cy="19812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পূর্নরুপ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/>
          </a:p>
        </p:txBody>
      </p:sp>
      <p:pic>
        <p:nvPicPr>
          <p:cNvPr id="6" name="Picture 6" descr="eko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9" y="533400"/>
            <a:ext cx="3796679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3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685800"/>
            <a:ext cx="5334000" cy="769441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 / ডিভাইস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971800"/>
            <a:ext cx="1905000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2971800"/>
            <a:ext cx="2209800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971800"/>
            <a:ext cx="2133600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3" idx="2"/>
          </p:cNvCxnSpPr>
          <p:nvPr/>
        </p:nvCxnSpPr>
        <p:spPr>
          <a:xfrm flipH="1">
            <a:off x="4571210" y="1455241"/>
            <a:ext cx="790" cy="67915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23104" y="2165556"/>
            <a:ext cx="5867400" cy="158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384926" y="2509129"/>
            <a:ext cx="736937" cy="158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02737" y="2501275"/>
            <a:ext cx="736937" cy="158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204033" y="2501275"/>
            <a:ext cx="736937" cy="158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239000" cy="1219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7239000" cy="10742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0" indent="-742950" algn="just">
              <a:spcBef>
                <a:spcPct val="0"/>
              </a:spcBef>
              <a:defRPr/>
            </a:pP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	সরবরাহকৃত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ডিভাইসের চিত্র দেখে </a:t>
            </a: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চিত্রটির নাম ও কোন শ্রেণির ডিভাইস তা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লিখ। </a:t>
            </a:r>
            <a:endParaRPr lang="en-US" sz="32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put device 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88238"/>
            <a:ext cx="2925138" cy="3207762"/>
          </a:xfrm>
          <a:prstGeom prst="rect">
            <a:avLst/>
          </a:prstGeom>
        </p:spPr>
      </p:pic>
      <p:pic>
        <p:nvPicPr>
          <p:cNvPr id="6" name="Picture 5" descr="output-device 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895600"/>
            <a:ext cx="4114800" cy="320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w-Computer-CPU-Cabin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47800"/>
            <a:ext cx="2590800" cy="25078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output-device 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676400"/>
            <a:ext cx="3173790" cy="2499360"/>
          </a:xfrm>
          <a:prstGeom prst="rect">
            <a:avLst/>
          </a:prstGeom>
        </p:spPr>
      </p:pic>
      <p:pic>
        <p:nvPicPr>
          <p:cNvPr id="12" name="Picture 11" descr="input device 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28800"/>
            <a:ext cx="2848938" cy="2186560"/>
          </a:xfrm>
          <a:prstGeom prst="rect">
            <a:avLst/>
          </a:prstGeom>
        </p:spPr>
      </p:pic>
      <p:pic>
        <p:nvPicPr>
          <p:cNvPr id="14" name="Picture 13" descr="Open CPU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343399"/>
            <a:ext cx="2590800" cy="241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124200"/>
            <a:ext cx="7620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0" indent="-742950" algn="just">
              <a:spcBef>
                <a:spcPct val="0"/>
              </a:spcBef>
              <a:defRPr/>
            </a:pPr>
            <a:r>
              <a:rPr lang="bn-BD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	কম্পিউটারের হার্ডওয়্যার গুলোর শ্রেণিবিভাগ উল্লেখ পূর্বক শ্রেণিভিত্তিক দুটি’র নাম ও কাজ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40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85800"/>
            <a:ext cx="7162800" cy="31700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এ,টি,এম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ফরহাদ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রেজা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বালিয়াডাংগা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দারুস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সুন্নাত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০১৭১৫৮৪৪৩৮৪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4000" dirty="0" err="1" smtClean="0">
                <a:latin typeface="TangonMotaMJ" pitchFamily="2" charset="0"/>
                <a:cs typeface="NikoshBAN" pitchFamily="2" charset="0"/>
              </a:rPr>
              <a:t>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forhad92</a:t>
            </a:r>
            <a:r>
              <a:rPr lang="en-US" sz="4000" dirty="0" err="1" smtClean="0">
                <a:latin typeface="TangonMotaMJ" pitchFamily="2" charset="0"/>
                <a:cs typeface="NikoshBAN" pitchFamily="2" charset="0"/>
              </a:rPr>
              <a:t>@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gmail.com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NIX\Desktop\29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34" y="4739590"/>
            <a:ext cx="2514600" cy="20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IDRIS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575786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7315200" cy="4800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52400"/>
            <a:ext cx="495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1524000"/>
            <a:ext cx="6400800" cy="37338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শ্রেণিঃ ষষ্ঠ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500" noProof="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500" noProof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তথ্য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যোগাযোগ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প্রযুক্তি</a:t>
            </a:r>
            <a:endParaRPr kumimoji="0" lang="bn-BD" sz="3500" b="0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500" baseline="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দ্বিতীয় অধ্যায়, সময়ঃ 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50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>
                <a:latin typeface="NikoshBAN" pitchFamily="2" charset="0"/>
                <a:cs typeface="NikoshBAN" pitchFamily="2" charset="0"/>
              </a:rPr>
              <a:t>0</a:t>
            </a:r>
            <a:r>
              <a:rPr lang="en-US" sz="3500" smtClean="0">
                <a:latin typeface="NikoshBAN" pitchFamily="2" charset="0"/>
                <a:cs typeface="NikoshBAN" pitchFamily="2" charset="0"/>
              </a:rPr>
              <a:t>১/০9/২০২০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ঃ</a:t>
            </a:r>
            <a:endParaRPr lang="bn-BD" sz="35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utput Device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48" y="1494504"/>
            <a:ext cx="3904756" cy="2409824"/>
          </a:xfrm>
          <a:prstGeom prst="rect">
            <a:avLst/>
          </a:prstGeom>
        </p:spPr>
      </p:pic>
      <p:pic>
        <p:nvPicPr>
          <p:cNvPr id="12" name="Picture 11" descr="computer-keyboard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2039944" y="3957480"/>
            <a:ext cx="5334000" cy="2824320"/>
          </a:xfrm>
          <a:prstGeom prst="rect">
            <a:avLst/>
          </a:prstGeom>
        </p:spPr>
      </p:pic>
      <p:pic>
        <p:nvPicPr>
          <p:cNvPr id="9" name="Picture 8" descr="New-Computer-CPU-Cabine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762000"/>
            <a:ext cx="2971800" cy="3667124"/>
          </a:xfrm>
          <a:prstGeom prst="rect">
            <a:avLst/>
          </a:prstGeom>
        </p:spPr>
      </p:pic>
      <p:pic>
        <p:nvPicPr>
          <p:cNvPr id="8" name="Picture 7" descr="components-of-a-computer-monitor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912" y="942974"/>
            <a:ext cx="3626430" cy="3324226"/>
          </a:xfrm>
          <a:prstGeom prst="rect">
            <a:avLst/>
          </a:prstGeom>
        </p:spPr>
      </p:pic>
      <p:pic>
        <p:nvPicPr>
          <p:cNvPr id="11" name="Picture 10" descr="mouse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304" y="4853178"/>
            <a:ext cx="1371600" cy="10904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0362" y="218365"/>
            <a:ext cx="4495060" cy="714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ডেস্কটপ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DRIS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382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81300" y="381000"/>
            <a:ext cx="3619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7924800" cy="15697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as-IN" sz="4000" dirty="0">
                <a:latin typeface="NikoshBAN" pitchFamily="2" charset="0"/>
                <a:cs typeface="NikoshBAN" pitchFamily="2" charset="0"/>
              </a:rPr>
              <a:t>তথ্য ও যোগাযোগ প্রযু্ক্তি সংশ্লিষ্ট যন্ত্রপাতি</a:t>
            </a:r>
          </a:p>
          <a:p>
            <a:pPr marL="0" indent="0" algn="ctr">
              <a:buNone/>
            </a:pPr>
            <a:r>
              <a:rPr lang="as-IN" sz="4000" dirty="0">
                <a:latin typeface="NikoshBAN" pitchFamily="2" charset="0"/>
                <a:cs typeface="NikoshBAN" pitchFamily="2" charset="0"/>
              </a:rPr>
              <a:t>(কম্পিউটার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5">
          <a:fgClr>
            <a:schemeClr val="bg1">
              <a:tint val="93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6705600" cy="1219200"/>
          </a:xfrm>
          <a:ln w="5715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>
              <a:defRPr/>
            </a:pPr>
            <a:r>
              <a:rPr lang="bn-BD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895600"/>
            <a:ext cx="6705600" cy="255454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হার্ডওয়্যার </a:t>
            </a: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বলতে পারবে। </a:t>
            </a:r>
            <a:endParaRPr lang="bn-BD" sz="3200" dirty="0" smtClean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হার্ডওয়্যার  </a:t>
            </a: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এর শ্রেণি বিভাগ করতে পারবে।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ডিভাইস সনাক্ত করতে পারবে</a:t>
            </a: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আউটপুট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ডিভাইস সনাক্ত করতে পারবে</a:t>
            </a: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2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প্রসেসিং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ইউনিট সম্পর্কে ব্যাখ্যা করতে পারবে । </a:t>
            </a:r>
            <a:endParaRPr lang="en-US" sz="32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omputer 1 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19200"/>
            <a:ext cx="3124200" cy="3124200"/>
          </a:xfrm>
          <a:prstGeom prst="rect">
            <a:avLst/>
          </a:prstGeom>
        </p:spPr>
      </p:pic>
      <p:pic>
        <p:nvPicPr>
          <p:cNvPr id="47" name="Picture 46" descr="computer-output-device-printer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66621" flipV="1">
            <a:off x="168981" y="5272916"/>
            <a:ext cx="2077272" cy="1343596"/>
          </a:xfrm>
          <a:prstGeom prst="rect">
            <a:avLst/>
          </a:prstGeom>
        </p:spPr>
      </p:pic>
      <p:pic>
        <p:nvPicPr>
          <p:cNvPr id="48" name="Picture 47" descr="scann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2" y="5334004"/>
            <a:ext cx="1523998" cy="1523996"/>
          </a:xfrm>
          <a:prstGeom prst="rect">
            <a:avLst/>
          </a:prstGeom>
        </p:spPr>
      </p:pic>
      <p:pic>
        <p:nvPicPr>
          <p:cNvPr id="52" name="Picture 51" descr="cpu open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799304"/>
            <a:ext cx="2019300" cy="2019300"/>
          </a:xfrm>
          <a:prstGeom prst="rect">
            <a:avLst/>
          </a:prstGeom>
        </p:spPr>
      </p:pic>
      <p:pic>
        <p:nvPicPr>
          <p:cNvPr id="53" name="Picture 52" descr="Output Device 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116" y="5397900"/>
            <a:ext cx="2133602" cy="131675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04800" y="1622328"/>
            <a:ext cx="2590800" cy="1113504"/>
            <a:chOff x="304800" y="1622328"/>
            <a:chExt cx="2590800" cy="1113504"/>
          </a:xfrm>
        </p:grpSpPr>
        <p:sp>
          <p:nvSpPr>
            <p:cNvPr id="41" name="Rectangle 40"/>
            <p:cNvSpPr/>
            <p:nvPr/>
          </p:nvSpPr>
          <p:spPr>
            <a:xfrm>
              <a:off x="304800" y="1622328"/>
              <a:ext cx="1093569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bn-BD" sz="2800" dirty="0" smtClean="0">
                  <a:solidFill>
                    <a:schemeClr val="dk1"/>
                  </a:solidFill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sz="2800" dirty="0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219200" y="2202432"/>
              <a:ext cx="16764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28600" y="3505242"/>
            <a:ext cx="2743200" cy="523220"/>
            <a:chOff x="228600" y="3505242"/>
            <a:chExt cx="2743200" cy="523220"/>
          </a:xfrm>
        </p:grpSpPr>
        <p:sp>
          <p:nvSpPr>
            <p:cNvPr id="44" name="Rectangle 43"/>
            <p:cNvSpPr/>
            <p:nvPr/>
          </p:nvSpPr>
          <p:spPr>
            <a:xfrm>
              <a:off x="228600" y="3505242"/>
              <a:ext cx="1285929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bn-BD" sz="2800" dirty="0" smtClean="0">
                  <a:solidFill>
                    <a:schemeClr val="dk1"/>
                  </a:solidFill>
                  <a:latin typeface="NikoshBAN" pitchFamily="2" charset="0"/>
                  <a:cs typeface="NikoshBAN" pitchFamily="2" charset="0"/>
                </a:rPr>
                <a:t>কী বোর্ড</a:t>
              </a:r>
              <a:endParaRPr lang="en-US" sz="2800" dirty="0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1752600" y="3832128"/>
              <a:ext cx="1219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841956" y="1750182"/>
            <a:ext cx="3168444" cy="648894"/>
            <a:chOff x="3841956" y="1750182"/>
            <a:chExt cx="3168444" cy="648894"/>
          </a:xfrm>
        </p:grpSpPr>
        <p:sp>
          <p:nvSpPr>
            <p:cNvPr id="42" name="Rectangle 41"/>
            <p:cNvSpPr/>
            <p:nvPr/>
          </p:nvSpPr>
          <p:spPr>
            <a:xfrm>
              <a:off x="4648200" y="1750182"/>
              <a:ext cx="12057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solidFill>
                    <a:schemeClr val="dk1"/>
                  </a:solidFill>
                  <a:latin typeface="NikoshBAN" pitchFamily="2" charset="0"/>
                  <a:cs typeface="NikoshBAN" pitchFamily="2" charset="0"/>
                </a:rPr>
                <a:t>সিপিইউ</a:t>
              </a:r>
              <a:endParaRPr lang="en-US" sz="28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10800000" flipV="1">
              <a:off x="3841956" y="2094276"/>
              <a:ext cx="8382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6096000" y="2079528"/>
              <a:ext cx="9144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724400" y="2900520"/>
            <a:ext cx="2286000" cy="931608"/>
            <a:chOff x="4724400" y="2900520"/>
            <a:chExt cx="2286000" cy="931608"/>
          </a:xfrm>
        </p:grpSpPr>
        <p:sp>
          <p:nvSpPr>
            <p:cNvPr id="45" name="Rectangle 44"/>
            <p:cNvSpPr/>
            <p:nvPr/>
          </p:nvSpPr>
          <p:spPr>
            <a:xfrm>
              <a:off x="5250432" y="2900520"/>
              <a:ext cx="9525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solidFill>
                    <a:schemeClr val="dk1"/>
                  </a:solidFill>
                  <a:latin typeface="NikoshBAN" pitchFamily="2" charset="0"/>
                  <a:cs typeface="NikoshBAN" pitchFamily="2" charset="0"/>
                </a:rPr>
                <a:t>মাউস</a:t>
              </a:r>
              <a:endParaRPr lang="en-US" sz="28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10800000" flipV="1">
              <a:off x="4724400" y="3222528"/>
              <a:ext cx="6096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6248400" y="3298728"/>
              <a:ext cx="7620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78" descr="mouse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1520" y="3878832"/>
            <a:ext cx="1066800" cy="84810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604384" y="4535166"/>
            <a:ext cx="1042273" cy="1201951"/>
            <a:chOff x="5604384" y="4535166"/>
            <a:chExt cx="1042273" cy="1201951"/>
          </a:xfrm>
        </p:grpSpPr>
        <p:sp>
          <p:nvSpPr>
            <p:cNvPr id="80" name="Rectangle 79"/>
            <p:cNvSpPr/>
            <p:nvPr/>
          </p:nvSpPr>
          <p:spPr>
            <a:xfrm>
              <a:off x="5604384" y="4535166"/>
              <a:ext cx="10422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dk1"/>
                  </a:solidFill>
                  <a:latin typeface="NikoshBAN" pitchFamily="2" charset="0"/>
                  <a:cs typeface="NikoshBAN" pitchFamily="2" charset="0"/>
                </a:rPr>
                <a:t>স্পিকার</a:t>
              </a:r>
              <a:endParaRPr lang="en-US" sz="2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rot="16200000" flipH="1">
              <a:off x="5965716" y="5356117"/>
              <a:ext cx="685800" cy="761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832116" y="4746516"/>
            <a:ext cx="1295401" cy="1142999"/>
            <a:chOff x="3832116" y="4746516"/>
            <a:chExt cx="1295401" cy="1142999"/>
          </a:xfrm>
        </p:grpSpPr>
        <p:cxnSp>
          <p:nvCxnSpPr>
            <p:cNvPr id="81" name="Straight Arrow Connector 80"/>
            <p:cNvCxnSpPr/>
            <p:nvPr/>
          </p:nvCxnSpPr>
          <p:spPr>
            <a:xfrm rot="16200000" flipH="1">
              <a:off x="4746517" y="5508516"/>
              <a:ext cx="533399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3832116" y="4746516"/>
              <a:ext cx="12666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dk1"/>
                  </a:solidFill>
                  <a:latin typeface="NikoshBAN" pitchFamily="2" charset="0"/>
                  <a:cs typeface="NikoshBAN" pitchFamily="2" charset="0"/>
                </a:rPr>
                <a:t>হ্যাডফোন</a:t>
              </a:r>
              <a:endParaRPr lang="en-US" sz="2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57400" y="4662950"/>
            <a:ext cx="1156086" cy="1219201"/>
            <a:chOff x="2057400" y="4662950"/>
            <a:chExt cx="1156086" cy="1219201"/>
          </a:xfrm>
        </p:grpSpPr>
        <p:sp>
          <p:nvSpPr>
            <p:cNvPr id="87" name="Rectangle 86"/>
            <p:cNvSpPr/>
            <p:nvPr/>
          </p:nvSpPr>
          <p:spPr>
            <a:xfrm>
              <a:off x="2057400" y="4662950"/>
              <a:ext cx="11560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solidFill>
                    <a:schemeClr val="dk1"/>
                  </a:solidFill>
                  <a:latin typeface="NikoshBAN" pitchFamily="2" charset="0"/>
                  <a:cs typeface="NikoshBAN" pitchFamily="2" charset="0"/>
                </a:rPr>
                <a:t>স্ক্যানার</a:t>
              </a:r>
              <a:endParaRPr lang="en-US" sz="2800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rot="16200000" flipH="1">
              <a:off x="2286000" y="5501151"/>
              <a:ext cx="685800" cy="761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" y="4537584"/>
            <a:ext cx="938077" cy="1219201"/>
            <a:chOff x="304800" y="4537584"/>
            <a:chExt cx="938077" cy="1219201"/>
          </a:xfrm>
        </p:grpSpPr>
        <p:sp>
          <p:nvSpPr>
            <p:cNvPr id="89" name="Rectangle 88"/>
            <p:cNvSpPr/>
            <p:nvPr/>
          </p:nvSpPr>
          <p:spPr>
            <a:xfrm>
              <a:off x="304800" y="4537584"/>
              <a:ext cx="9380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dk1"/>
                  </a:solidFill>
                  <a:latin typeface="NikoshBAN" pitchFamily="2" charset="0"/>
                  <a:cs typeface="NikoshBAN" pitchFamily="2" charset="0"/>
                </a:rPr>
                <a:t>প্রিন্টার</a:t>
              </a:r>
              <a:endParaRPr lang="en-US" sz="2400" dirty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 flipH="1">
              <a:off x="533400" y="5375785"/>
              <a:ext cx="685800" cy="761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752600" y="304800"/>
            <a:ext cx="587232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ডেস্কটপ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652</TotalTime>
  <Words>148</Words>
  <Application>Microsoft Office PowerPoint</Application>
  <PresentationFormat>On-screen Show (4:3)</PresentationFormat>
  <Paragraphs>60</Paragraphs>
  <Slides>20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Flow</vt:lpstr>
      <vt:lpstr>Solstice</vt:lpstr>
      <vt:lpstr>Pushpin</vt:lpstr>
      <vt:lpstr>1_Solstice</vt:lpstr>
      <vt:lpstr>1_Flow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 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JAHIR</dc:creator>
  <cp:lastModifiedBy>IDRIS</cp:lastModifiedBy>
  <cp:revision>302</cp:revision>
  <dcterms:created xsi:type="dcterms:W3CDTF">2006-08-16T00:00:00Z</dcterms:created>
  <dcterms:modified xsi:type="dcterms:W3CDTF">2020-09-01T19:20:11Z</dcterms:modified>
</cp:coreProperties>
</file>