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63" r:id="rId5"/>
    <p:sldId id="264" r:id="rId6"/>
    <p:sldId id="280" r:id="rId7"/>
    <p:sldId id="259" r:id="rId8"/>
    <p:sldId id="281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DE9B-298C-49B6-AC31-183700982B1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5DE5-DD24-4394-8AF7-675D3E5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DE9B-298C-49B6-AC31-183700982B1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5DE5-DD24-4394-8AF7-675D3E5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DE9B-298C-49B6-AC31-183700982B1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5DE5-DD24-4394-8AF7-675D3E5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DE9B-298C-49B6-AC31-183700982B1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5DE5-DD24-4394-8AF7-675D3E5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DE9B-298C-49B6-AC31-183700982B1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5DE5-DD24-4394-8AF7-675D3E5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DE9B-298C-49B6-AC31-183700982B1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5DE5-DD24-4394-8AF7-675D3E5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DE9B-298C-49B6-AC31-183700982B1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5DE5-DD24-4394-8AF7-675D3E5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DE9B-298C-49B6-AC31-183700982B1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5DE5-DD24-4394-8AF7-675D3E5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DE9B-298C-49B6-AC31-183700982B1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5DE5-DD24-4394-8AF7-675D3E5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DE9B-298C-49B6-AC31-183700982B1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15DE5-DD24-4394-8AF7-675D3E5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DE9B-298C-49B6-AC31-183700982B1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215DE5-DD24-4394-8AF7-675D3E5531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C9DE9B-298C-49B6-AC31-183700982B1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215DE5-DD24-4394-8AF7-675D3E5531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loyer48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"/>
            <a:ext cx="8686800" cy="65151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কম্পিউটারের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798320"/>
          </a:xfrm>
        </p:spPr>
        <p:txBody>
          <a:bodyPr/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আবাসস্থলে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dirty="0" err="1" smtClean="0"/>
              <a:t>নেটওয়ার্কের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কম্পিউটার</a:t>
            </a:r>
            <a:r>
              <a:rPr lang="en-US" dirty="0" smtClean="0"/>
              <a:t>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  <a:r>
              <a:rPr lang="en-US" dirty="0" err="1" smtClean="0"/>
              <a:t>গৃহিনী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ফ্যামিলি</a:t>
            </a:r>
            <a:r>
              <a:rPr lang="en-US" dirty="0" smtClean="0"/>
              <a:t> </a:t>
            </a:r>
            <a:r>
              <a:rPr lang="en-US" dirty="0" err="1" smtClean="0"/>
              <a:t>বাজেট</a:t>
            </a:r>
            <a:r>
              <a:rPr lang="en-US" dirty="0" smtClean="0"/>
              <a:t> </a:t>
            </a:r>
            <a:r>
              <a:rPr lang="en-US" dirty="0" err="1" smtClean="0"/>
              <a:t>কম্পিউটারের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। </a:t>
            </a:r>
            <a:r>
              <a:rPr lang="en-US" dirty="0" err="1" smtClean="0"/>
              <a:t>এছাড়াও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গেম</a:t>
            </a:r>
            <a:r>
              <a:rPr lang="en-US" dirty="0" smtClean="0"/>
              <a:t> </a:t>
            </a:r>
            <a:r>
              <a:rPr lang="en-US" dirty="0" err="1" smtClean="0"/>
              <a:t>খেলা</a:t>
            </a:r>
            <a:r>
              <a:rPr lang="en-US" dirty="0" smtClean="0"/>
              <a:t>, </a:t>
            </a:r>
            <a:r>
              <a:rPr lang="en-US" dirty="0" err="1" smtClean="0"/>
              <a:t>গান-শোনা</a:t>
            </a:r>
            <a:r>
              <a:rPr lang="en-US" dirty="0" smtClean="0"/>
              <a:t>, </a:t>
            </a:r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দেখা</a:t>
            </a:r>
            <a:r>
              <a:rPr lang="en-US" dirty="0" smtClean="0"/>
              <a:t>, </a:t>
            </a:r>
            <a:r>
              <a:rPr lang="en-US" dirty="0" err="1" smtClean="0"/>
              <a:t>টিভি</a:t>
            </a:r>
            <a:r>
              <a:rPr lang="en-US" dirty="0" smtClean="0"/>
              <a:t> </a:t>
            </a:r>
            <a:r>
              <a:rPr lang="en-US" dirty="0" err="1" smtClean="0"/>
              <a:t>দেখা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4" name="Picture 3" descr="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124200"/>
            <a:ext cx="5553389" cy="3136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en-US" dirty="0" err="1" smtClean="0"/>
              <a:t>ব্যাংকে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54880"/>
            <a:ext cx="8305800" cy="1874520"/>
          </a:xfrm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e¨vs‡K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MÖvnK‡`i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A¨vKvD‡Ýi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wnmve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ivLv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AbjvBb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e¨vswKs-Gi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MªvnK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†h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†_‡K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jb‡`b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cv‡ib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GQvov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Kg©Pvix‡`i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eZb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Ifvi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UvBg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AvqKi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cÖwf‡W›U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dvÛ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BZ¨vw`i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wnmve-wbKvk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ivLv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6324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ডিপার্টমেন্টাল</a:t>
            </a:r>
            <a:r>
              <a:rPr lang="en-US" dirty="0" smtClean="0"/>
              <a:t> </a:t>
            </a:r>
            <a:r>
              <a:rPr lang="en-US" dirty="0" err="1" smtClean="0"/>
              <a:t>স্টোরে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60120"/>
          </a:xfrm>
        </p:spPr>
        <p:txBody>
          <a:bodyPr/>
          <a:lstStyle/>
          <a:p>
            <a:pPr algn="just"/>
            <a:r>
              <a:rPr lang="en-US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wWcvU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g›Uvj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†÷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µq-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weµq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÷K,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Bb‡fbUvwimn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Kg©Pvix‡`i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hveZxq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wnmve-wbKvk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ivLv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¨‡g|</a:t>
            </a:r>
          </a:p>
          <a:p>
            <a:pPr algn="just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pic>
        <p:nvPicPr>
          <p:cNvPr id="4" name="Picture 3" descr="departmental st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971800"/>
            <a:ext cx="71628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রেলওয়ে</a:t>
            </a:r>
            <a:r>
              <a:rPr lang="en-US" dirty="0" smtClean="0"/>
              <a:t> ও </a:t>
            </a:r>
            <a:r>
              <a:rPr lang="en-US" dirty="0" err="1" smtClean="0"/>
              <a:t>বিমান</a:t>
            </a:r>
            <a:r>
              <a:rPr lang="en-US" dirty="0" smtClean="0"/>
              <a:t> </a:t>
            </a:r>
            <a:r>
              <a:rPr lang="en-US" dirty="0" err="1" smtClean="0"/>
              <a:t>রিজার্ভেশনে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1828800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ijI‡q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e›`‡i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wiRv‡f©k‡bi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hveZxq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evUb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`ª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æZ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KvRwU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g¨vbyq¨vj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wiRv©i‡fkb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wm‡÷‡g GK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wUwKU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A‡b‡Ki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fyj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µ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bUIq©vK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e¨env‡i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mgm¨v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ir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152900"/>
            <a:ext cx="3996267" cy="2247900"/>
          </a:xfrm>
          <a:prstGeom prst="rect">
            <a:avLst/>
          </a:prstGeom>
        </p:spPr>
      </p:pic>
      <p:pic>
        <p:nvPicPr>
          <p:cNvPr id="5" name="Picture 4" descr="rail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676650"/>
            <a:ext cx="39624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যোগাযোগ</a:t>
            </a:r>
            <a:r>
              <a:rPr lang="en-US" dirty="0" smtClean="0"/>
              <a:t> </a:t>
            </a:r>
            <a:r>
              <a:rPr lang="en-US" dirty="0" err="1" smtClean="0"/>
              <a:t>ক্ষেত্রে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800600"/>
            <a:ext cx="83058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GK 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Av`vb-c`Övb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¨‡g|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Uwj‡dv‡bi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ïaygvÎ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KÉ¯^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Av`vb-cÖ`vb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f‡qm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wcKPvi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gywf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WKz‡g›U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mewKQyB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cvVv‡bv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m¤¢e|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ommuni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905000"/>
            <a:ext cx="5207000" cy="2895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marL="914400" indent="-914400">
              <a:buFont typeface="Wingdings" pitchFamily="2" charset="2"/>
              <a:buChar char="q"/>
            </a:pPr>
            <a:r>
              <a:rPr lang="en-US" dirty="0" err="1" smtClean="0"/>
              <a:t>শিক্ষাক্ষেত্রে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2103120"/>
          </a:xfrm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AdjvBb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AbjvBb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wk¶v‡ZB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g¨v‡Uwiqvjm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msi¶Y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cÖv‡R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±‡ii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K¬vm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iæ‡g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K¬vm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Dc¯’vcb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wKQy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MvwYwZK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WvqvMÖvg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mn‡R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QvÎ-QvÎxiv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A¨vmvBb‡g›U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v‡Kb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¨‡g|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du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733800"/>
            <a:ext cx="7898704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হাসপাতালে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524000"/>
          </a:xfrm>
        </p:spPr>
        <p:txBody>
          <a:bodyPr/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nvmcvZv‡j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mg¯Í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mb‡mwUf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hš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¿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m¸wjI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Kw¤úDUvivBRW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ivMxi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†Km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wnw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÷ª,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Ily‡ai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÷K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hveZxq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¨‡g|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ospi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0"/>
            <a:ext cx="7238999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বিনোদনে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280"/>
            <a:ext cx="8458200" cy="1569720"/>
          </a:xfrm>
        </p:spPr>
        <p:txBody>
          <a:bodyPr/>
          <a:lstStyle/>
          <a:p>
            <a:pPr algn="just"/>
            <a:r>
              <a:rPr lang="en-US" dirty="0" err="1" smtClean="0">
                <a:latin typeface="SutonnyMJ" pitchFamily="2" charset="0"/>
                <a:cs typeface="SutonnyMJ" pitchFamily="2" charset="0"/>
              </a:rPr>
              <a:t>wPËwe‡bv`‡bi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†¶‡ÎI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f~wgKv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iv‡L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†Mg,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wfwWI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wUwf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m¤¢e|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GQvov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P¨vwUs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welqwUI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am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385" y="3581400"/>
            <a:ext cx="3919415" cy="2590800"/>
          </a:xfrm>
          <a:prstGeom prst="rect">
            <a:avLst/>
          </a:prstGeom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505200"/>
            <a:ext cx="37338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গবেষণা</a:t>
            </a:r>
            <a:r>
              <a:rPr lang="en-US" dirty="0" smtClean="0"/>
              <a:t> ও </a:t>
            </a:r>
            <a:r>
              <a:rPr lang="en-US" dirty="0" err="1" smtClean="0"/>
              <a:t>উন্নয়নে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 descr="9-researcher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453640"/>
            <a:ext cx="6705600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সামরিক</a:t>
            </a:r>
            <a:r>
              <a:rPr lang="en-US" dirty="0" smtClean="0"/>
              <a:t> </a:t>
            </a:r>
            <a:r>
              <a:rPr lang="en-US" dirty="0" err="1" smtClean="0"/>
              <a:t>ক্ষেত্রে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kw³kvjx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wW‡dÝ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hš¿cvwZ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A¯¿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GLb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Kw¤úDUvivBRW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wgkvBj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GwUi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GQvovI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cvigvYweK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A¯¿I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¨‡g|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ef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605212"/>
            <a:ext cx="3505200" cy="2719388"/>
          </a:xfrm>
          <a:prstGeom prst="rect">
            <a:avLst/>
          </a:prstGeom>
        </p:spPr>
      </p:pic>
      <p:pic>
        <p:nvPicPr>
          <p:cNvPr id="5" name="Picture 4" descr="s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657600"/>
            <a:ext cx="403860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পরিচিতি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daloyer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600200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28600" y="4038600"/>
            <a:ext cx="8686800" cy="2362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মোঃ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দেলোয়ার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হোসেন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ট্রেড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ইন্সট্রাক্টর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(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প্রযুক্তি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ধানীখোলা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উচ্চ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বিদ্যালয়,ত্রিশাল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ময়মনসিংহ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E-mail: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daloyer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48@gmail.com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Mobile No: 01740-113562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err="1" smtClean="0"/>
              <a:t>মূল্যায়ণ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r>
              <a:rPr lang="en-US" dirty="0" err="1" smtClean="0"/>
              <a:t>কম্পিউটার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দ্রুতিগতিসম্পন্ন</a:t>
            </a:r>
            <a:r>
              <a:rPr lang="en-US" dirty="0" smtClean="0"/>
              <a:t>, </a:t>
            </a:r>
            <a:r>
              <a:rPr lang="en-US" dirty="0" err="1" smtClean="0"/>
              <a:t>নির্ভুলতা</a:t>
            </a:r>
            <a:r>
              <a:rPr lang="en-US" dirty="0" smtClean="0"/>
              <a:t>, </a:t>
            </a:r>
            <a:r>
              <a:rPr lang="en-US" dirty="0" err="1" smtClean="0"/>
              <a:t>ক্লান্তিহীনতা</a:t>
            </a:r>
            <a:r>
              <a:rPr lang="en-US" dirty="0" smtClean="0"/>
              <a:t>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তিনটি</a:t>
            </a:r>
            <a:r>
              <a:rPr lang="en-US" dirty="0" smtClean="0"/>
              <a:t> </a:t>
            </a:r>
            <a:r>
              <a:rPr lang="en-US" dirty="0" err="1" smtClean="0"/>
              <a:t>কম্পিউটারের</a:t>
            </a:r>
            <a:r>
              <a:rPr lang="en-US" dirty="0" smtClean="0"/>
              <a:t> </a:t>
            </a:r>
            <a:r>
              <a:rPr lang="en-US" dirty="0" err="1" smtClean="0"/>
              <a:t>বৈশিষ্ট্য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8025" y="3276600"/>
            <a:ext cx="2771775" cy="3056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 smtClean="0"/>
              <a:t>বাড়ির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কাজ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কম্পিউটারের</a:t>
            </a:r>
            <a:r>
              <a:rPr lang="en-US" dirty="0" smtClean="0"/>
              <a:t> </a:t>
            </a:r>
            <a:r>
              <a:rPr lang="en-US" dirty="0" err="1" smtClean="0"/>
              <a:t>ব্যবহারগুলো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4" name="Picture 3" descr="home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557462"/>
            <a:ext cx="5661000" cy="3767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9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066801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2057400" y="838200"/>
            <a:ext cx="3810000" cy="129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 smtClean="0"/>
              <a:t>পাঠ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পরিঠিতি</a:t>
            </a:r>
            <a:endParaRPr lang="en-US" sz="4000" dirty="0" smtClean="0"/>
          </a:p>
        </p:txBody>
      </p:sp>
      <p:pic>
        <p:nvPicPr>
          <p:cNvPr id="11" name="Picture 10" descr="computer 1 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452313"/>
            <a:ext cx="2992918" cy="36436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48200" y="3048000"/>
            <a:ext cx="3733800" cy="2590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বিষয়</a:t>
            </a:r>
            <a:r>
              <a:rPr lang="en-US" sz="2000" b="1" dirty="0" smtClean="0">
                <a:solidFill>
                  <a:schemeClr val="tx1"/>
                </a:solidFill>
              </a:rPr>
              <a:t>: </a:t>
            </a:r>
            <a:r>
              <a:rPr lang="en-US" sz="2000" b="1" dirty="0" err="1" smtClean="0">
                <a:solidFill>
                  <a:schemeClr val="tx1"/>
                </a:solidFill>
              </a:rPr>
              <a:t>কম্পিউটর</a:t>
            </a:r>
            <a:r>
              <a:rPr lang="en-US" sz="2000" b="1" dirty="0" smtClean="0">
                <a:solidFill>
                  <a:schemeClr val="tx1"/>
                </a:solidFill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</a:rPr>
              <a:t>তথ্য</a:t>
            </a: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</a:rPr>
              <a:t>     	</a:t>
            </a:r>
            <a:r>
              <a:rPr lang="en-US" sz="2000" b="1" dirty="0" err="1" smtClean="0">
                <a:solidFill>
                  <a:schemeClr val="tx1"/>
                </a:solidFill>
              </a:rPr>
              <a:t>প্রযুক্তি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</a:rPr>
              <a:t>০১</a:t>
            </a:r>
          </a:p>
          <a:p>
            <a:r>
              <a:rPr lang="en-US" sz="2000" b="1" dirty="0" err="1" smtClean="0">
                <a:solidFill>
                  <a:schemeClr val="tx1"/>
                </a:solidFill>
              </a:rPr>
              <a:t>শ্রেণি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: </a:t>
            </a:r>
            <a:r>
              <a:rPr lang="en-US" sz="2000" b="1" dirty="0" err="1" smtClean="0">
                <a:solidFill>
                  <a:schemeClr val="tx1"/>
                </a:solidFill>
              </a:rPr>
              <a:t>নবম</a:t>
            </a:r>
            <a:r>
              <a:rPr lang="en-US" sz="2000" b="1" dirty="0" smtClean="0">
                <a:solidFill>
                  <a:schemeClr val="tx1"/>
                </a:solidFill>
              </a:rPr>
              <a:t>  (</a:t>
            </a:r>
            <a:r>
              <a:rPr lang="en-US" sz="2000" b="1" dirty="0" err="1" smtClean="0">
                <a:solidFill>
                  <a:schemeClr val="tx1"/>
                </a:solidFill>
              </a:rPr>
              <a:t>ভোকেশনাল</a:t>
            </a:r>
            <a:r>
              <a:rPr lang="en-US" sz="2000" b="1" dirty="0" smtClean="0">
                <a:solidFill>
                  <a:schemeClr val="tx1"/>
                </a:solidFill>
              </a:rPr>
              <a:t>) 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প্রথম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পত্র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অধ্যায়</a:t>
            </a:r>
            <a:r>
              <a:rPr lang="en-US" sz="2000" b="1" dirty="0" smtClean="0">
                <a:solidFill>
                  <a:schemeClr val="tx1"/>
                </a:solidFill>
              </a:rPr>
              <a:t>:  </a:t>
            </a:r>
            <a:r>
              <a:rPr lang="en-US" sz="2000" b="1" dirty="0" err="1" smtClean="0">
                <a:solidFill>
                  <a:schemeClr val="tx1"/>
                </a:solidFill>
              </a:rPr>
              <a:t>প্রথম</a:t>
            </a:r>
            <a:r>
              <a:rPr lang="en-US" sz="2000" b="1" dirty="0" smtClean="0">
                <a:solidFill>
                  <a:schemeClr val="tx1"/>
                </a:solidFill>
              </a:rPr>
              <a:t> ( </a:t>
            </a:r>
            <a:r>
              <a:rPr lang="en-US" sz="2000" b="1" dirty="0" err="1" smtClean="0">
                <a:solidFill>
                  <a:schemeClr val="tx1"/>
                </a:solidFill>
              </a:rPr>
              <a:t>কম্পিউটার</a:t>
            </a:r>
            <a:r>
              <a:rPr lang="en-US" sz="2000" b="1" dirty="0" smtClean="0">
                <a:solidFill>
                  <a:schemeClr val="tx1"/>
                </a:solidFill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</a:rPr>
              <a:t>এর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বিবর্তন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05200" y="39624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ছবিটা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endParaRPr lang="en-US" dirty="0"/>
          </a:p>
        </p:txBody>
      </p:sp>
      <p:pic>
        <p:nvPicPr>
          <p:cNvPr id="5" name="Content Placeholder 4" descr="computer destop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lum/>
          </a:blip>
          <a:stretch>
            <a:fillRect/>
          </a:stretch>
        </p:blipFill>
        <p:spPr>
          <a:xfrm>
            <a:off x="1266825" y="2438400"/>
            <a:ext cx="3124200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laptop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lum/>
          </a:blip>
          <a:stretch>
            <a:fillRect/>
          </a:stretch>
        </p:blipFill>
        <p:spPr>
          <a:xfrm>
            <a:off x="4695825" y="2549769"/>
            <a:ext cx="3152775" cy="27080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Down Arrow 7"/>
          <p:cNvSpPr/>
          <p:nvPr/>
        </p:nvSpPr>
        <p:spPr>
          <a:xfrm>
            <a:off x="4038600" y="1447800"/>
            <a:ext cx="838200" cy="838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5702" y="1219200"/>
            <a:ext cx="6835298" cy="488235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704088"/>
            <a:ext cx="6096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ঘোষণা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400" y="2590800"/>
            <a:ext cx="6248400" cy="3429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কম্পিউটার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ব্যবহার</a:t>
            </a:r>
            <a:endParaRPr lang="en-US" sz="6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14400"/>
            <a:ext cx="8305800" cy="571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/>
              <a:t>শিখনফল</a:t>
            </a:r>
            <a:r>
              <a:rPr lang="en-US" sz="5400" b="1" u="sng" dirty="0" smtClean="0"/>
              <a:t>-</a:t>
            </a:r>
          </a:p>
          <a:p>
            <a:pPr algn="ctr"/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?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কম্পিউটারের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বৈশিষ্ট্যসমূহ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 smtClean="0"/>
              <a:t>কম্পিউটারের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001000" cy="4114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কম্পিউটার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হচ্ছে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আধুনিক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ইলেকট্রনিক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যন্ত্র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যার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মাধ্যমে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খুব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সহজে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অল্প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সময়ে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প্রচুর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সম্বলিত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বড়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গাণিতিক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হিসাবসহ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ধরনের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সমস্যার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সমাধান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এতে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রয়েছে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মেমোরি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নিয়ন্ত্রণ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অংশ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গাণিতিক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যুক্তি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অংশ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নির্গমন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অংশ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এটি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সব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ধরনের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ডাটাকে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নম্বরে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রূাপান্তরিত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সমাধান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বা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প্রক্রিয়া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শেষে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আবার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ডাটায়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রূপান্তরিত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প্রকাশ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এটি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কোনো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টেক্সট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সাউন্ড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বা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ছবিকে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নম্বরে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রূপান্তরিত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ছাড়া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শনাক্ত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পারে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না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এটি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ডাটা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গ্রহণ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পরে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বিশ্লেষণ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ফলাফল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প্রকাশ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এটি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অতি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দ্রুত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নির্ভুল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ফলাফল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প্রকাশ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001000" cy="914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কম্পিউটার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কম্পিউটারের</a:t>
            </a:r>
            <a:r>
              <a:rPr lang="en-US" dirty="0" smtClean="0"/>
              <a:t> </a:t>
            </a:r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বৈশিষ্ট্যসমূহ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</a:t>
            </a:r>
            <a:r>
              <a:rPr lang="en-US" dirty="0" smtClean="0"/>
              <a:t> </a:t>
            </a:r>
            <a:r>
              <a:rPr lang="en-US" dirty="0" err="1" smtClean="0"/>
              <a:t>দ্রুত</a:t>
            </a:r>
            <a:r>
              <a:rPr lang="en-US" dirty="0" smtClean="0"/>
              <a:t> </a:t>
            </a:r>
            <a:r>
              <a:rPr lang="en-US" dirty="0" err="1" smtClean="0"/>
              <a:t>গতিসম্পন্ন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নির্ভুল</a:t>
            </a:r>
            <a:r>
              <a:rPr lang="en-US" dirty="0" smtClean="0"/>
              <a:t> </a:t>
            </a:r>
            <a:r>
              <a:rPr lang="en-US" dirty="0" err="1" smtClean="0"/>
              <a:t>ফলাফল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ছোট</a:t>
            </a:r>
            <a:r>
              <a:rPr lang="en-US" dirty="0" smtClean="0"/>
              <a:t> </a:t>
            </a:r>
            <a:r>
              <a:rPr lang="en-US" dirty="0" err="1" smtClean="0"/>
              <a:t>স্থানে</a:t>
            </a:r>
            <a:r>
              <a:rPr lang="en-US" dirty="0" smtClean="0"/>
              <a:t> </a:t>
            </a:r>
            <a:r>
              <a:rPr lang="en-US" dirty="0" err="1" smtClean="0"/>
              <a:t>অনেক</a:t>
            </a:r>
            <a:r>
              <a:rPr lang="en-US" dirty="0" smtClean="0"/>
              <a:t> </a:t>
            </a:r>
            <a:r>
              <a:rPr lang="en-US" dirty="0" err="1" smtClean="0"/>
              <a:t>বড়</a:t>
            </a:r>
            <a:r>
              <a:rPr lang="en-US" dirty="0" smtClean="0"/>
              <a:t> </a:t>
            </a:r>
            <a:r>
              <a:rPr lang="en-US" dirty="0" err="1" smtClean="0"/>
              <a:t>ডাটা</a:t>
            </a:r>
            <a:r>
              <a:rPr lang="en-US" dirty="0" smtClean="0"/>
              <a:t> </a:t>
            </a:r>
            <a:r>
              <a:rPr lang="en-US" dirty="0" err="1" smtClean="0"/>
              <a:t>সংরক্ষণ</a:t>
            </a:r>
            <a:endParaRPr lang="en-US" dirty="0" smtClean="0"/>
          </a:p>
          <a:p>
            <a:r>
              <a:rPr lang="en-US" dirty="0" err="1" smtClean="0"/>
              <a:t>দিনে</a:t>
            </a:r>
            <a:r>
              <a:rPr lang="en-US" dirty="0" smtClean="0"/>
              <a:t> ২৪ </a:t>
            </a:r>
            <a:r>
              <a:rPr lang="en-US" dirty="0" err="1" smtClean="0"/>
              <a:t>ঘণ্টা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সম্ভব</a:t>
            </a:r>
            <a:endParaRPr lang="en-US" dirty="0" smtClean="0"/>
          </a:p>
          <a:p>
            <a:r>
              <a:rPr lang="en-US" dirty="0" err="1" smtClean="0"/>
              <a:t>স্বয়ংক্রিয়তা</a:t>
            </a:r>
            <a:endParaRPr lang="en-US" dirty="0" smtClean="0"/>
          </a:p>
          <a:p>
            <a:r>
              <a:rPr lang="en-US" dirty="0" err="1" smtClean="0"/>
              <a:t>বহুমুখিতা</a:t>
            </a:r>
            <a:endParaRPr lang="en-US" dirty="0" smtClean="0"/>
          </a:p>
          <a:p>
            <a:r>
              <a:rPr lang="en-US" dirty="0" err="1" smtClean="0"/>
              <a:t>যুক্তিসঙ্গত</a:t>
            </a:r>
            <a:r>
              <a:rPr lang="en-US" dirty="0" smtClean="0"/>
              <a:t> </a:t>
            </a:r>
            <a:r>
              <a:rPr lang="en-US" dirty="0" err="1" smtClean="0"/>
              <a:t>সিদ্ধান্ত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632</TotalTime>
  <Words>595</Words>
  <Application>Microsoft Office PowerPoint</Application>
  <PresentationFormat>On-screen Show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শিক্ষক পরিচিতি</vt:lpstr>
      <vt:lpstr>Slide 3</vt:lpstr>
      <vt:lpstr>নিচের ছবিটা লক্ষ্য কর</vt:lpstr>
      <vt:lpstr>Slide 5</vt:lpstr>
      <vt:lpstr>পাঠ ঘোষণা</vt:lpstr>
      <vt:lpstr>Slide 7</vt:lpstr>
      <vt:lpstr>কম্পিউটার কি?</vt:lpstr>
      <vt:lpstr>কম্পিউটারের প্রধান বৈশিষ্ট্যসমূহ-</vt:lpstr>
      <vt:lpstr>কম্পিউটারের ব্যবহার</vt:lpstr>
      <vt:lpstr>ব্যাংকে</vt:lpstr>
      <vt:lpstr>ডিপার্টমেন্টাল স্টোরে</vt:lpstr>
      <vt:lpstr>রেলওয়ে ও বিমান রিজার্ভেশনে</vt:lpstr>
      <vt:lpstr>যোগাযোগ ক্ষেত্রে</vt:lpstr>
      <vt:lpstr>শিক্ষাক্ষেত্রে</vt:lpstr>
      <vt:lpstr>হাসপাতালে</vt:lpstr>
      <vt:lpstr>বিনোদনে</vt:lpstr>
      <vt:lpstr>গবেষণা ও উন্নয়নে</vt:lpstr>
      <vt:lpstr>সামরিক ক্ষেত্রে</vt:lpstr>
      <vt:lpstr>মূল্যায়ণ</vt:lpstr>
      <vt:lpstr>বাড়ির কাজ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daloyer</dc:creator>
  <cp:lastModifiedBy>daloyer</cp:lastModifiedBy>
  <cp:revision>107</cp:revision>
  <dcterms:created xsi:type="dcterms:W3CDTF">2020-06-23T15:09:17Z</dcterms:created>
  <dcterms:modified xsi:type="dcterms:W3CDTF">2020-08-25T05:45:53Z</dcterms:modified>
</cp:coreProperties>
</file>