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7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59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1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1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8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7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7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6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2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8C86EE-96AD-4418-AB91-45EDEBF68459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ADA3-CBB6-4B78-BE76-C3C088A69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7332" y="2536561"/>
            <a:ext cx="275684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1" y="0"/>
            <a:ext cx="7410733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3636" y="341194"/>
            <a:ext cx="18287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547" y="2552131"/>
            <a:ext cx="8843752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 ২. ১ পরিচিত ফুল সম্পর্কে শুনে বুঝতে পারবে ।</a:t>
            </a:r>
          </a:p>
          <a:p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 ২ কোন বিষয়ে প্রশ্ন করতে ও উত্তর দিতে  পারবে  ।</a:t>
            </a:r>
            <a:endParaRPr lang="bn-IN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৬. ১ পরিচিত ফুল সম্পর্কে বর্ণনা করতে পারবে ।</a:t>
            </a:r>
          </a:p>
          <a:p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 </a:t>
            </a:r>
            <a:r>
              <a:rPr lang="bn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পাঠ্যপুস্তকের বাক্য প্রমিত উচ্চারণে পড়তে পারবে ।</a:t>
            </a:r>
          </a:p>
          <a:p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১. ২ অন্যের লেখা বাক্য প্রমিত উচ্চারণে পড়তে পারবে ।</a:t>
            </a:r>
          </a:p>
          <a:p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৪. ১ বিভিন্ন ফুল সম্পর্কে লিখতে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14953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5529" y="627797"/>
            <a:ext cx="300728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নতুন শব্দ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0370" y="2361063"/>
            <a:ext cx="618243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দোলায় , কিরণ , ধরা , তারারা , ফোটে , স্নেহ- কণা ,রুপকথা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7" y="464024"/>
            <a:ext cx="414892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নতুন শব্দ দিয়ে বাক্য তৈরি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071" y="1880315"/>
            <a:ext cx="8500056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ততটা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কণাগুলি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রুপকথা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স্নেহ-কণা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7023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542" y="412124"/>
            <a:ext cx="3618962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দলীয় কাজ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3510" y="2575774"/>
            <a:ext cx="340002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লিখ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437415" y="708338"/>
            <a:ext cx="200202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একক কাজ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386" y="2112134"/>
            <a:ext cx="732808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হাওয়াতে কারা মাথা দোলাচ্ছে ?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 ঘাসফুল আমাদের কাছে কী মিনতি করেছে ? 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৩। ফুল মানুষকে কীভাবে আনন্দ দেয় ?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964" y="502277"/>
            <a:ext cx="3451537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5469" y="2704563"/>
            <a:ext cx="670989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 কবিতাটি আবৃত্তি করি ও না দেখে লিখি।  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579082" y="643944"/>
            <a:ext cx="3199757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8360" y="2150772"/>
            <a:ext cx="4417454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প্রিয় ফুল সম্পর্কে একটি রচনা লিখো  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991" y="167424"/>
            <a:ext cx="359320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ধন্যাবাদ  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867436"/>
            <a:ext cx="11809927" cy="47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6" y="504967"/>
            <a:ext cx="28114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27" y="1965278"/>
            <a:ext cx="5254388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নাছিমা খানম</a:t>
            </a:r>
          </a:p>
          <a:p>
            <a:r>
              <a:rPr lang="bn-IN" sz="36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সহঃ শিঃ </a:t>
            </a:r>
          </a:p>
          <a:p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রশিদপুর ভাটিপাড়া সঃ প্রাঃ বিদ্যাঃ </a:t>
            </a:r>
          </a:p>
          <a:p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জামালপুর সদর , জামালপুর ।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81" y="245660"/>
            <a:ext cx="4896420" cy="642809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2236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582" y="313898"/>
            <a:ext cx="483608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আজ আমরা কিছু ছবি দেখবো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1119116"/>
            <a:ext cx="11969087" cy="57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0"/>
            <a:ext cx="12096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0"/>
            <a:ext cx="12082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09182"/>
            <a:ext cx="11723426" cy="67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81" y="244698"/>
            <a:ext cx="4243790" cy="6091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697" y="1107583"/>
            <a:ext cx="513867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৭৩ )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75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633" y="245660"/>
            <a:ext cx="37531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8228" y="1665027"/>
            <a:ext cx="146031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ঘাসফুল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6865" y="291089"/>
            <a:ext cx="264766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114" y="1324351"/>
            <a:ext cx="3065172" cy="7831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জ্যোতিরিন্দ্র মৈত্র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7806" y="2494475"/>
            <a:ext cx="4045123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১৯১১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২৬ অক্টোবর  ১৯৭৭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 পাবনা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</TotalTime>
  <Words>274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</cp:revision>
  <dcterms:created xsi:type="dcterms:W3CDTF">2020-08-31T13:11:59Z</dcterms:created>
  <dcterms:modified xsi:type="dcterms:W3CDTF">2020-09-01T17:07:59Z</dcterms:modified>
</cp:coreProperties>
</file>