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2" r:id="rId6"/>
    <p:sldId id="266" r:id="rId7"/>
    <p:sldId id="267" r:id="rId8"/>
    <p:sldId id="273" r:id="rId9"/>
    <p:sldId id="274" r:id="rId10"/>
    <p:sldId id="275" r:id="rId11"/>
    <p:sldId id="276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A6BD8-ED53-4BEB-B4D7-06B4D3E12BED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AACC-1638-4C9B-B282-53BCB5D4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EAACC-1638-4C9B-B282-53BCB5D4B7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562600"/>
            <a:ext cx="86106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800" b="1" cap="none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88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স্বাগতম</a:t>
            </a:r>
            <a:endParaRPr lang="en-US" sz="88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"/>
            <a:ext cx="8486774" cy="452627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457200"/>
            <a:ext cx="4038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কিরাত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3505200"/>
            <a:ext cx="4038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রুকু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images ৩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143000"/>
            <a:ext cx="4184026" cy="23621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 descr="images ৪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038600"/>
            <a:ext cx="4191000" cy="25860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457200"/>
            <a:ext cx="4038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সাজদা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3200400"/>
            <a:ext cx="5791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বৈঠকে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তাশাহুদ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৬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355" y="4191000"/>
            <a:ext cx="4520259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images Sej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990600"/>
            <a:ext cx="35814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228600"/>
            <a:ext cx="25908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007" y="4981904"/>
            <a:ext cx="7315200" cy="1508105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smtClean="0">
                <a:latin typeface="NikoshBAN" pitchFamily="2" charset="0"/>
                <a:cs typeface="NikoshBAN" pitchFamily="2" charset="0"/>
              </a:rPr>
              <a:t> নামাজের ফরজ</a:t>
            </a:r>
            <a:r>
              <a:rPr lang="bn-BD" sz="4800" smtClean="0">
                <a:latin typeface="NikoshBAN" pitchFamily="2" charset="0"/>
                <a:cs typeface="NikoshBAN" pitchFamily="2" charset="0"/>
              </a:rPr>
              <a:t> কয়টি</a:t>
            </a:r>
            <a:r>
              <a:rPr lang="en-US" sz="4800" smtClean="0">
                <a:latin typeface="NikoshBAN" pitchFamily="2" charset="0"/>
                <a:cs typeface="NikoshBAN" pitchFamily="2" charset="0"/>
              </a:rPr>
              <a:t> ?</a:t>
            </a:r>
            <a:endParaRPr lang="bn-BD" sz="800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4400" smtClean="0">
                <a:latin typeface="NikoshBAN" pitchFamily="2" charset="0"/>
                <a:cs typeface="NikoshBAN" pitchFamily="2" charset="0"/>
              </a:rPr>
              <a:t>. ৫  </a:t>
            </a:r>
            <a:r>
              <a:rPr lang="bn-BD" sz="440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4400" smtClean="0">
                <a:latin typeface="NikoshBAN" pitchFamily="2" charset="0"/>
                <a:cs typeface="NikoshBAN" pitchFamily="2" charset="0"/>
              </a:rPr>
              <a:t>. ৬ </a:t>
            </a:r>
            <a:r>
              <a:rPr lang="bn-BD" sz="4400" smtClean="0">
                <a:latin typeface="NikoshBAN" pitchFamily="2" charset="0"/>
                <a:cs typeface="NikoshBAN" pitchFamily="2" charset="0"/>
              </a:rPr>
              <a:t> গ</a:t>
            </a:r>
            <a:r>
              <a:rPr lang="en-US" sz="4400" smtClean="0">
                <a:latin typeface="NikoshBAN" pitchFamily="2" charset="0"/>
                <a:cs typeface="NikoshBAN" pitchFamily="2" charset="0"/>
              </a:rPr>
              <a:t>. ৭ </a:t>
            </a:r>
            <a:r>
              <a:rPr lang="bn-BD" sz="4400" smtClean="0">
                <a:latin typeface="NikoshBAN" pitchFamily="2" charset="0"/>
                <a:cs typeface="NikoshBAN" pitchFamily="2" charset="0"/>
              </a:rPr>
              <a:t> ঘ</a:t>
            </a:r>
            <a:r>
              <a:rPr lang="en-US" sz="4400" smtClean="0">
                <a:latin typeface="NikoshBAN" pitchFamily="2" charset="0"/>
                <a:cs typeface="NikoshBAN" pitchFamily="2" charset="0"/>
              </a:rPr>
              <a:t>. ৮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5715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∙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534400" cy="144655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কেবলার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হুকুম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bn-BD" sz="7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667000"/>
            <a:ext cx="8839200" cy="212365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পুনরায়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অবগত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নামাজেই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কেবলার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ফিরিয়ে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7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50292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ফরজসমূহ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নিয়মসহ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43002"/>
            <a:ext cx="5777235" cy="41956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133600" y="33528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876800"/>
            <a:ext cx="9144000" cy="186204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8600"/>
            <a:ext cx="7696200" cy="428936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4953000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267200" cy="4191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 নং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০১৮১৪২৪১১৬২</a:t>
            </a:r>
          </a:p>
          <a:p>
            <a:pPr algn="ctr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E-mail:mmzafar62@gmail.com </a:t>
            </a:r>
            <a:endParaRPr lang="en-US" sz="2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3505200"/>
            <a:ext cx="441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আকাইদ ওয়াল ফিকহ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২য়-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পরিচ্ছেদ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২য়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3200" smtClean="0">
                <a:latin typeface="NikoshBAN" pitchFamily="2" charset="0"/>
                <a:cs typeface="NikoshBAN" pitchFamily="2" charset="0"/>
              </a:rPr>
              <a:t>মঙ্গলবার, 01 সেপ্টেম্বর 2020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263076" y="3924300"/>
            <a:ext cx="2590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025872" y="3810000"/>
            <a:ext cx="2514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835372" y="4000500"/>
            <a:ext cx="2438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MG_20200831_09575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000"/>
            <a:ext cx="2781300" cy="24598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Picture 14" descr="22-10-02-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228601"/>
            <a:ext cx="2438400" cy="32766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nam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447800"/>
            <a:ext cx="4114800" cy="4301837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52600" y="152400"/>
            <a:ext cx="62484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নিচের ছবিগু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লো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লক্ষ্য কর-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7" name="Picture 6" descr="images ৪৪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99" y="1447800"/>
            <a:ext cx="4191001" cy="42672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362200" y="5791200"/>
            <a:ext cx="4724400" cy="838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NikoshBAN" pitchFamily="2" charset="0"/>
                <a:ea typeface="+mj-ea"/>
                <a:cs typeface="NikoshBAN" pitchFamily="2" charset="0"/>
              </a:rPr>
              <a:t>সালাত</a:t>
            </a:r>
            <a:r>
              <a:rPr lang="en-US" sz="4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+mj-ea"/>
                <a:cs typeface="NikoshBAN" pitchFamily="2" charset="0"/>
              </a:rPr>
              <a:t>আদায়</a:t>
            </a:r>
            <a:r>
              <a:rPr lang="en-US" sz="4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+mj-ea"/>
                <a:cs typeface="NikoshBAN" pitchFamily="2" charset="0"/>
              </a:rPr>
              <a:t>করছেন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4724400" cy="990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bn-BD" sz="73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73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93" y="1447800"/>
            <a:ext cx="8811207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4953000" cy="84124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 fontScale="90000"/>
          </a:bodyPr>
          <a:lstStyle/>
          <a:p>
            <a:pPr marL="742950" indent="-742950"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এ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পাঠ শেষে শিক্ষার্থীরা-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362200"/>
            <a:ext cx="8458200" cy="34778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পূর্বের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শর্তসমূহ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ফরজসমূহ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ফরজসমূহ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8600"/>
            <a:ext cx="52578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পূর্বের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সমূহ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4114800"/>
            <a:ext cx="44958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পোশাক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17-39-08-9k=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057400"/>
            <a:ext cx="2619375" cy="1743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 descr="images ২২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2057400"/>
            <a:ext cx="2921000" cy="1752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ounded Rectangle 8"/>
          <p:cNvSpPr/>
          <p:nvPr/>
        </p:nvSpPr>
        <p:spPr>
          <a:xfrm>
            <a:off x="609600" y="990600"/>
            <a:ext cx="62484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শরীর পাক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পবিত্রতা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15-class-6-salater-ahakam-13-638 ২২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4419600"/>
            <a:ext cx="3419475" cy="21910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ownload ৪৪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453" y="4648200"/>
            <a:ext cx="3328147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Rounded Rectangle 10"/>
          <p:cNvSpPr/>
          <p:nvPr/>
        </p:nvSpPr>
        <p:spPr>
          <a:xfrm>
            <a:off x="457200" y="3733800"/>
            <a:ext cx="47244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ছতর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আবৃত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" y="304800"/>
            <a:ext cx="47244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download২২২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219200"/>
            <a:ext cx="3911183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457200"/>
            <a:ext cx="4038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৭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213247"/>
            <a:ext cx="3124200" cy="24041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ounded Rectangle 7"/>
          <p:cNvSpPr/>
          <p:nvPr/>
        </p:nvSpPr>
        <p:spPr>
          <a:xfrm>
            <a:off x="457200" y="3505200"/>
            <a:ext cx="4038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কেবলামুখী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হওয়া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download 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1" y="4114800"/>
            <a:ext cx="3428999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1066800"/>
            <a:ext cx="4038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তাকবীরে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তাহরিমা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4191000"/>
            <a:ext cx="4419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দাঁড়িয়ে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828800" y="152400"/>
            <a:ext cx="6781800" cy="762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 ৭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295400"/>
            <a:ext cx="3564768" cy="25908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Picture 12" descr="download ৪৪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999" y="4419600"/>
            <a:ext cx="3886201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806</TotalTime>
  <Words>211</Words>
  <Application>Microsoft Office PowerPoint</Application>
  <PresentationFormat>On-screen Show (4:3)</PresentationFormat>
  <Paragraphs>44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সবাইকে স্বাগতম</vt:lpstr>
      <vt:lpstr>পরিচিতি</vt:lpstr>
      <vt:lpstr>Slide 3</vt:lpstr>
      <vt:lpstr>আজকের পাঠ </vt:lpstr>
      <vt:lpstr>শিখনফল  এই পাঠ শেষে শিক্ষার্থীরা-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ক্লাশে স্বাগতম</dc:title>
  <dc:creator>user</dc:creator>
  <cp:lastModifiedBy>wdrruyeu43ip</cp:lastModifiedBy>
  <cp:revision>69</cp:revision>
  <dcterms:created xsi:type="dcterms:W3CDTF">2006-08-16T00:00:00Z</dcterms:created>
  <dcterms:modified xsi:type="dcterms:W3CDTF">2020-09-01T12:05:50Z</dcterms:modified>
</cp:coreProperties>
</file>