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F494-52E3-43BE-8720-80FC1A6D0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6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0967-F2AA-4F6E-AF2E-B0A37ED9F2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0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2658-477A-466B-97C1-2C71CB5BB7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4925-BE89-4E16-A187-EA277AC2E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7CB-A72B-4BDB-85BF-D8179E938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0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9183-C020-421C-B5D3-FCB0CB0E7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3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A52A-2F4F-4A11-82D8-9C482B380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0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280C-85ED-47CB-8841-5574AEBF8B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7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C68C-EE7D-423C-B222-1344626CB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3D25-58CD-402C-92AE-03A6259F2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3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CAFF-5652-40CC-BA30-D635A824E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9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F494-52E3-43BE-8720-80FC1A6D0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03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0967-F2AA-4F6E-AF2E-B0A37ED9F2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15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2658-477A-466B-97C1-2C71CB5BB7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09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4925-BE89-4E16-A187-EA277AC2E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54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7CB-A72B-4BDB-85BF-D8179E938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7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9183-C020-421C-B5D3-FCB0CB0E7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8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A52A-2F4F-4A11-82D8-9C482B380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1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280C-85ED-47CB-8841-5574AEBF8B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41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C68C-EE7D-423C-B222-1344626CB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8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3D25-58CD-402C-92AE-03A6259F2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18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CAFF-5652-40CC-BA30-D635A824E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55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F494-52E3-43BE-8720-80FC1A6D0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79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0967-F2AA-4F6E-AF2E-B0A37ED9F2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1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2658-477A-466B-97C1-2C71CB5BB7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63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4925-BE89-4E16-A187-EA277AC2E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7CB-A72B-4BDB-85BF-D8179E938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9183-C020-421C-B5D3-FCB0CB0E7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0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A52A-2F4F-4A11-82D8-9C482B380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11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280C-85ED-47CB-8841-5574AEBF8B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C68C-EE7D-423C-B222-1344626CB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34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3D25-58CD-402C-92AE-03A6259F2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40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CAFF-5652-40CC-BA30-D635A824E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5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D6010-3E60-49C7-9327-D57111A217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3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D6010-3E60-49C7-9327-D57111A217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D6010-3E60-49C7-9327-D57111A217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1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6096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Welcome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1"/>
            <a:ext cx="845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4" descr="images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81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4" descr="images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9400"/>
            <a:ext cx="6934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660525" y="750888"/>
            <a:ext cx="5045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057400" y="750888"/>
            <a:ext cx="472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Look here.</a:t>
            </a:r>
          </a:p>
        </p:txBody>
      </p:sp>
    </p:spTree>
    <p:extLst>
      <p:ext uri="{BB962C8B-B14F-4D97-AF65-F5344CB8AC3E}">
        <p14:creationId xmlns:p14="http://schemas.microsoft.com/office/powerpoint/2010/main" val="10057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 descr="index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9000"/>
            <a:ext cx="3657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images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581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057400" y="8270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Motherly affection</a:t>
            </a:r>
          </a:p>
        </p:txBody>
      </p:sp>
    </p:spTree>
    <p:extLst>
      <p:ext uri="{BB962C8B-B14F-4D97-AF65-F5344CB8AC3E}">
        <p14:creationId xmlns:p14="http://schemas.microsoft.com/office/powerpoint/2010/main" val="4290452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278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images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3371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images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895600" y="674688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See here.</a:t>
            </a:r>
          </a:p>
        </p:txBody>
      </p:sp>
    </p:spTree>
    <p:extLst>
      <p:ext uri="{BB962C8B-B14F-4D97-AF65-F5344CB8AC3E}">
        <p14:creationId xmlns:p14="http://schemas.microsoft.com/office/powerpoint/2010/main" val="1699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en-US" smtClean="0"/>
              <a:t>Answer these questions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98525" y="1970088"/>
            <a:ext cx="7407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1.What country first oberved Mother’s Day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as a national holiday?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2.When is Mother’s Day now celebrated by most of the countries in the world?</a:t>
            </a:r>
          </a:p>
        </p:txBody>
      </p:sp>
    </p:spTree>
    <p:extLst>
      <p:ext uri="{BB962C8B-B14F-4D97-AF65-F5344CB8AC3E}">
        <p14:creationId xmlns:p14="http://schemas.microsoft.com/office/powerpoint/2010/main" val="41928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eaLnBrk="1" hangingPunct="1"/>
            <a:r>
              <a:rPr lang="en-US" smtClean="0"/>
              <a:t>Pair work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09800" y="979488"/>
            <a:ext cx="548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Chose the correct answer.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8839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1.According to ancient Greek myths Rhea is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a  mother of gods.                              b goddess of love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c  goddess of wealth.                         d goddess of health.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2.The name of Jesus Christ’s mother was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a Rhea                                                 b Marry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c Anna                                                  d Anna Junior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3. Julia Ward Howe  was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a Dutch                                                 b English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c Australian                                           d American</a:t>
            </a:r>
          </a:p>
        </p:txBody>
      </p:sp>
    </p:spTree>
    <p:extLst>
      <p:ext uri="{BB962C8B-B14F-4D97-AF65-F5344CB8AC3E}">
        <p14:creationId xmlns:p14="http://schemas.microsoft.com/office/powerpoint/2010/main" val="2001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eaLnBrk="1" hangingPunct="1"/>
            <a:r>
              <a:rPr lang="en-US" sz="2800" smtClean="0"/>
              <a:t>Answer to the question no. 1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22325" y="903288"/>
            <a:ext cx="542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(a) mother of gods.</a:t>
            </a:r>
          </a:p>
        </p:txBody>
      </p:sp>
      <p:pic>
        <p:nvPicPr>
          <p:cNvPr id="17412" name="Picture 5" descr="images mother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64326"/>
            <a:ext cx="5029200" cy="433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1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r>
              <a:rPr lang="en-US" sz="2800" smtClean="0"/>
              <a:t>Answer to the question no. 2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98525" y="1436688"/>
            <a:ext cx="7254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(b) Mary.</a:t>
            </a:r>
          </a:p>
        </p:txBody>
      </p:sp>
      <p:pic>
        <p:nvPicPr>
          <p:cNvPr id="18436" name="Picture 5" descr="index444 jesus'm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362200"/>
            <a:ext cx="2708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eaLnBrk="1" hangingPunct="1"/>
            <a:r>
              <a:rPr lang="en-US" sz="2800" smtClean="0"/>
              <a:t>Answer to the question no.3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127125" y="1360488"/>
            <a:ext cx="6111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(d) American</a:t>
            </a:r>
          </a:p>
        </p:txBody>
      </p:sp>
      <p:pic>
        <p:nvPicPr>
          <p:cNvPr id="19460" name="Picture 5" descr="indexjulia ward 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1981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r>
              <a:rPr lang="en-US" smtClean="0"/>
              <a:t>Home work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81000" y="1893888"/>
            <a:ext cx="84582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Write a paragraph by answering each of the following questions.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1.Do you help your mother with her housework? How?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2. Do you celebrate Mother’s Day? If yes, when and how?</a:t>
            </a:r>
          </a:p>
        </p:txBody>
      </p:sp>
    </p:spTree>
    <p:extLst>
      <p:ext uri="{BB962C8B-B14F-4D97-AF65-F5344CB8AC3E}">
        <p14:creationId xmlns:p14="http://schemas.microsoft.com/office/powerpoint/2010/main" val="30392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5" name="Picture 5" descr="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1371600"/>
            <a:ext cx="1731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28600" y="3403745"/>
            <a:ext cx="3733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Shuli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Chakraborty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Asst. 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Teacher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Jahanara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Smrity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Girls High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School,Netrakona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Email:shuliict@gmail.com</a:t>
            </a:r>
            <a:endParaRPr lang="en-US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081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4050268"/>
            <a:ext cx="350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English For Today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/>
              <a:t>Class :9/10</a:t>
            </a:r>
          </a:p>
          <a:p>
            <a:r>
              <a:rPr lang="en-US" sz="3200" dirty="0" smtClean="0"/>
              <a:t>Unit:3,Lesson </a:t>
            </a:r>
            <a:r>
              <a:rPr lang="en-US" sz="2400" dirty="0" smtClean="0"/>
              <a:t>:1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6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126163"/>
          </a:xfrm>
        </p:spPr>
        <p:txBody>
          <a:bodyPr/>
          <a:lstStyle/>
          <a:p>
            <a:pPr eaLnBrk="1" hangingPunct="1"/>
            <a:r>
              <a:rPr lang="en-US" smtClean="0"/>
              <a:t>Thanks to all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1507" name="Picture 4" descr="MS Vbc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545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9" name="Picture 4" descr="index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657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images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657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images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657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images3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3038"/>
            <a:ext cx="36576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916382" y="5334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Look at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28409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images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images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images3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images3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733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660525" y="446088"/>
            <a:ext cx="6111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What do you see in the pictures?</a:t>
            </a:r>
          </a:p>
        </p:txBody>
      </p:sp>
    </p:spTree>
    <p:extLst>
      <p:ext uri="{BB962C8B-B14F-4D97-AF65-F5344CB8AC3E}">
        <p14:creationId xmlns:p14="http://schemas.microsoft.com/office/powerpoint/2010/main" val="22006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r>
              <a:rPr lang="en-US" dirty="0" smtClean="0"/>
              <a:t>So Today’s Lesson is</a:t>
            </a:r>
            <a:br>
              <a:rPr lang="en-US" dirty="0" smtClean="0"/>
            </a:br>
            <a:r>
              <a:rPr lang="en-US" dirty="0" smtClean="0"/>
              <a:t>“Mother’s Day”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7" name="Picture 4" descr="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r>
              <a:rPr lang="en-US" dirty="0" smtClean="0"/>
              <a:t>Learning Outcomes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127125" y="1741488"/>
            <a:ext cx="7254875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</a:rPr>
              <a:t>By the end of the lesson, Students will be able to :-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</a:rPr>
              <a:t># </a:t>
            </a:r>
            <a:r>
              <a:rPr lang="en-US" sz="3600" dirty="0">
                <a:solidFill>
                  <a:srgbClr val="000000"/>
                </a:solidFill>
              </a:rPr>
              <a:t>T</a:t>
            </a:r>
            <a:r>
              <a:rPr lang="en-US" sz="3600" dirty="0" smtClean="0">
                <a:solidFill>
                  <a:srgbClr val="000000"/>
                </a:solidFill>
              </a:rPr>
              <a:t>alk about events and </a:t>
            </a:r>
            <a:r>
              <a:rPr lang="en-US" sz="3600" dirty="0" err="1" smtClean="0">
                <a:solidFill>
                  <a:srgbClr val="000000"/>
                </a:solidFill>
              </a:rPr>
              <a:t>festivels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</a:rPr>
              <a:t># </a:t>
            </a:r>
            <a:r>
              <a:rPr lang="en-US" sz="3600" dirty="0">
                <a:solidFill>
                  <a:srgbClr val="000000"/>
                </a:solidFill>
              </a:rPr>
              <a:t>A</a:t>
            </a:r>
            <a:r>
              <a:rPr lang="en-US" sz="3600" dirty="0" smtClean="0">
                <a:solidFill>
                  <a:srgbClr val="000000"/>
                </a:solidFill>
              </a:rPr>
              <a:t>sk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2444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8195" name="Picture 4" descr="images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625"/>
            <a:ext cx="38862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images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886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51125" y="750888"/>
            <a:ext cx="3902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What do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5572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 descr="images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272"/>
            <a:ext cx="8229600" cy="605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95400" y="76200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36725" y="381000"/>
            <a:ext cx="5502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B0F0"/>
                </a:solidFill>
              </a:rPr>
              <a:t>What do you see here?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81113"/>
            <a:ext cx="829945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258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Default Design</vt:lpstr>
      <vt:lpstr>1_Default Design</vt:lpstr>
      <vt:lpstr>2_Default Design</vt:lpstr>
      <vt:lpstr>PowerPoint Presentation</vt:lpstr>
      <vt:lpstr>Introduction       </vt:lpstr>
      <vt:lpstr>PowerPoint Presentation</vt:lpstr>
      <vt:lpstr>PowerPoint Presentation</vt:lpstr>
      <vt:lpstr>So Today’s Lesson is “Mother’s Day”     </vt:lpstr>
      <vt:lpstr>Learning Outcomes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these questions       </vt:lpstr>
      <vt:lpstr>Pair work        </vt:lpstr>
      <vt:lpstr>Answer to the question no. 1            </vt:lpstr>
      <vt:lpstr>Answer to the question no. 2           </vt:lpstr>
      <vt:lpstr>Answer to the question no.3            </vt:lpstr>
      <vt:lpstr>Home work      </vt:lpstr>
      <vt:lpstr>Thanks to all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2006-08-16T00:00:00Z</dcterms:created>
  <dcterms:modified xsi:type="dcterms:W3CDTF">2020-08-31T19:44:00Z</dcterms:modified>
</cp:coreProperties>
</file>