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1"/>
  </p:notesMasterIdLst>
  <p:sldIdLst>
    <p:sldId id="256" r:id="rId2"/>
    <p:sldId id="279" r:id="rId3"/>
    <p:sldId id="259" r:id="rId4"/>
    <p:sldId id="260" r:id="rId5"/>
    <p:sldId id="280" r:id="rId6"/>
    <p:sldId id="261" r:id="rId7"/>
    <p:sldId id="262" r:id="rId8"/>
    <p:sldId id="263" r:id="rId9"/>
    <p:sldId id="278" r:id="rId10"/>
    <p:sldId id="264" r:id="rId11"/>
    <p:sldId id="267" r:id="rId12"/>
    <p:sldId id="265" r:id="rId13"/>
    <p:sldId id="276" r:id="rId14"/>
    <p:sldId id="275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B842B-FFB0-4B39-AB22-F9EACBCF63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F8261-FEDC-481E-AD3E-BDD84544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অন্যের সাহায্য ছাড়াই বাড়ির কাজ করে পরবর্তী ক্লাসে শিক্ষকক জমে 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13710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7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07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35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3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2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34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67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BEE498FF-6197-4679-A8C5-6BE07FF9EDF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  <p15:guide id="4294967295" pos="1386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3312">
          <p15:clr>
            <a:srgbClr val="F26B43"/>
          </p15:clr>
        </p15:guide>
        <p15:guide id="4294967295" pos="36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5526">
          <p15:clr>
            <a:srgbClr val="F26B43"/>
          </p15:clr>
        </p15:guide>
        <p15:guide id="4294967295" pos="180">
          <p15:clr>
            <a:srgbClr val="F26B43"/>
          </p15:clr>
        </p15:guide>
        <p15:guide id="429496729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m.gov.bd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73" y="1447800"/>
            <a:ext cx="3886200" cy="47095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62200" y="393555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6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798" y="1219200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982" y="2590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ব্যক্তির চিন্তা, বিবেক ও বাকস্বাধীনতার বিকাশের জন্য তথ্য অধিকার কী ভূমিকা পালন করে।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045" y="457200"/>
            <a:ext cx="5375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তথ্য অধিকার আইনে তথ্য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19"/>
          <a:stretch/>
        </p:blipFill>
        <p:spPr>
          <a:xfrm>
            <a:off x="398317" y="990600"/>
            <a:ext cx="8153401" cy="2638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5" y="3886200"/>
            <a:ext cx="3352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881890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ভিডিও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236" y="457200"/>
            <a:ext cx="56388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তথ্য অধিকার আইনে তথ্য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1524000"/>
            <a:ext cx="7162800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26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91366"/>
            <a:ext cx="696883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পরীক্ষায় কী প্রশ্ন আসবে তা জানাটা কারো অধিকার নয়।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0" y="1295400"/>
            <a:ext cx="6990826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9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6" y="896165"/>
            <a:ext cx="8377754" cy="4971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246" y="533400"/>
            <a:ext cx="30437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http://www.infocom.gov.bd/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4109" y="838200"/>
            <a:ext cx="5998263" cy="2232563"/>
            <a:chOff x="2376711" y="76200"/>
            <a:chExt cx="6699319" cy="2625437"/>
          </a:xfrm>
        </p:grpSpPr>
        <p:sp>
          <p:nvSpPr>
            <p:cNvPr id="5" name="TextBox 4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4619" y="3790807"/>
            <a:ext cx="8333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তথ্য আইন বাস্তবায়নের জন্য তথ্য কমিশনের দায়িত্ব বিশ্লেষণ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বাংলাদেশে কত সাল থেকে তথ্য আইন বলবৎ রয়েছে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www.infocom.gov.bd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কিসের ওয়েব সাইট? </a:t>
            </a: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২০০০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1336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২০০৯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২০০৭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217863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২০০৬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331235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 প্রযুক্তির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4644945"/>
            <a:ext cx="437457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শিক্ষামূলক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3966195"/>
            <a:ext cx="480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কমিশন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5286315"/>
            <a:ext cx="2583873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বিনোদন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2812473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2982205" y="216589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06997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3848459" y="410396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172200" y="222100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889417" y="338240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09261" y="474192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052061" y="536251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151" y="657031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৩.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রাষ্ট্রীয় কার্যাবলির সংগে সম্পৃক্ত এবং জনগণের জন্য 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   গুরুত্বপূর্ণ তথ্য জানার অধিকারকে কী বলে?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তথ্য অধিকার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1004" y="1752600"/>
            <a:ext cx="341139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শিক্ষা অধিকার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286000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চুক্তি অধিকারর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799" y="2362200"/>
            <a:ext cx="27674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উপাত্ত অধিকার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5505" y="4826308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৮৩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5505" y="5486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৯৩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5578401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৭৯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4786747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৮০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7543800" y="2324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620000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733800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791200" y="490250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867400" y="565460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5550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2438400" y="48075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2972090"/>
            <a:ext cx="8492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৪.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২০১৩ সাল পর্যন্ত বিশ্বের কয়টি দেশে এই জাতীয়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  তথ্য জানাকে আইনি অধিকার হিসেবে স্বীকৃতি দেওয়া  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    হয়েছে? </a:t>
            </a:r>
            <a:endParaRPr lang="bn-BD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784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“তথ্য অধিকার আইন আইন দ্বারা সকল তথ্য প্রকাশই বাধ্যতামূলক নয়।” বুঝিয়ে লেখ।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5105400"/>
            <a:ext cx="51054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59872"/>
            <a:ext cx="5794291" cy="38657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32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508379" y="1752600"/>
            <a:ext cx="3886200" cy="3535363"/>
          </a:xfrm>
          <a:prstGeom prst="rect">
            <a:avLst/>
          </a:prstGeom>
        </p:spPr>
        <p:txBody>
          <a:bodyPr/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US" sz="36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0" indent="0">
              <a:spcBef>
                <a:spcPts val="0"/>
              </a:spcBef>
              <a:buFont typeface="Corbel" panose="020B0503020204020204" pitchFamily="34" charset="0"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কামরুজ্জামান সরকার</a:t>
            </a:r>
          </a:p>
          <a:p>
            <a:pPr marL="0" indent="0">
              <a:spcBef>
                <a:spcPts val="0"/>
              </a:spcBef>
              <a:buFont typeface="Corbel" panose="020B0503020204020204" pitchFamily="34" charset="0"/>
              <a:buNone/>
            </a:pP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0" indent="0">
              <a:spcBef>
                <a:spcPts val="0"/>
              </a:spcBef>
              <a:buFont typeface="Corbel" panose="020B0503020204020204" pitchFamily="34" charset="0"/>
              <a:buNone/>
            </a:pP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বাকসারউচ্চবিদ্যালয়</a:t>
            </a:r>
          </a:p>
          <a:p>
            <a:pPr marL="0" indent="0">
              <a:spcBef>
                <a:spcPts val="0"/>
              </a:spcBef>
              <a:buFont typeface="Corbel" panose="020B0503020204020204" pitchFamily="34" charset="0"/>
              <a:buNone/>
            </a:pP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দেবিদ্বার,কুমিল্লা।</a:t>
            </a:r>
          </a:p>
          <a:p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648200" y="914400"/>
            <a:ext cx="4267200" cy="5211763"/>
          </a:xfrm>
          <a:prstGeom prst="rect">
            <a:avLst/>
          </a:prstGeom>
        </p:spPr>
        <p:txBody>
          <a:bodyPr/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anose="020B0503020204020204" pitchFamily="34" charset="0"/>
              <a:buNone/>
              <a:defRPr/>
            </a:pPr>
            <a:endParaRPr lang="en-US" sz="3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Corbel" panose="020B0503020204020204" pitchFamily="34" charset="0"/>
              <a:buNone/>
              <a:defRPr/>
            </a:pP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marL="0" indent="0" algn="ctr">
              <a:spcBef>
                <a:spcPts val="0"/>
              </a:spcBef>
              <a:buFont typeface="Corbel" panose="020B0503020204020204" pitchFamily="34" charset="0"/>
              <a:buNone/>
              <a:defRPr/>
            </a:pPr>
            <a:r>
              <a:rPr lang="en-US" sz="3200" smtClean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Corbel" panose="020B0503020204020204" pitchFamily="34" charset="0"/>
              <a:buNone/>
              <a:defRPr/>
            </a:pPr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Corbel" panose="020B0503020204020204" pitchFamily="34" charset="0"/>
              <a:buNone/>
              <a:defRPr/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৩য় </a:t>
            </a:r>
            <a:endParaRPr lang="en-US" sz="320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Corbel" panose="020B0503020204020204" pitchFamily="34" charset="0"/>
              <a:buNone/>
              <a:defRPr/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২১ </a:t>
            </a:r>
            <a:endParaRPr lang="bn-BD" sz="320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Corbel" panose="020B0503020204020204" pitchFamily="34" charset="0"/>
              <a:buNone/>
              <a:defRPr/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27478" y="443552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79878" y="595952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9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ও তথ্য অধিকার আইন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2841"/>
            <a:ext cx="4217939" cy="28119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47800" y="4305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 অধিকার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71276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তথ্য অধিকার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24200"/>
            <a:ext cx="3749524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9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382000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বর্ণনা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ধারণা বর্ণনা করতে 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বাংলাদেশের তথ্য অধিকার আইন বর্ণনা করতে পারবে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 প্রয়োজনীয়তা বর্ণনা করতে  </a:t>
            </a:r>
          </a:p>
          <a:p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পারবে।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94580"/>
              </p:ext>
            </p:extLst>
          </p:nvPr>
        </p:nvGraphicFramePr>
        <p:xfrm>
          <a:off x="4148918" y="1310185"/>
          <a:ext cx="4677580" cy="3338014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011369"/>
                <a:gridCol w="1074579"/>
                <a:gridCol w="1422237"/>
                <a:gridCol w="1169395"/>
              </a:tblGrid>
              <a:tr h="131995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03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বাবু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৯ম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03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পপি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28600" y="443553"/>
            <a:ext cx="3886200" cy="4590388"/>
            <a:chOff x="439717" y="533400"/>
            <a:chExt cx="4453389" cy="4292263"/>
          </a:xfrm>
        </p:grpSpPr>
        <p:sp>
          <p:nvSpPr>
            <p:cNvPr id="5" name="Rectangle 4"/>
            <p:cNvSpPr/>
            <p:nvPr/>
          </p:nvSpPr>
          <p:spPr>
            <a:xfrm rot="19860523">
              <a:off x="2927480" y="1540132"/>
              <a:ext cx="126034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বয়স</a:t>
              </a:r>
              <a:endParaRPr lang="en-US" sz="2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9635376">
              <a:off x="439717" y="827119"/>
              <a:ext cx="131035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cap="none" spc="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268517">
              <a:off x="3421163" y="772375"/>
              <a:ext cx="147194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6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5446" y="533400"/>
              <a:ext cx="155465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1981" y="1194137"/>
              <a:ext cx="102181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521171">
              <a:off x="571511" y="2086338"/>
              <a:ext cx="123918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বাবু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830155">
              <a:off x="2996626" y="2585728"/>
              <a:ext cx="138345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পপি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60008" y="2971800"/>
              <a:ext cx="128150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254759">
              <a:off x="489138" y="3810000"/>
              <a:ext cx="14854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en-US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0643937">
              <a:off x="1842900" y="2086055"/>
              <a:ext cx="112184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৯ম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0659762">
              <a:off x="2287976" y="3667544"/>
              <a:ext cx="225677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sz="48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48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6224" y="5229990"/>
            <a:ext cx="126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উপাত্ত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503394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1"/>
            <a:ext cx="7086600" cy="2082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753640" cy="4674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039078"/>
            <a:ext cx="5562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কুষ্টিয়া জেলা প্রশাসকের অফিসের তথ্য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35"/>
          <a:stretch/>
        </p:blipFill>
        <p:spPr>
          <a:xfrm>
            <a:off x="2007560" y="1179730"/>
            <a:ext cx="5495107" cy="4001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578318"/>
            <a:ext cx="61722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রাষ্ট্রীয় কার্যাবলির সংগে সম্পৃক্ত এবং জনগণের জন্য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গুরুত্বপূর্ণ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 জানার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অধিকার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9915" y="533400"/>
            <a:ext cx="2390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তথ্য অধিকার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4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15000"/>
            <a:ext cx="73152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বাংলাদেশে ২০০৯ সাল থেকে তথ্য অধিকার আইন বলবৎ রয়েছে।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r="11051"/>
          <a:stretch/>
        </p:blipFill>
        <p:spPr>
          <a:xfrm>
            <a:off x="1870364" y="1295400"/>
            <a:ext cx="5652654" cy="4150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559915" y="533400"/>
            <a:ext cx="2390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তথ্য অধিকার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4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981200"/>
            <a:ext cx="3090863" cy="2315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186704" cy="2315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849183" y="554182"/>
            <a:ext cx="283603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অধিকার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582180"/>
            <a:ext cx="5181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ব্যক্তির চিন্তা, বিবেক ও বাকস্বাধীনতার বিকাশ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619</TotalTime>
  <Words>376</Words>
  <Application>Microsoft Office PowerPoint</Application>
  <PresentationFormat>On-screen Show (4:3)</PresentationFormat>
  <Paragraphs>104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Schoolbook</vt:lpstr>
      <vt:lpstr>Corbel</vt:lpstr>
      <vt:lpstr>Nikosh</vt:lpstr>
      <vt:lpstr>NikoshBAN</vt:lpstr>
      <vt:lpstr>SolaimanLipi</vt:lpstr>
      <vt:lpstr>Vrinda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105</cp:revision>
  <dcterms:created xsi:type="dcterms:W3CDTF">2015-11-09T00:33:07Z</dcterms:created>
  <dcterms:modified xsi:type="dcterms:W3CDTF">2020-09-01T05:57:20Z</dcterms:modified>
</cp:coreProperties>
</file>