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2814-50A0-455C-B859-0AA8BF20C0D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6095-2A4F-47E8-819C-87533FE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8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4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1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6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5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484A-53E0-453F-A988-6C7AB85D740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229C-13CA-4A57-B5C1-BE76F930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.em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6.jpeg"/><Relationship Id="rId10" Type="http://schemas.openxmlformats.org/officeDocument/2006/relationships/image" Target="../media/image9.emf"/><Relationship Id="rId4" Type="http://schemas.openxmlformats.org/officeDocument/2006/relationships/image" Target="../media/image33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8997301" y="1062119"/>
            <a:ext cx="920445" cy="12464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33617" y="1948130"/>
            <a:ext cx="726482" cy="12464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25760" y="2758356"/>
            <a:ext cx="582131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01113" y="3568168"/>
            <a:ext cx="632626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33635" y="68580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10033635" y="68580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10210800" y="68580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10210800" y="68580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10396537" y="68580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10396537" y="68580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/>
          <p:cNvSpPr/>
          <p:nvPr/>
        </p:nvSpPr>
        <p:spPr>
          <a:xfrm>
            <a:off x="9009498" y="1008105"/>
            <a:ext cx="874278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45614" y="1894116"/>
            <a:ext cx="680716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7500" b="1" dirty="0">
              <a:ln/>
              <a:solidFill>
                <a:srgbClr val="00B050"/>
              </a:solidFill>
            </a:endParaRPr>
          </a:p>
        </p:txBody>
      </p:sp>
      <p:pic>
        <p:nvPicPr>
          <p:cNvPr id="55" name="Picture 54" descr="animated-1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052848" y="2398629"/>
            <a:ext cx="3661857" cy="366185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752600" y="990601"/>
            <a:ext cx="32766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059"/>
            <a:ext cx="12191999" cy="2243919"/>
          </a:xfrm>
          <a:prstGeom prst="rect">
            <a:avLst/>
          </a:prstGeom>
        </p:spPr>
      </p:pic>
      <p:pic>
        <p:nvPicPr>
          <p:cNvPr id="53" name="Picture 52" descr="1194986562576271707red_flower_03.svg.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060" y="1754235"/>
            <a:ext cx="1664234" cy="28807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507823" y="2951160"/>
            <a:ext cx="4407434" cy="16002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en-US" sz="9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</p:txBody>
      </p:sp>
      <p:pic>
        <p:nvPicPr>
          <p:cNvPr id="54" name="Picture 53" descr="1194986562576271707red_flower_03.svg.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93326" y="2314301"/>
            <a:ext cx="1917166" cy="2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6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24000" y="756792"/>
            <a:ext cx="9144000" cy="152400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/>
          <p:nvPr/>
        </p:nvGrpSpPr>
        <p:grpSpPr>
          <a:xfrm>
            <a:off x="8465920" y="990600"/>
            <a:ext cx="1935319" cy="4114800"/>
            <a:chOff x="6760451" y="762000"/>
            <a:chExt cx="2163959" cy="3810000"/>
          </a:xfrm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760451" y="781567"/>
              <a:ext cx="2148590" cy="1661410"/>
            </a:xfrm>
            <a:prstGeom prst="rt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90810" y="2878009"/>
              <a:ext cx="2133600" cy="1661410"/>
            </a:xfrm>
            <a:prstGeom prst="rtTriangl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426584" y="2671375"/>
            <a:ext cx="200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542137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আবর্জনা পোড়ানোর কালো ধোঁয়া, ঘরবাড়িতে হঠাৎ আগুন লেগে যে কালো বিষাক্ত ধোঁয়ার সৃষ্টি হয়, তা ও  বায়ুতে মিশে বায়ুকে দূষিত করে।                                      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tumblr_lysc2dObdk1r44q44o1_1280.jpg"/>
          <p:cNvPicPr>
            <a:picLocks noChangeAspect="1"/>
          </p:cNvPicPr>
          <p:nvPr/>
        </p:nvPicPr>
        <p:blipFill>
          <a:blip r:embed="rId3">
            <a:lum contrast="53000"/>
          </a:blip>
          <a:stretch>
            <a:fillRect/>
          </a:stretch>
        </p:blipFill>
        <p:spPr>
          <a:xfrm>
            <a:off x="1676400" y="1905000"/>
            <a:ext cx="3291840" cy="2193418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5284" y="4267200"/>
            <a:ext cx="3200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আবর্জনা পোড়ানোর কালো ধোঁয়া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4267200"/>
            <a:ext cx="2667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আগুন লাগার ধোঁয়া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 flipH="1">
            <a:off x="5091097" y="1011732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5091097" y="1011732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01" y="1785428"/>
            <a:ext cx="2940198" cy="232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5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9" grpId="0" animBg="1"/>
      <p:bldP spid="39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24000" y="820962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/>
          <p:nvPr/>
        </p:nvGrpSpPr>
        <p:grpSpPr>
          <a:xfrm>
            <a:off x="8458200" y="990600"/>
            <a:ext cx="1934980" cy="4114800"/>
            <a:chOff x="6751820" y="762000"/>
            <a:chExt cx="2163580" cy="3810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751820" y="776990"/>
              <a:ext cx="2148590" cy="1661410"/>
            </a:xfrm>
            <a:prstGeom prst="rtTriangle">
              <a:avLst/>
            </a:prstGeom>
            <a:blipFill>
              <a:blip r:embed="rId3"/>
              <a:tile tx="0" ty="0" sx="100000" sy="100000" flip="none" algn="tl"/>
            </a:blip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536499" y="2673555"/>
            <a:ext cx="1840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গাড়ির টায়ার পোড়ানোর কালো ধোঁয়া, পচা আবর্জনার দুর্গন্ধ  বায়ুতে মিশে বায়ুকে দূষিত করে।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267201"/>
            <a:ext cx="3048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আবর্জনার বিষাক্ত গ্যাস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7091" y="4267201"/>
            <a:ext cx="3048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টায়ার পোড়ানোর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/>
          <p:cNvSpPr/>
          <p:nvPr/>
        </p:nvSpPr>
        <p:spPr>
          <a:xfrm flipH="1">
            <a:off x="5160574" y="1080319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5160574" y="1080319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1861"/>
            <a:ext cx="3505200" cy="2088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95" y="1881861"/>
            <a:ext cx="2908073" cy="2092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49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2" grpId="0" animBg="1"/>
      <p:bldP spid="29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24000" y="582575"/>
            <a:ext cx="9144000" cy="152400"/>
          </a:xfrm>
          <a:prstGeom prst="diamo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/>
          <p:nvPr/>
        </p:nvGrpSpPr>
        <p:grpSpPr>
          <a:xfrm>
            <a:off x="8485014" y="914400"/>
            <a:ext cx="1908169" cy="4191000"/>
            <a:chOff x="6781799" y="762000"/>
            <a:chExt cx="2133601" cy="3810000"/>
          </a:xfrm>
          <a:blipFill>
            <a:blip r:embed="rId3"/>
            <a:tile tx="0" ty="0" sx="100000" sy="100000" flip="none" algn="tl"/>
          </a:blipFill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grpFill/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803126" y="774754"/>
              <a:ext cx="2112273" cy="166141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81799" y="2890077"/>
              <a:ext cx="2133600" cy="1661410"/>
            </a:xfrm>
            <a:prstGeom prst="rtTriangle">
              <a:avLst/>
            </a:prstGeom>
            <a:blipFill>
              <a:blip r:embed="rId5"/>
              <a:tile tx="0" ty="0" sx="100000" sy="100000" flip="none" algn="tl"/>
            </a:blip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602747" y="2680065"/>
            <a:ext cx="1728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এছাড়াও সিগারেটের ধোঁয়া, পানের পিক, কফ, থুথু, মল-মুত্র ইত্যাদির দুর্গন্ধ বায়ুতে মিশে বায়ুকে দূষিত করে।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ic.jpg"/>
          <p:cNvPicPr>
            <a:picLocks noChangeAspect="1"/>
          </p:cNvPicPr>
          <p:nvPr/>
        </p:nvPicPr>
        <p:blipFill>
          <a:blip r:embed="rId6">
            <a:lum contras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579" r="16316"/>
          <a:stretch>
            <a:fillRect/>
          </a:stretch>
        </p:blipFill>
        <p:spPr>
          <a:xfrm>
            <a:off x="5296488" y="1143000"/>
            <a:ext cx="292608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057400" y="4267201"/>
            <a:ext cx="2286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সিগারেটের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4267201"/>
            <a:ext cx="2286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পানের পিক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angle 40"/>
          <p:cNvSpPr/>
          <p:nvPr/>
        </p:nvSpPr>
        <p:spPr>
          <a:xfrm rot="16200000">
            <a:off x="5630809" y="-4078263"/>
            <a:ext cx="458752" cy="86433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5630808" y="-4078263"/>
            <a:ext cx="458752" cy="8643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5867029" y="-4078263"/>
            <a:ext cx="458752" cy="86433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5867029" y="-4078263"/>
            <a:ext cx="458752" cy="8643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6114679" y="-4078263"/>
            <a:ext cx="458752" cy="86433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6114676" y="-4078265"/>
            <a:ext cx="458750" cy="8643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/>
          <p:cNvSpPr/>
          <p:nvPr/>
        </p:nvSpPr>
        <p:spPr>
          <a:xfrm flipH="1">
            <a:off x="4862496" y="912200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4862496" y="912200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6" y="1143000"/>
            <a:ext cx="2813312" cy="2884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19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2" grpId="0" animBg="1"/>
      <p:bldP spid="2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24000" y="685800"/>
            <a:ext cx="9144000" cy="152400"/>
          </a:xfrm>
          <a:prstGeom prst="diamon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/>
          <p:nvPr/>
        </p:nvGrpSpPr>
        <p:grpSpPr>
          <a:xfrm>
            <a:off x="8683907" y="920176"/>
            <a:ext cx="1908174" cy="4114833"/>
            <a:chOff x="6781794" y="761969"/>
            <a:chExt cx="2133606" cy="3810031"/>
          </a:xfrm>
          <a:blipFill>
            <a:blip r:embed="rId3"/>
            <a:tile tx="0" ty="0" sx="100000" sy="100000" flip="none" algn="tl"/>
          </a:blipFill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781794" y="761969"/>
              <a:ext cx="2124450" cy="166141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81800" y="2910590"/>
              <a:ext cx="2133600" cy="1661410"/>
            </a:xfrm>
            <a:prstGeom prst="rtTriangle">
              <a:avLst/>
            </a:prstGeom>
            <a:blipFill>
              <a:blip r:embed="rId5"/>
              <a:tile tx="0" ty="0" sx="100000" sy="10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499805" y="2604747"/>
            <a:ext cx="236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5288340"/>
            <a:ext cx="91440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চুলায় অপর্যাপ্ত অক্সিজেনের কারণে কার্বন মনোক্সাইডের সৃষ্টি হয়। যা বায়ুকে দূষিত করে।  এছাড়াও বাস, বেবীট্যাক্সি, টেম্পো, লঞ্চ এগুলোর কালো ধোঁয়ায়ও রয়েছে কার্বন মনোক্সাইড।                            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rade Park\Downloads\1017372_581195998623861_430512095_n.jpg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78196" y="2125034"/>
            <a:ext cx="3291840" cy="2057400"/>
          </a:xfrm>
          <a:prstGeom prst="rect">
            <a:avLst/>
          </a:prstGeom>
          <a:noFill/>
        </p:spPr>
      </p:pic>
      <p:pic>
        <p:nvPicPr>
          <p:cNvPr id="22" name="Picture 21" descr="index.jpg"/>
          <p:cNvPicPr>
            <a:picLocks noChangeAspect="1"/>
          </p:cNvPicPr>
          <p:nvPr/>
        </p:nvPicPr>
        <p:blipFill>
          <a:blip r:embed="rId8">
            <a:lum contrast="4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842" y="2126625"/>
            <a:ext cx="28956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Freeform 44"/>
          <p:cNvSpPr/>
          <p:nvPr/>
        </p:nvSpPr>
        <p:spPr>
          <a:xfrm rot="20203139">
            <a:off x="5372280" y="2960459"/>
            <a:ext cx="464883" cy="1073011"/>
          </a:xfrm>
          <a:custGeom>
            <a:avLst/>
            <a:gdLst>
              <a:gd name="connsiteX0" fmla="*/ 457200 w 531091"/>
              <a:gd name="connsiteY0" fmla="*/ 1036320 h 1120299"/>
              <a:gd name="connsiteX1" fmla="*/ 381000 w 531091"/>
              <a:gd name="connsiteY1" fmla="*/ 975360 h 1120299"/>
              <a:gd name="connsiteX2" fmla="*/ 304800 w 531091"/>
              <a:gd name="connsiteY2" fmla="*/ 914400 h 1120299"/>
              <a:gd name="connsiteX3" fmla="*/ 243840 w 531091"/>
              <a:gd name="connsiteY3" fmla="*/ 822960 h 1120299"/>
              <a:gd name="connsiteX4" fmla="*/ 213360 w 531091"/>
              <a:gd name="connsiteY4" fmla="*/ 716280 h 1120299"/>
              <a:gd name="connsiteX5" fmla="*/ 152400 w 531091"/>
              <a:gd name="connsiteY5" fmla="*/ 685800 h 1120299"/>
              <a:gd name="connsiteX6" fmla="*/ 91440 w 531091"/>
              <a:gd name="connsiteY6" fmla="*/ 640080 h 1120299"/>
              <a:gd name="connsiteX7" fmla="*/ 45720 w 531091"/>
              <a:gd name="connsiteY7" fmla="*/ 609600 h 1120299"/>
              <a:gd name="connsiteX8" fmla="*/ 15240 w 531091"/>
              <a:gd name="connsiteY8" fmla="*/ 518160 h 1120299"/>
              <a:gd name="connsiteX9" fmla="*/ 0 w 531091"/>
              <a:gd name="connsiteY9" fmla="*/ 472440 h 1120299"/>
              <a:gd name="connsiteX10" fmla="*/ 15240 w 531091"/>
              <a:gd name="connsiteY10" fmla="*/ 228600 h 1120299"/>
              <a:gd name="connsiteX11" fmla="*/ 30480 w 531091"/>
              <a:gd name="connsiteY11" fmla="*/ 182880 h 1120299"/>
              <a:gd name="connsiteX12" fmla="*/ 76200 w 531091"/>
              <a:gd name="connsiteY12" fmla="*/ 137160 h 1120299"/>
              <a:gd name="connsiteX13" fmla="*/ 91440 w 531091"/>
              <a:gd name="connsiteY13" fmla="*/ 91440 h 1120299"/>
              <a:gd name="connsiteX14" fmla="*/ 182880 w 531091"/>
              <a:gd name="connsiteY14" fmla="*/ 30480 h 1120299"/>
              <a:gd name="connsiteX15" fmla="*/ 228600 w 531091"/>
              <a:gd name="connsiteY15" fmla="*/ 0 h 1120299"/>
              <a:gd name="connsiteX16" fmla="*/ 365760 w 531091"/>
              <a:gd name="connsiteY16" fmla="*/ 106680 h 1120299"/>
              <a:gd name="connsiteX17" fmla="*/ 365760 w 531091"/>
              <a:gd name="connsiteY17" fmla="*/ 106680 h 1120299"/>
              <a:gd name="connsiteX18" fmla="*/ 426720 w 531091"/>
              <a:gd name="connsiteY18" fmla="*/ 137160 h 1120299"/>
              <a:gd name="connsiteX19" fmla="*/ 457200 w 531091"/>
              <a:gd name="connsiteY19" fmla="*/ 182880 h 1120299"/>
              <a:gd name="connsiteX20" fmla="*/ 518160 w 531091"/>
              <a:gd name="connsiteY20" fmla="*/ 243840 h 1120299"/>
              <a:gd name="connsiteX21" fmla="*/ 487680 w 531091"/>
              <a:gd name="connsiteY21" fmla="*/ 350520 h 1120299"/>
              <a:gd name="connsiteX22" fmla="*/ 441960 w 531091"/>
              <a:gd name="connsiteY22" fmla="*/ 441960 h 1120299"/>
              <a:gd name="connsiteX23" fmla="*/ 457200 w 531091"/>
              <a:gd name="connsiteY23" fmla="*/ 533400 h 1120299"/>
              <a:gd name="connsiteX24" fmla="*/ 487680 w 531091"/>
              <a:gd name="connsiteY24" fmla="*/ 579120 h 1120299"/>
              <a:gd name="connsiteX25" fmla="*/ 472440 w 531091"/>
              <a:gd name="connsiteY25" fmla="*/ 746760 h 1120299"/>
              <a:gd name="connsiteX26" fmla="*/ 441960 w 531091"/>
              <a:gd name="connsiteY26" fmla="*/ 792480 h 1120299"/>
              <a:gd name="connsiteX27" fmla="*/ 426720 w 531091"/>
              <a:gd name="connsiteY27" fmla="*/ 838200 h 1120299"/>
              <a:gd name="connsiteX28" fmla="*/ 441960 w 531091"/>
              <a:gd name="connsiteY28" fmla="*/ 899160 h 1120299"/>
              <a:gd name="connsiteX29" fmla="*/ 502920 w 531091"/>
              <a:gd name="connsiteY29" fmla="*/ 1005840 h 1120299"/>
              <a:gd name="connsiteX30" fmla="*/ 518160 w 531091"/>
              <a:gd name="connsiteY30" fmla="*/ 1051560 h 1120299"/>
              <a:gd name="connsiteX31" fmla="*/ 502920 w 531091"/>
              <a:gd name="connsiteY31" fmla="*/ 1112520 h 1120299"/>
              <a:gd name="connsiteX32" fmla="*/ 441960 w 531091"/>
              <a:gd name="connsiteY32" fmla="*/ 1021080 h 1120299"/>
              <a:gd name="connsiteX33" fmla="*/ 396240 w 531091"/>
              <a:gd name="connsiteY33" fmla="*/ 975360 h 1120299"/>
              <a:gd name="connsiteX34" fmla="*/ 396240 w 531091"/>
              <a:gd name="connsiteY34" fmla="*/ 975360 h 112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1091" h="1120299">
                <a:moveTo>
                  <a:pt x="457200" y="1036320"/>
                </a:moveTo>
                <a:cubicBezTo>
                  <a:pt x="369849" y="905293"/>
                  <a:pt x="486160" y="1059488"/>
                  <a:pt x="381000" y="975360"/>
                </a:cubicBezTo>
                <a:cubicBezTo>
                  <a:pt x="282523" y="896578"/>
                  <a:pt x="419718" y="952706"/>
                  <a:pt x="304800" y="914400"/>
                </a:cubicBezTo>
                <a:cubicBezTo>
                  <a:pt x="284480" y="883920"/>
                  <a:pt x="252725" y="858499"/>
                  <a:pt x="243840" y="822960"/>
                </a:cubicBezTo>
                <a:cubicBezTo>
                  <a:pt x="243708" y="822433"/>
                  <a:pt x="220648" y="723568"/>
                  <a:pt x="213360" y="716280"/>
                </a:cubicBezTo>
                <a:cubicBezTo>
                  <a:pt x="197296" y="700216"/>
                  <a:pt x="171665" y="697841"/>
                  <a:pt x="152400" y="685800"/>
                </a:cubicBezTo>
                <a:cubicBezTo>
                  <a:pt x="130861" y="672338"/>
                  <a:pt x="112109" y="654843"/>
                  <a:pt x="91440" y="640080"/>
                </a:cubicBezTo>
                <a:cubicBezTo>
                  <a:pt x="76535" y="629434"/>
                  <a:pt x="60960" y="619760"/>
                  <a:pt x="45720" y="609600"/>
                </a:cubicBezTo>
                <a:lnTo>
                  <a:pt x="15240" y="518160"/>
                </a:lnTo>
                <a:lnTo>
                  <a:pt x="0" y="472440"/>
                </a:lnTo>
                <a:cubicBezTo>
                  <a:pt x="5080" y="391160"/>
                  <a:pt x="6715" y="309591"/>
                  <a:pt x="15240" y="228600"/>
                </a:cubicBezTo>
                <a:cubicBezTo>
                  <a:pt x="16922" y="212624"/>
                  <a:pt x="21569" y="196246"/>
                  <a:pt x="30480" y="182880"/>
                </a:cubicBezTo>
                <a:cubicBezTo>
                  <a:pt x="42435" y="164947"/>
                  <a:pt x="60960" y="152400"/>
                  <a:pt x="76200" y="137160"/>
                </a:cubicBezTo>
                <a:cubicBezTo>
                  <a:pt x="81280" y="121920"/>
                  <a:pt x="82529" y="104806"/>
                  <a:pt x="91440" y="91440"/>
                </a:cubicBezTo>
                <a:cubicBezTo>
                  <a:pt x="134775" y="26438"/>
                  <a:pt x="126958" y="58441"/>
                  <a:pt x="182880" y="30480"/>
                </a:cubicBezTo>
                <a:cubicBezTo>
                  <a:pt x="199263" y="22289"/>
                  <a:pt x="213360" y="10160"/>
                  <a:pt x="228600" y="0"/>
                </a:cubicBezTo>
                <a:cubicBezTo>
                  <a:pt x="315213" y="28871"/>
                  <a:pt x="262961" y="3881"/>
                  <a:pt x="365760" y="106680"/>
                </a:cubicBezTo>
                <a:lnTo>
                  <a:pt x="365760" y="106680"/>
                </a:lnTo>
                <a:lnTo>
                  <a:pt x="426720" y="137160"/>
                </a:lnTo>
                <a:cubicBezTo>
                  <a:pt x="436880" y="152400"/>
                  <a:pt x="442897" y="171438"/>
                  <a:pt x="457200" y="182880"/>
                </a:cubicBezTo>
                <a:cubicBezTo>
                  <a:pt x="531091" y="241993"/>
                  <a:pt x="484909" y="144087"/>
                  <a:pt x="518160" y="243840"/>
                </a:cubicBezTo>
                <a:cubicBezTo>
                  <a:pt x="513277" y="263372"/>
                  <a:pt x="498612" y="328656"/>
                  <a:pt x="487680" y="350520"/>
                </a:cubicBezTo>
                <a:cubicBezTo>
                  <a:pt x="428594" y="468693"/>
                  <a:pt x="480266" y="327042"/>
                  <a:pt x="441960" y="441960"/>
                </a:cubicBezTo>
                <a:cubicBezTo>
                  <a:pt x="447040" y="472440"/>
                  <a:pt x="447428" y="504085"/>
                  <a:pt x="457200" y="533400"/>
                </a:cubicBezTo>
                <a:cubicBezTo>
                  <a:pt x="462992" y="550776"/>
                  <a:pt x="486375" y="560850"/>
                  <a:pt x="487680" y="579120"/>
                </a:cubicBezTo>
                <a:cubicBezTo>
                  <a:pt x="491678" y="635088"/>
                  <a:pt x="484197" y="691895"/>
                  <a:pt x="472440" y="746760"/>
                </a:cubicBezTo>
                <a:cubicBezTo>
                  <a:pt x="468602" y="764670"/>
                  <a:pt x="450151" y="776097"/>
                  <a:pt x="441960" y="792480"/>
                </a:cubicBezTo>
                <a:cubicBezTo>
                  <a:pt x="434776" y="806848"/>
                  <a:pt x="431800" y="822960"/>
                  <a:pt x="426720" y="838200"/>
                </a:cubicBezTo>
                <a:cubicBezTo>
                  <a:pt x="431800" y="858520"/>
                  <a:pt x="434606" y="879548"/>
                  <a:pt x="441960" y="899160"/>
                </a:cubicBezTo>
                <a:cubicBezTo>
                  <a:pt x="482037" y="1006033"/>
                  <a:pt x="458704" y="917409"/>
                  <a:pt x="502920" y="1005840"/>
                </a:cubicBezTo>
                <a:cubicBezTo>
                  <a:pt x="510104" y="1020208"/>
                  <a:pt x="513080" y="1036320"/>
                  <a:pt x="518160" y="1051560"/>
                </a:cubicBezTo>
                <a:cubicBezTo>
                  <a:pt x="513080" y="1071880"/>
                  <a:pt x="522367" y="1120299"/>
                  <a:pt x="502920" y="1112520"/>
                </a:cubicBezTo>
                <a:cubicBezTo>
                  <a:pt x="468908" y="1098915"/>
                  <a:pt x="467863" y="1046983"/>
                  <a:pt x="441960" y="1021080"/>
                </a:cubicBezTo>
                <a:lnTo>
                  <a:pt x="396240" y="975360"/>
                </a:lnTo>
                <a:lnTo>
                  <a:pt x="396240" y="97536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708136" y="4285117"/>
            <a:ext cx="2362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চুলার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40858" y="4256189"/>
            <a:ext cx="2362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লঞ্চের ধোঁয়া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39"/>
          <p:cNvSpPr/>
          <p:nvPr/>
        </p:nvSpPr>
        <p:spPr>
          <a:xfrm rot="16200000">
            <a:off x="5669045" y="-2433331"/>
            <a:ext cx="262874" cy="55049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5669044" y="-2433331"/>
            <a:ext cx="262874" cy="5504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5905265" y="-2433331"/>
            <a:ext cx="262874" cy="55049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5905265" y="-2433331"/>
            <a:ext cx="262874" cy="55049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6152915" y="-2433331"/>
            <a:ext cx="262874" cy="55049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6152913" y="-2433333"/>
            <a:ext cx="262873" cy="5504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5013391" y="1132115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5013391" y="1132115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532427" y="5670079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463315" y="5657637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8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/>
      <p:bldP spid="42" grpId="0" animBg="1"/>
      <p:bldP spid="45" grpId="0" animBg="1"/>
      <p:bldP spid="29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ir-pollution1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tretch>
            <a:fillRect/>
          </a:stretch>
        </p:blipFill>
        <p:spPr>
          <a:xfrm>
            <a:off x="4566998" y="2928345"/>
            <a:ext cx="3058003" cy="1666614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TextBox 23"/>
          <p:cNvSpPr txBox="1"/>
          <p:nvPr/>
        </p:nvSpPr>
        <p:spPr>
          <a:xfrm>
            <a:off x="4722732" y="3020240"/>
            <a:ext cx="270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সৃষ্ট রোগ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Ajma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8009531" y="4289391"/>
            <a:ext cx="1645920" cy="13919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4" name="Right Arrow 33"/>
          <p:cNvSpPr/>
          <p:nvPr/>
        </p:nvSpPr>
        <p:spPr>
          <a:xfrm rot="2272100">
            <a:off x="7363702" y="4251585"/>
            <a:ext cx="778317" cy="39633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9655526">
            <a:off x="7521304" y="3086728"/>
            <a:ext cx="833423" cy="42027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7050611">
            <a:off x="6143721" y="2311857"/>
            <a:ext cx="833423" cy="42027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4305451">
            <a:off x="4654943" y="2464257"/>
            <a:ext cx="833423" cy="42027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688733" y="3569909"/>
            <a:ext cx="833423" cy="42027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067098">
            <a:off x="4627932" y="4581885"/>
            <a:ext cx="692921" cy="39936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4602947">
            <a:off x="6071780" y="4797921"/>
            <a:ext cx="722885" cy="37492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highbloodpressure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8240101" y="2253634"/>
            <a:ext cx="1737360" cy="11618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3" name="Picture 42" descr="hayfever_allergy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694717" y="5087674"/>
            <a:ext cx="1920240" cy="11694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4" name="Picture 43" descr="7786144_m_0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3449024" y="1229651"/>
            <a:ext cx="1645920" cy="13758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5" name="Picture 44" descr="lungcancer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5998923" y="974583"/>
            <a:ext cx="1645920" cy="12344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6" name="Picture 45" descr="remedies_for_itchy_skin_s.jpg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1915286" y="3154225"/>
            <a:ext cx="1828800" cy="12148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7" name="Picture 46" descr="world-tuberculosis-tb-day-online-dhaka-guide.jpg"/>
          <p:cNvPicPr>
            <a:picLocks noChangeAspect="1"/>
          </p:cNvPicPr>
          <p:nvPr/>
        </p:nvPicPr>
        <p:blipFill>
          <a:blip r:embed="rId10" cstate="print">
            <a:lum contrast="40000"/>
          </a:blip>
          <a:stretch>
            <a:fillRect/>
          </a:stretch>
        </p:blipFill>
        <p:spPr>
          <a:xfrm>
            <a:off x="5783192" y="5270942"/>
            <a:ext cx="1554480" cy="1158916"/>
          </a:xfrm>
          <a:prstGeom prst="ellipse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8" name="Rounded Rectangle 47"/>
          <p:cNvSpPr/>
          <p:nvPr/>
        </p:nvSpPr>
        <p:spPr>
          <a:xfrm>
            <a:off x="1574547" y="1519657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মাথা ব্যথা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20901" y="6307159"/>
            <a:ext cx="12192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যক্ষ্মা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34197" y="6257171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সর্দি-জ্বর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952422" y="4396422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চুলকানি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404585" y="3400843"/>
            <a:ext cx="21336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 রক্তচাপ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56960" y="5672422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হাঁপানি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660005" y="1230164"/>
            <a:ext cx="22860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 ক্যান্সার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74547" y="861248"/>
            <a:ext cx="9087743" cy="1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16200000">
            <a:off x="541873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16200000">
            <a:off x="5418732" y="-3931445"/>
            <a:ext cx="870668" cy="8660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90260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16200000">
            <a:off x="5902603" y="-3931448"/>
            <a:ext cx="870664" cy="866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06396" y="94431"/>
            <a:ext cx="33973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ভালো করে লক্ষ্য করঃ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35877" y="918112"/>
            <a:ext cx="9087743" cy="1184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056606" y="6075650"/>
            <a:ext cx="8077994" cy="20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1219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696200" y="36576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381794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57400" y="32766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4724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57400" y="19050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361406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0" y="373380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কার্বন মনোক্সাইড গ্যাস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21336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 দূষণ।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0" y="510540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ফুসফুসে ক্যানসার।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9624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86200" y="3962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891414" y="2590800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Trade Park\Downloads\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14901" y="1905681"/>
            <a:ext cx="2127705" cy="13058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" name="Rectangle 22"/>
          <p:cNvSpPr/>
          <p:nvPr/>
        </p:nvSpPr>
        <p:spPr>
          <a:xfrm rot="16200000">
            <a:off x="541873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5418732" y="-3931445"/>
            <a:ext cx="870668" cy="8660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590260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5902603" y="-3931448"/>
            <a:ext cx="870664" cy="866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499" y="75454"/>
            <a:ext cx="4931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6" y="3501189"/>
            <a:ext cx="1676399" cy="1139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5" y="4787099"/>
            <a:ext cx="1676399" cy="126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13727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1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76346690_lung canc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969215" y="1399423"/>
            <a:ext cx="2651760" cy="1988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1524000" y="3599858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8290" y="3688485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18290" y="376468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641427" y="2143582"/>
            <a:ext cx="1280160" cy="548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দল-1</a:t>
            </a:r>
          </a:p>
        </p:txBody>
      </p:sp>
      <p:sp>
        <p:nvSpPr>
          <p:cNvPr id="55" name="Oval 54"/>
          <p:cNvSpPr/>
          <p:nvPr/>
        </p:nvSpPr>
        <p:spPr>
          <a:xfrm>
            <a:off x="9140197" y="2060576"/>
            <a:ext cx="1280160" cy="548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9710" y="3974554"/>
            <a:ext cx="91382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১ 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ছবি দেখে  তোমার জানা বায়ুদূষণের তিনটি কারণ বল।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1" y="5395705"/>
            <a:ext cx="9143999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 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ছবিটি কোন রোগ নির্দেশ করছে? রোগটির কারণ ও 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তিনটি বাক্যে লেখ।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524000" y="983033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0" y="840074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91627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6200000">
            <a:off x="541873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5418732" y="-3931445"/>
            <a:ext cx="870668" cy="8660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590260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5902603" y="-3931448"/>
            <a:ext cx="870664" cy="866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2986" y="29072"/>
            <a:ext cx="2075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3977" y="9943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 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6046208" y="1219201"/>
            <a:ext cx="346972" cy="2279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046208" y="1219201"/>
            <a:ext cx="346972" cy="2279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jma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6818413" y="1399423"/>
            <a:ext cx="2165564" cy="183145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0017452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1524000" y="886786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0" y="962986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1055033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43568" y="1480169"/>
            <a:ext cx="37011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প্রধানত দূষিত হয় 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1" y="3083749"/>
            <a:ext cx="4844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ক। শুকনো পাতা পোড়ানোর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ফলে।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খ। মানুষের কর্মকাণ্ডের ফলে।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অতিরিক্ত বৃষ্টির ফলে।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ঘ। গাছপালা কমে গেলে।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602941" y="1510352"/>
            <a:ext cx="685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614443" y="1433656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Sort 20"/>
          <p:cNvSpPr/>
          <p:nvPr/>
        </p:nvSpPr>
        <p:spPr>
          <a:xfrm rot="14546684">
            <a:off x="2787007" y="1468153"/>
            <a:ext cx="327577" cy="587846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19400" y="3571193"/>
            <a:ext cx="590550" cy="412224"/>
            <a:chOff x="838200" y="3702576"/>
            <a:chExt cx="590550" cy="4122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962400"/>
              <a:ext cx="304800" cy="152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1085850" y="3740676"/>
              <a:ext cx="381000" cy="3048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16200000" flipH="1">
            <a:off x="2614443" y="1586057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541873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5418732" y="-3931445"/>
            <a:ext cx="870668" cy="8660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5654956" y="-3931446"/>
            <a:ext cx="870668" cy="86601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5902606" y="-3931446"/>
            <a:ext cx="870668" cy="8660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5902603" y="-3931448"/>
            <a:ext cx="870664" cy="866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24536" y="85400"/>
            <a:ext cx="3838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সঠিক উত্তরটি চিহ্নিত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1004" y="1627758"/>
            <a:ext cx="273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জোড়ায় কর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33" y="2707013"/>
            <a:ext cx="4799929" cy="27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86000" y="304800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অক্সিজেন পুড়ে।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3276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সালফার পুড়ে।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44196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নাইট্রোজেন পুড়ে।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51054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কার্বন ডাই অক্সাইড পুড়ে।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629508" y="1650240"/>
            <a:ext cx="685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597956" y="1493453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Sort 20"/>
          <p:cNvSpPr/>
          <p:nvPr/>
        </p:nvSpPr>
        <p:spPr>
          <a:xfrm rot="14546684">
            <a:off x="2770520" y="1480710"/>
            <a:ext cx="327577" cy="587846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62200" y="3962400"/>
            <a:ext cx="2286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552700" y="37719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 flipH="1">
            <a:off x="582671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 flipH="1">
            <a:off x="5826713" y="-3849099"/>
            <a:ext cx="986052" cy="8696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88342" y="152182"/>
            <a:ext cx="38742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সঠিক উত্তরটি চিহ্নিত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94193" y="222530"/>
            <a:ext cx="1852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জোড়ায় কর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2" y="3962400"/>
            <a:ext cx="3576638" cy="2384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02" y="1367560"/>
            <a:ext cx="4799929" cy="27472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18178" y="1483044"/>
            <a:ext cx="481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বায়ুতে সালফার অক্সাইড উৎপন্ন হয়-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1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62200" y="276802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বিড়ি সিগারেট খাওয়া বন্ধ করা।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37762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পেট্রোল, অকটেন, ডিজেল চালিত গাড়ি ব্যবহার না করা।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200" y="406342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করে গাছ লাগিয়ে নতুন বনভূমি সৃষ্টি করা।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2200" y="47244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খোলা জায়গায় মলমূত্র ত্যাগ না করা।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2587975" y="1650712"/>
            <a:ext cx="685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572053" y="1490436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ort 18"/>
          <p:cNvSpPr/>
          <p:nvPr/>
        </p:nvSpPr>
        <p:spPr>
          <a:xfrm rot="14546684">
            <a:off x="2744617" y="1477693"/>
            <a:ext cx="327577" cy="587846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286000" y="4267200"/>
            <a:ext cx="2286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476500" y="40767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172453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96075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2208407" y="1065213"/>
            <a:ext cx="90691" cy="5836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 flipH="1">
            <a:off x="582671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 flipH="1">
            <a:off x="5826713" y="-3849099"/>
            <a:ext cx="986052" cy="8696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9083" y="158929"/>
            <a:ext cx="39451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সঠিক উত্তরটি চিহ্নিত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7818" y="244271"/>
            <a:ext cx="184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জোড়ায়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92" y="4555255"/>
            <a:ext cx="3121781" cy="1758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69" y="1351578"/>
            <a:ext cx="3445168" cy="197184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76600" y="1510658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বায়ুদূষণ রোধের একটি অন্যতম উপায় হচ্ছে-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8744" y="3995481"/>
            <a:ext cx="7135822" cy="2887755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554425" y="3567638"/>
            <a:ext cx="7130141" cy="4278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5960167" y="3645595"/>
            <a:ext cx="193354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689" y="684187"/>
            <a:ext cx="2008897" cy="15066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518863" y="687432"/>
            <a:ext cx="2008897" cy="150667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3000602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3000602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177767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3177767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363504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363504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3928212" y="4057233"/>
            <a:ext cx="6396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বাদাঘাট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31" y="685800"/>
            <a:ext cx="1751140" cy="1745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87" y="216110"/>
            <a:ext cx="2786744" cy="2586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7" y="857250"/>
            <a:ext cx="1388468" cy="600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2" y="5105400"/>
            <a:ext cx="2013857" cy="1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1524000" y="1065212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0" y="11414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12176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3276600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4000" y="33528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3429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505994" y="2285206"/>
            <a:ext cx="21336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630194" y="2285206"/>
            <a:ext cx="21336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D:\রাষ্ট্রীয় সসম্পদ-ছবি এবং ভিডিও\IMG0035A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b="14583"/>
          <a:stretch>
            <a:fillRect/>
          </a:stretch>
        </p:blipFill>
        <p:spPr bwMode="auto">
          <a:xfrm>
            <a:off x="1828800" y="914400"/>
            <a:ext cx="2194560" cy="2499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" name="Picture 37" descr="tumblr_lysc2dObdk1r44q44o1_1280.jpg"/>
          <p:cNvPicPr>
            <a:picLocks noChangeAspect="1"/>
          </p:cNvPicPr>
          <p:nvPr/>
        </p:nvPicPr>
        <p:blipFill>
          <a:blip r:embed="rId4">
            <a:lum contrast="53000"/>
          </a:blip>
          <a:stretch>
            <a:fillRect/>
          </a:stretch>
        </p:blipFill>
        <p:spPr>
          <a:xfrm>
            <a:off x="4572000" y="1219200"/>
            <a:ext cx="3017520" cy="2010634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39" name="Picture 38" descr="11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143000"/>
            <a:ext cx="2377440" cy="2011682"/>
          </a:xfrm>
          <a:prstGeom prst="round1Rect">
            <a:avLst/>
          </a:prstGeom>
          <a:effectLst>
            <a:softEdge rad="317500"/>
          </a:effectLst>
        </p:spPr>
      </p:pic>
      <p:sp>
        <p:nvSpPr>
          <p:cNvPr id="40" name="Rectangle 39"/>
          <p:cNvSpPr/>
          <p:nvPr/>
        </p:nvSpPr>
        <p:spPr>
          <a:xfrm>
            <a:off x="7772400" y="12954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 flipH="1">
            <a:off x="582671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 flipH="1">
            <a:off x="5826713" y="-3849099"/>
            <a:ext cx="986052" cy="8696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0" y="288371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ছবি দেখে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200" y="2402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0" y="3480583"/>
            <a:ext cx="9144000" cy="33488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85890" y="376145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শ্নঃ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বায়ুদূষণ প্রতিরোধে আমাদের কি সংরক্ষণ করতে হবে?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3039" y="5043259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শ্নঃ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এলাকায় কী কী কারনে বায়ুদূষণ হচ্ছে বোর্ডে এসে তা তিনটি বাক্যে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black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 flipH="1">
            <a:off x="9547286" y="3550752"/>
            <a:ext cx="886263" cy="9601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24533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9672160" y="5156673"/>
            <a:ext cx="1023946" cy="1674813"/>
          </a:xfrm>
          <a:prstGeom prst="rect">
            <a:avLst/>
          </a:prstGeom>
        </p:spPr>
      </p:pic>
      <p:pic>
        <p:nvPicPr>
          <p:cNvPr id="34" name="Picture 33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2515367" y="5609325"/>
            <a:ext cx="747204" cy="1222161"/>
          </a:xfrm>
          <a:prstGeom prst="rect">
            <a:avLst/>
          </a:prstGeom>
        </p:spPr>
      </p:pic>
      <p:pic>
        <p:nvPicPr>
          <p:cNvPr id="36" name="Picture 35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3164990" y="5810591"/>
            <a:ext cx="632259" cy="10341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189785" y="1906010"/>
            <a:ext cx="3886200" cy="3170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তোমার নিজ এলাকায়  কিভাবে বায়ুদূষণ প্রতিরোধ করবে তার একটি তালিকা তৈরি করে আনবে।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24000" y="12192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24000" y="1295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 flipH="1">
            <a:off x="534284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 flipH="1">
            <a:off x="5579064" y="-3849100"/>
            <a:ext cx="986052" cy="869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 flipH="1">
            <a:off x="5826714" y="-3849100"/>
            <a:ext cx="986052" cy="8696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 flipH="1">
            <a:off x="5826713" y="-3849099"/>
            <a:ext cx="986052" cy="8696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8144" y="82337"/>
            <a:ext cx="2668137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বাড়ির কাজঃ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20" y="1694153"/>
            <a:ext cx="3937171" cy="3937171"/>
          </a:xfrm>
          <a:prstGeom prst="rect">
            <a:avLst/>
          </a:prstGeom>
        </p:spPr>
      </p:pic>
      <p:pic>
        <p:nvPicPr>
          <p:cNvPr id="23" name="Picture 22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1524000" y="5183188"/>
            <a:ext cx="1023946" cy="1674813"/>
          </a:xfrm>
          <a:prstGeom prst="rect">
            <a:avLst/>
          </a:prstGeom>
        </p:spPr>
      </p:pic>
      <p:pic>
        <p:nvPicPr>
          <p:cNvPr id="24" name="Picture 23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9006396" y="5611978"/>
            <a:ext cx="747204" cy="1222161"/>
          </a:xfrm>
          <a:prstGeom prst="rect">
            <a:avLst/>
          </a:prstGeom>
        </p:spPr>
      </p:pic>
      <p:pic>
        <p:nvPicPr>
          <p:cNvPr id="26" name="Picture 25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3719166" y="5823848"/>
            <a:ext cx="632259" cy="1034152"/>
          </a:xfrm>
          <a:prstGeom prst="rect">
            <a:avLst/>
          </a:prstGeom>
        </p:spPr>
      </p:pic>
      <p:pic>
        <p:nvPicPr>
          <p:cNvPr id="28" name="Picture 27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4282075" y="5810591"/>
            <a:ext cx="632259" cy="1034152"/>
          </a:xfrm>
          <a:prstGeom prst="rect">
            <a:avLst/>
          </a:prstGeom>
        </p:spPr>
      </p:pic>
      <p:pic>
        <p:nvPicPr>
          <p:cNvPr id="29" name="Picture 28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4854142" y="5810591"/>
            <a:ext cx="632259" cy="1034152"/>
          </a:xfrm>
          <a:prstGeom prst="rect">
            <a:avLst/>
          </a:prstGeom>
        </p:spPr>
      </p:pic>
      <p:pic>
        <p:nvPicPr>
          <p:cNvPr id="33" name="Picture 32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5463742" y="5810591"/>
            <a:ext cx="632259" cy="1034152"/>
          </a:xfrm>
          <a:prstGeom prst="rect">
            <a:avLst/>
          </a:prstGeom>
        </p:spPr>
      </p:pic>
      <p:pic>
        <p:nvPicPr>
          <p:cNvPr id="35" name="Picture 34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6073342" y="5823848"/>
            <a:ext cx="632259" cy="1034152"/>
          </a:xfrm>
          <a:prstGeom prst="rect">
            <a:avLst/>
          </a:prstGeom>
        </p:spPr>
      </p:pic>
      <p:pic>
        <p:nvPicPr>
          <p:cNvPr id="37" name="Picture 36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6682942" y="5809046"/>
            <a:ext cx="632259" cy="1034152"/>
          </a:xfrm>
          <a:prstGeom prst="rect">
            <a:avLst/>
          </a:prstGeom>
        </p:spPr>
      </p:pic>
      <p:pic>
        <p:nvPicPr>
          <p:cNvPr id="38" name="Picture 37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7216342" y="5794244"/>
            <a:ext cx="632259" cy="1034152"/>
          </a:xfrm>
          <a:prstGeom prst="rect">
            <a:avLst/>
          </a:prstGeom>
        </p:spPr>
      </p:pic>
      <p:pic>
        <p:nvPicPr>
          <p:cNvPr id="39" name="Picture 38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7825942" y="5794244"/>
            <a:ext cx="632259" cy="1034152"/>
          </a:xfrm>
          <a:prstGeom prst="rect">
            <a:avLst/>
          </a:prstGeom>
        </p:spPr>
      </p:pic>
      <p:pic>
        <p:nvPicPr>
          <p:cNvPr id="40" name="Picture 39" descr="1194986562576271707red_flower_03.svg.hi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flipH="1">
            <a:off x="8435542" y="5790639"/>
            <a:ext cx="632259" cy="10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58614" y="3131556"/>
            <a:ext cx="58137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9465" y="3933234"/>
            <a:ext cx="63180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3447084" y="228601"/>
            <a:ext cx="45719" cy="66293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3447084" y="228601"/>
            <a:ext cx="45719" cy="6629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3683304" y="228601"/>
            <a:ext cx="45719" cy="66293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683304" y="228601"/>
            <a:ext cx="45719" cy="6629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930954" y="228601"/>
            <a:ext cx="45719" cy="66293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930954" y="228601"/>
            <a:ext cx="45719" cy="6629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17" y="97156"/>
            <a:ext cx="3866104" cy="358822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44773" y="1640176"/>
            <a:ext cx="873143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4000" b="1" dirty="0">
              <a:ln/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59967" y="2374581"/>
            <a:ext cx="679832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17516"/>
            <a:ext cx="9132133" cy="144048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89144" y="4117760"/>
            <a:ext cx="9434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pic>
        <p:nvPicPr>
          <p:cNvPr id="27" name="Picture 26" descr="red-flowers-animated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373" y="2363107"/>
            <a:ext cx="1195747" cy="350065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490251" y="2742677"/>
            <a:ext cx="456607" cy="284034"/>
            <a:chOff x="3576937" y="2470245"/>
            <a:chExt cx="2249876" cy="1958191"/>
          </a:xfrm>
        </p:grpSpPr>
        <p:sp>
          <p:nvSpPr>
            <p:cNvPr id="29" name="Freeform 28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50399" y="5401937"/>
            <a:ext cx="456607" cy="284034"/>
            <a:chOff x="3576937" y="2470245"/>
            <a:chExt cx="2249876" cy="1958191"/>
          </a:xfrm>
        </p:grpSpPr>
        <p:sp>
          <p:nvSpPr>
            <p:cNvPr id="32" name="Freeform 31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2-www.ward2u.com-bi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6934" y="983924"/>
            <a:ext cx="1697438" cy="160899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414050" y="4526683"/>
            <a:ext cx="513682" cy="227228"/>
            <a:chOff x="3576937" y="2470245"/>
            <a:chExt cx="2249876" cy="1958191"/>
          </a:xfrm>
        </p:grpSpPr>
        <p:sp>
          <p:nvSpPr>
            <p:cNvPr id="36" name="Freeform 35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59486" y="5883286"/>
            <a:ext cx="513682" cy="227228"/>
            <a:chOff x="3576937" y="2470245"/>
            <a:chExt cx="2249876" cy="1958191"/>
          </a:xfrm>
        </p:grpSpPr>
        <p:sp>
          <p:nvSpPr>
            <p:cNvPr id="39" name="Freeform 38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2627" y="4687691"/>
            <a:ext cx="456607" cy="284034"/>
            <a:chOff x="3576937" y="2470245"/>
            <a:chExt cx="2249876" cy="1958191"/>
          </a:xfrm>
        </p:grpSpPr>
        <p:sp>
          <p:nvSpPr>
            <p:cNvPr id="48" name="Freeform 47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44918" y="4554683"/>
            <a:ext cx="513682" cy="227228"/>
            <a:chOff x="3576937" y="2470245"/>
            <a:chExt cx="2249876" cy="1958191"/>
          </a:xfrm>
        </p:grpSpPr>
        <p:sp>
          <p:nvSpPr>
            <p:cNvPr id="51" name="Freeform 50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43277" y="1082464"/>
            <a:ext cx="456607" cy="284034"/>
            <a:chOff x="3576937" y="2470245"/>
            <a:chExt cx="2249876" cy="1958191"/>
          </a:xfrm>
        </p:grpSpPr>
        <p:sp>
          <p:nvSpPr>
            <p:cNvPr id="54" name="Freeform 53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85697" y="1850215"/>
            <a:ext cx="513682" cy="227228"/>
            <a:chOff x="3576937" y="2470245"/>
            <a:chExt cx="2249876" cy="1958191"/>
          </a:xfrm>
        </p:grpSpPr>
        <p:sp>
          <p:nvSpPr>
            <p:cNvPr id="57" name="Freeform 56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8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5 0.12694 L -0.73568 -0.5905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-359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482 0.00833 L -0.44166 -0.2379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1.38728E-6 L -0.73386 -0.50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0" y="-251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58 0.01502 L -0.31732 -0.172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94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487 0.00833 L -0.44166 -0.23797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1231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577 0.01504 L -0.31736 -0.172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93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486 0.00834 L -0.44166 -0.23796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1231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576 0.01505 L -0.31736 -0.172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2958" y="918471"/>
            <a:ext cx="22344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38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3600" b="1" spc="38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পরিচিতি</a:t>
            </a:r>
            <a:endParaRPr lang="en-US" sz="3600" b="1" spc="38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8942" y="2451491"/>
            <a:ext cx="640905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৫ম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64631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860573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4045630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160" y="2744722"/>
            <a:ext cx="3235098" cy="15066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15321" y="864801"/>
            <a:ext cx="1827574" cy="183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85" y="857250"/>
            <a:ext cx="1827574" cy="183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9878786" y="2356758"/>
            <a:ext cx="514350" cy="228601"/>
            <a:chOff x="3576937" y="2470245"/>
            <a:chExt cx="2249876" cy="1958191"/>
          </a:xfrm>
        </p:grpSpPr>
        <p:sp>
          <p:nvSpPr>
            <p:cNvPr id="18" name="Freeform 17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7600" y="5200651"/>
            <a:ext cx="514350" cy="228601"/>
            <a:chOff x="3576937" y="2470245"/>
            <a:chExt cx="2249876" cy="1958191"/>
          </a:xfrm>
        </p:grpSpPr>
        <p:sp>
          <p:nvSpPr>
            <p:cNvPr id="21" name="Freeform 20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6421" y="5189767"/>
            <a:ext cx="514350" cy="285749"/>
            <a:chOff x="3576937" y="2470245"/>
            <a:chExt cx="2249876" cy="1958191"/>
          </a:xfrm>
        </p:grpSpPr>
        <p:sp>
          <p:nvSpPr>
            <p:cNvPr id="24" name="Freeform 23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77400" y="4008666"/>
            <a:ext cx="457200" cy="285749"/>
            <a:chOff x="3576937" y="2470245"/>
            <a:chExt cx="2249876" cy="1958191"/>
          </a:xfrm>
        </p:grpSpPr>
        <p:sp>
          <p:nvSpPr>
            <p:cNvPr id="27" name="Freeform 26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8" y="4939394"/>
            <a:ext cx="9355042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33 0.00555 L -0.7875 -0.177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-91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0.01111 L -0.79583 -0.2442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127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85014E-8 L -0.75833 -0.1332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53469E-6 L -0.775 -0.4662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137" r="2905" b="53232"/>
          <a:stretch/>
        </p:blipFill>
        <p:spPr>
          <a:xfrm flipH="1">
            <a:off x="2362200" y="0"/>
            <a:ext cx="6781800" cy="1720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1" name="TextBox 20"/>
          <p:cNvSpPr txBox="1"/>
          <p:nvPr/>
        </p:nvSpPr>
        <p:spPr>
          <a:xfrm>
            <a:off x="2386084" y="2077436"/>
            <a:ext cx="514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দেখিঃ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7600" y="2895600"/>
            <a:ext cx="23622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34300" y="3198049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6300" y="5494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নিরাপদ পরিবেশ সৃষ্টিঃ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1524000" y="1752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09241"/>
              </p:ext>
            </p:extLst>
          </p:nvPr>
        </p:nvGraphicFramePr>
        <p:xfrm>
          <a:off x="4126742" y="3810001"/>
          <a:ext cx="16002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742" y="3810001"/>
                        <a:ext cx="16002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649730" y="1"/>
            <a:ext cx="74806" cy="6840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49730" y="1"/>
            <a:ext cx="74806" cy="6840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5950" y="1"/>
            <a:ext cx="74806" cy="6840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85950" y="1"/>
            <a:ext cx="74806" cy="6840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1"/>
            <a:ext cx="74806" cy="6840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3600" y="1"/>
            <a:ext cx="74806" cy="6840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7876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24000" y="10668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64650" y="4712563"/>
            <a:ext cx="518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কারখানা থেকে ধোঁয়া বেরোচ্ছে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150" y="4748408"/>
            <a:ext cx="4800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 ধোঁয়া কোথায় মিশে যাচ্ছে?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8262" y="4762171"/>
            <a:ext cx="1676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7035" y="4899044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ফলে কী ঘটেছে?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4823726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বায়ু দূষিত হচ্ছে।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5299" y="231443"/>
            <a:ext cx="421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দেখছি?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6329"/>
            <a:ext cx="2010150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72325" y="4800600"/>
            <a:ext cx="2010150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 flipH="1">
            <a:off x="1752600" y="1371601"/>
            <a:ext cx="62627" cy="53776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752600" y="1371601"/>
            <a:ext cx="62627" cy="5377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1988820" y="1371601"/>
            <a:ext cx="62627" cy="53776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1988820" y="1371601"/>
            <a:ext cx="62627" cy="5377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2236470" y="1371601"/>
            <a:ext cx="62627" cy="53776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2236470" y="1371601"/>
            <a:ext cx="62627" cy="5377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3" y="1387081"/>
            <a:ext cx="5235593" cy="3281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19852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14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67000" y="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পাঠ--------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1524000" y="10668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56710" y="2459504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0" y="1828800"/>
            <a:ext cx="39624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7786144_m_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445255" y="1828800"/>
            <a:ext cx="3665662" cy="3259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4514"/>
            <a:ext cx="2010150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47614" y="4849613"/>
            <a:ext cx="2010150" cy="2017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727324" y="1600201"/>
            <a:ext cx="74806" cy="51490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27324" y="1600201"/>
            <a:ext cx="74806" cy="5149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63544" y="1600201"/>
            <a:ext cx="74806" cy="51490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63544" y="1600201"/>
            <a:ext cx="74806" cy="5149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11194" y="1600201"/>
            <a:ext cx="74806" cy="51490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11194" y="1600201"/>
            <a:ext cx="74806" cy="5149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17" y="1828801"/>
            <a:ext cx="3559326" cy="32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86750" y="2214952"/>
            <a:ext cx="6752784" cy="2889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৫.২.২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বায়ু দূষণের 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৫.৩.১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িকর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৫.৪.১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2" y="3344656"/>
            <a:ext cx="6041571" cy="7225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772" y="874927"/>
            <a:ext cx="190500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1344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670072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860577" y="857250"/>
            <a:ext cx="10287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670083" y="851810"/>
            <a:ext cx="12903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472544" y="857250"/>
            <a:ext cx="13711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860579" y="857250"/>
            <a:ext cx="10287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787" y="879021"/>
            <a:ext cx="1426414" cy="143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17213" y="876418"/>
            <a:ext cx="1426414" cy="143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0023021" y="2084614"/>
            <a:ext cx="514350" cy="228601"/>
            <a:chOff x="3576937" y="2470245"/>
            <a:chExt cx="2249876" cy="1958191"/>
          </a:xfrm>
        </p:grpSpPr>
        <p:sp>
          <p:nvSpPr>
            <p:cNvPr id="21" name="Freeform 20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32915" y="5597980"/>
            <a:ext cx="514350" cy="228601"/>
            <a:chOff x="3576937" y="2470245"/>
            <a:chExt cx="2249876" cy="1958191"/>
          </a:xfrm>
        </p:grpSpPr>
        <p:sp>
          <p:nvSpPr>
            <p:cNvPr id="25" name="Freeform 24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81994" y="5570765"/>
            <a:ext cx="514350" cy="285749"/>
            <a:chOff x="3576937" y="2470245"/>
            <a:chExt cx="2249876" cy="1958191"/>
          </a:xfrm>
        </p:grpSpPr>
        <p:sp>
          <p:nvSpPr>
            <p:cNvPr id="28" name="Freeform 27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10800" y="5358494"/>
            <a:ext cx="457200" cy="285749"/>
            <a:chOff x="3576937" y="2470245"/>
            <a:chExt cx="2249876" cy="1958191"/>
          </a:xfrm>
        </p:grpSpPr>
        <p:sp>
          <p:nvSpPr>
            <p:cNvPr id="32" name="Freeform 31"/>
            <p:cNvSpPr/>
            <p:nvPr/>
          </p:nvSpPr>
          <p:spPr>
            <a:xfrm>
              <a:off x="3576937" y="2470245"/>
              <a:ext cx="2249876" cy="1958191"/>
            </a:xfrm>
            <a:custGeom>
              <a:avLst/>
              <a:gdLst>
                <a:gd name="connsiteX0" fmla="*/ 258084 w 2249876"/>
                <a:gd name="connsiteY0" fmla="*/ 491319 h 1958191"/>
                <a:gd name="connsiteX1" fmla="*/ 285379 w 2249876"/>
                <a:gd name="connsiteY1" fmla="*/ 586854 h 1958191"/>
                <a:gd name="connsiteX2" fmla="*/ 299027 w 2249876"/>
                <a:gd name="connsiteY2" fmla="*/ 696036 h 1958191"/>
                <a:gd name="connsiteX3" fmla="*/ 326323 w 2249876"/>
                <a:gd name="connsiteY3" fmla="*/ 914400 h 1958191"/>
                <a:gd name="connsiteX4" fmla="*/ 339970 w 2249876"/>
                <a:gd name="connsiteY4" fmla="*/ 1009934 h 1958191"/>
                <a:gd name="connsiteX5" fmla="*/ 367266 w 2249876"/>
                <a:gd name="connsiteY5" fmla="*/ 900752 h 1958191"/>
                <a:gd name="connsiteX6" fmla="*/ 394562 w 2249876"/>
                <a:gd name="connsiteY6" fmla="*/ 818865 h 1958191"/>
                <a:gd name="connsiteX7" fmla="*/ 408209 w 2249876"/>
                <a:gd name="connsiteY7" fmla="*/ 723331 h 1958191"/>
                <a:gd name="connsiteX8" fmla="*/ 435505 w 2249876"/>
                <a:gd name="connsiteY8" fmla="*/ 641445 h 1958191"/>
                <a:gd name="connsiteX9" fmla="*/ 449153 w 2249876"/>
                <a:gd name="connsiteY9" fmla="*/ 545910 h 1958191"/>
                <a:gd name="connsiteX10" fmla="*/ 462800 w 2249876"/>
                <a:gd name="connsiteY10" fmla="*/ 504967 h 1958191"/>
                <a:gd name="connsiteX11" fmla="*/ 503744 w 2249876"/>
                <a:gd name="connsiteY11" fmla="*/ 518615 h 1958191"/>
                <a:gd name="connsiteX12" fmla="*/ 544687 w 2249876"/>
                <a:gd name="connsiteY12" fmla="*/ 545910 h 1958191"/>
                <a:gd name="connsiteX13" fmla="*/ 599278 w 2249876"/>
                <a:gd name="connsiteY13" fmla="*/ 573206 h 1958191"/>
                <a:gd name="connsiteX14" fmla="*/ 640221 w 2249876"/>
                <a:gd name="connsiteY14" fmla="*/ 627797 h 1958191"/>
                <a:gd name="connsiteX15" fmla="*/ 681164 w 2249876"/>
                <a:gd name="connsiteY15" fmla="*/ 668740 h 1958191"/>
                <a:gd name="connsiteX16" fmla="*/ 694812 w 2249876"/>
                <a:gd name="connsiteY16" fmla="*/ 709683 h 1958191"/>
                <a:gd name="connsiteX17" fmla="*/ 681164 w 2249876"/>
                <a:gd name="connsiteY17" fmla="*/ 968991 h 1958191"/>
                <a:gd name="connsiteX18" fmla="*/ 667517 w 2249876"/>
                <a:gd name="connsiteY18" fmla="*/ 1023582 h 1958191"/>
                <a:gd name="connsiteX19" fmla="*/ 612926 w 2249876"/>
                <a:gd name="connsiteY19" fmla="*/ 1105468 h 1958191"/>
                <a:gd name="connsiteX20" fmla="*/ 585630 w 2249876"/>
                <a:gd name="connsiteY20" fmla="*/ 1146412 h 1958191"/>
                <a:gd name="connsiteX21" fmla="*/ 571982 w 2249876"/>
                <a:gd name="connsiteY21" fmla="*/ 1201003 h 1958191"/>
                <a:gd name="connsiteX22" fmla="*/ 517391 w 2249876"/>
                <a:gd name="connsiteY22" fmla="*/ 1282889 h 1958191"/>
                <a:gd name="connsiteX23" fmla="*/ 476448 w 2249876"/>
                <a:gd name="connsiteY23" fmla="*/ 1364776 h 1958191"/>
                <a:gd name="connsiteX24" fmla="*/ 462800 w 2249876"/>
                <a:gd name="connsiteY24" fmla="*/ 1405719 h 1958191"/>
                <a:gd name="connsiteX25" fmla="*/ 435505 w 2249876"/>
                <a:gd name="connsiteY25" fmla="*/ 1446662 h 1958191"/>
                <a:gd name="connsiteX26" fmla="*/ 421857 w 2249876"/>
                <a:gd name="connsiteY26" fmla="*/ 1487606 h 1958191"/>
                <a:gd name="connsiteX27" fmla="*/ 380914 w 2249876"/>
                <a:gd name="connsiteY27" fmla="*/ 1528549 h 1958191"/>
                <a:gd name="connsiteX28" fmla="*/ 353618 w 2249876"/>
                <a:gd name="connsiteY28" fmla="*/ 1569492 h 1958191"/>
                <a:gd name="connsiteX29" fmla="*/ 312675 w 2249876"/>
                <a:gd name="connsiteY29" fmla="*/ 1610436 h 1958191"/>
                <a:gd name="connsiteX30" fmla="*/ 217141 w 2249876"/>
                <a:gd name="connsiteY30" fmla="*/ 1719618 h 1958191"/>
                <a:gd name="connsiteX31" fmla="*/ 189845 w 2249876"/>
                <a:gd name="connsiteY31" fmla="*/ 1760561 h 1958191"/>
                <a:gd name="connsiteX32" fmla="*/ 107959 w 2249876"/>
                <a:gd name="connsiteY32" fmla="*/ 1801504 h 1958191"/>
                <a:gd name="connsiteX33" fmla="*/ 67015 w 2249876"/>
                <a:gd name="connsiteY33" fmla="*/ 1842448 h 1958191"/>
                <a:gd name="connsiteX34" fmla="*/ 67015 w 2249876"/>
                <a:gd name="connsiteY34" fmla="*/ 1897039 h 1958191"/>
                <a:gd name="connsiteX35" fmla="*/ 367266 w 2249876"/>
                <a:gd name="connsiteY35" fmla="*/ 1842448 h 1958191"/>
                <a:gd name="connsiteX36" fmla="*/ 380914 w 2249876"/>
                <a:gd name="connsiteY36" fmla="*/ 1801504 h 1958191"/>
                <a:gd name="connsiteX37" fmla="*/ 408209 w 2249876"/>
                <a:gd name="connsiteY37" fmla="*/ 1842448 h 1958191"/>
                <a:gd name="connsiteX38" fmla="*/ 626573 w 2249876"/>
                <a:gd name="connsiteY38" fmla="*/ 1883391 h 1958191"/>
                <a:gd name="connsiteX39" fmla="*/ 735756 w 2249876"/>
                <a:gd name="connsiteY39" fmla="*/ 1801504 h 1958191"/>
                <a:gd name="connsiteX40" fmla="*/ 790347 w 2249876"/>
                <a:gd name="connsiteY40" fmla="*/ 1719618 h 1958191"/>
                <a:gd name="connsiteX41" fmla="*/ 831290 w 2249876"/>
                <a:gd name="connsiteY41" fmla="*/ 1733265 h 1958191"/>
                <a:gd name="connsiteX42" fmla="*/ 995063 w 2249876"/>
                <a:gd name="connsiteY42" fmla="*/ 1705970 h 1958191"/>
                <a:gd name="connsiteX43" fmla="*/ 1036006 w 2249876"/>
                <a:gd name="connsiteY43" fmla="*/ 1678674 h 1958191"/>
                <a:gd name="connsiteX44" fmla="*/ 1117893 w 2249876"/>
                <a:gd name="connsiteY44" fmla="*/ 1596788 h 1958191"/>
                <a:gd name="connsiteX45" fmla="*/ 1131541 w 2249876"/>
                <a:gd name="connsiteY45" fmla="*/ 1555845 h 1958191"/>
                <a:gd name="connsiteX46" fmla="*/ 1158836 w 2249876"/>
                <a:gd name="connsiteY46" fmla="*/ 1514901 h 1958191"/>
                <a:gd name="connsiteX47" fmla="*/ 1199779 w 2249876"/>
                <a:gd name="connsiteY47" fmla="*/ 1419367 h 1958191"/>
                <a:gd name="connsiteX48" fmla="*/ 1240723 w 2249876"/>
                <a:gd name="connsiteY48" fmla="*/ 1310185 h 1958191"/>
                <a:gd name="connsiteX49" fmla="*/ 1254370 w 2249876"/>
                <a:gd name="connsiteY49" fmla="*/ 1255594 h 1958191"/>
                <a:gd name="connsiteX50" fmla="*/ 1268018 w 2249876"/>
                <a:gd name="connsiteY50" fmla="*/ 1091821 h 1958191"/>
                <a:gd name="connsiteX51" fmla="*/ 1308962 w 2249876"/>
                <a:gd name="connsiteY51" fmla="*/ 1119116 h 1958191"/>
                <a:gd name="connsiteX52" fmla="*/ 1336257 w 2249876"/>
                <a:gd name="connsiteY52" fmla="*/ 1160059 h 1958191"/>
                <a:gd name="connsiteX53" fmla="*/ 1472735 w 2249876"/>
                <a:gd name="connsiteY53" fmla="*/ 1228298 h 1958191"/>
                <a:gd name="connsiteX54" fmla="*/ 1513678 w 2249876"/>
                <a:gd name="connsiteY54" fmla="*/ 1255594 h 1958191"/>
                <a:gd name="connsiteX55" fmla="*/ 1540973 w 2249876"/>
                <a:gd name="connsiteY55" fmla="*/ 1296537 h 1958191"/>
                <a:gd name="connsiteX56" fmla="*/ 1581917 w 2249876"/>
                <a:gd name="connsiteY56" fmla="*/ 1351128 h 1958191"/>
                <a:gd name="connsiteX57" fmla="*/ 1595564 w 2249876"/>
                <a:gd name="connsiteY57" fmla="*/ 1392071 h 1958191"/>
                <a:gd name="connsiteX58" fmla="*/ 1609212 w 2249876"/>
                <a:gd name="connsiteY58" fmla="*/ 1473958 h 1958191"/>
                <a:gd name="connsiteX59" fmla="*/ 1650156 w 2249876"/>
                <a:gd name="connsiteY59" fmla="*/ 1514901 h 1958191"/>
                <a:gd name="connsiteX60" fmla="*/ 1786633 w 2249876"/>
                <a:gd name="connsiteY60" fmla="*/ 1542197 h 1958191"/>
                <a:gd name="connsiteX61" fmla="*/ 1854872 w 2249876"/>
                <a:gd name="connsiteY61" fmla="*/ 1555845 h 1958191"/>
                <a:gd name="connsiteX62" fmla="*/ 1909463 w 2249876"/>
                <a:gd name="connsiteY62" fmla="*/ 1433015 h 1958191"/>
                <a:gd name="connsiteX63" fmla="*/ 1923111 w 2249876"/>
                <a:gd name="connsiteY63" fmla="*/ 1392071 h 1958191"/>
                <a:gd name="connsiteX64" fmla="*/ 1964054 w 2249876"/>
                <a:gd name="connsiteY64" fmla="*/ 1364776 h 1958191"/>
                <a:gd name="connsiteX65" fmla="*/ 2018645 w 2249876"/>
                <a:gd name="connsiteY65" fmla="*/ 1282889 h 1958191"/>
                <a:gd name="connsiteX66" fmla="*/ 2032293 w 2249876"/>
                <a:gd name="connsiteY66" fmla="*/ 1241946 h 1958191"/>
                <a:gd name="connsiteX67" fmla="*/ 2073236 w 2249876"/>
                <a:gd name="connsiteY67" fmla="*/ 1091821 h 1958191"/>
                <a:gd name="connsiteX68" fmla="*/ 2059588 w 2249876"/>
                <a:gd name="connsiteY68" fmla="*/ 941695 h 1958191"/>
                <a:gd name="connsiteX69" fmla="*/ 1977702 w 2249876"/>
                <a:gd name="connsiteY69" fmla="*/ 914400 h 1958191"/>
                <a:gd name="connsiteX70" fmla="*/ 1868520 w 2249876"/>
                <a:gd name="connsiteY70" fmla="*/ 887104 h 1958191"/>
                <a:gd name="connsiteX71" fmla="*/ 1813929 w 2249876"/>
                <a:gd name="connsiteY71" fmla="*/ 873456 h 1958191"/>
                <a:gd name="connsiteX72" fmla="*/ 1772985 w 2249876"/>
                <a:gd name="connsiteY72" fmla="*/ 859809 h 1958191"/>
                <a:gd name="connsiteX73" fmla="*/ 1554621 w 2249876"/>
                <a:gd name="connsiteY73" fmla="*/ 832513 h 1958191"/>
                <a:gd name="connsiteX74" fmla="*/ 1472735 w 2249876"/>
                <a:gd name="connsiteY74" fmla="*/ 791570 h 1958191"/>
                <a:gd name="connsiteX75" fmla="*/ 1459087 w 2249876"/>
                <a:gd name="connsiteY75" fmla="*/ 750627 h 1958191"/>
                <a:gd name="connsiteX76" fmla="*/ 1404496 w 2249876"/>
                <a:gd name="connsiteY76" fmla="*/ 668740 h 1958191"/>
                <a:gd name="connsiteX77" fmla="*/ 1554621 w 2249876"/>
                <a:gd name="connsiteY77" fmla="*/ 614149 h 1958191"/>
                <a:gd name="connsiteX78" fmla="*/ 1991350 w 2249876"/>
                <a:gd name="connsiteY78" fmla="*/ 600501 h 1958191"/>
                <a:gd name="connsiteX79" fmla="*/ 2032293 w 2249876"/>
                <a:gd name="connsiteY79" fmla="*/ 559558 h 1958191"/>
                <a:gd name="connsiteX80" fmla="*/ 2114179 w 2249876"/>
                <a:gd name="connsiteY80" fmla="*/ 504967 h 1958191"/>
                <a:gd name="connsiteX81" fmla="*/ 2141475 w 2249876"/>
                <a:gd name="connsiteY81" fmla="*/ 464024 h 1958191"/>
                <a:gd name="connsiteX82" fmla="*/ 2155123 w 2249876"/>
                <a:gd name="connsiteY82" fmla="*/ 423080 h 1958191"/>
                <a:gd name="connsiteX83" fmla="*/ 2196066 w 2249876"/>
                <a:gd name="connsiteY83" fmla="*/ 368489 h 1958191"/>
                <a:gd name="connsiteX84" fmla="*/ 2223362 w 2249876"/>
                <a:gd name="connsiteY84" fmla="*/ 327546 h 1958191"/>
                <a:gd name="connsiteX85" fmla="*/ 2237009 w 2249876"/>
                <a:gd name="connsiteY85" fmla="*/ 286603 h 1958191"/>
                <a:gd name="connsiteX86" fmla="*/ 2196066 w 2249876"/>
                <a:gd name="connsiteY86" fmla="*/ 313898 h 1958191"/>
                <a:gd name="connsiteX87" fmla="*/ 2141475 w 2249876"/>
                <a:gd name="connsiteY87" fmla="*/ 327546 h 1958191"/>
                <a:gd name="connsiteX88" fmla="*/ 2100532 w 2249876"/>
                <a:gd name="connsiteY88" fmla="*/ 341194 h 1958191"/>
                <a:gd name="connsiteX89" fmla="*/ 1909463 w 2249876"/>
                <a:gd name="connsiteY89" fmla="*/ 313898 h 1958191"/>
                <a:gd name="connsiteX90" fmla="*/ 1827576 w 2249876"/>
                <a:gd name="connsiteY90" fmla="*/ 259307 h 1958191"/>
                <a:gd name="connsiteX91" fmla="*/ 1745690 w 2249876"/>
                <a:gd name="connsiteY91" fmla="*/ 191068 h 1958191"/>
                <a:gd name="connsiteX92" fmla="*/ 1704747 w 2249876"/>
                <a:gd name="connsiteY92" fmla="*/ 177421 h 1958191"/>
                <a:gd name="connsiteX93" fmla="*/ 1663803 w 2249876"/>
                <a:gd name="connsiteY93" fmla="*/ 150125 h 1958191"/>
                <a:gd name="connsiteX94" fmla="*/ 1554621 w 2249876"/>
                <a:gd name="connsiteY94" fmla="*/ 109182 h 1958191"/>
                <a:gd name="connsiteX95" fmla="*/ 1472735 w 2249876"/>
                <a:gd name="connsiteY95" fmla="*/ 54591 h 1958191"/>
                <a:gd name="connsiteX96" fmla="*/ 1431791 w 2249876"/>
                <a:gd name="connsiteY96" fmla="*/ 40943 h 1958191"/>
                <a:gd name="connsiteX97" fmla="*/ 1390848 w 2249876"/>
                <a:gd name="connsiteY97" fmla="*/ 13648 h 1958191"/>
                <a:gd name="connsiteX98" fmla="*/ 1308962 w 2249876"/>
                <a:gd name="connsiteY98" fmla="*/ 0 h 1958191"/>
                <a:gd name="connsiteX99" fmla="*/ 1199779 w 2249876"/>
                <a:gd name="connsiteY99" fmla="*/ 13648 h 1958191"/>
                <a:gd name="connsiteX100" fmla="*/ 1117893 w 2249876"/>
                <a:gd name="connsiteY100" fmla="*/ 54591 h 1958191"/>
                <a:gd name="connsiteX101" fmla="*/ 1036006 w 2249876"/>
                <a:gd name="connsiteY101" fmla="*/ 95534 h 1958191"/>
                <a:gd name="connsiteX102" fmla="*/ 926824 w 2249876"/>
                <a:gd name="connsiteY102" fmla="*/ 204716 h 1958191"/>
                <a:gd name="connsiteX103" fmla="*/ 899529 w 2249876"/>
                <a:gd name="connsiteY103" fmla="*/ 245659 h 1958191"/>
                <a:gd name="connsiteX104" fmla="*/ 844938 w 2249876"/>
                <a:gd name="connsiteY104" fmla="*/ 259307 h 1958191"/>
                <a:gd name="connsiteX105" fmla="*/ 803994 w 2249876"/>
                <a:gd name="connsiteY105" fmla="*/ 272955 h 1958191"/>
                <a:gd name="connsiteX106" fmla="*/ 681164 w 2249876"/>
                <a:gd name="connsiteY106" fmla="*/ 245659 h 1958191"/>
                <a:gd name="connsiteX107" fmla="*/ 558335 w 2249876"/>
                <a:gd name="connsiteY107" fmla="*/ 177421 h 1958191"/>
                <a:gd name="connsiteX108" fmla="*/ 380914 w 2249876"/>
                <a:gd name="connsiteY108" fmla="*/ 191068 h 1958191"/>
                <a:gd name="connsiteX109" fmla="*/ 326323 w 2249876"/>
                <a:gd name="connsiteY109" fmla="*/ 204716 h 1958191"/>
                <a:gd name="connsiteX110" fmla="*/ 285379 w 2249876"/>
                <a:gd name="connsiteY110" fmla="*/ 245659 h 1958191"/>
                <a:gd name="connsiteX111" fmla="*/ 258084 w 2249876"/>
                <a:gd name="connsiteY111" fmla="*/ 286603 h 1958191"/>
                <a:gd name="connsiteX112" fmla="*/ 203493 w 2249876"/>
                <a:gd name="connsiteY112" fmla="*/ 300251 h 1958191"/>
                <a:gd name="connsiteX113" fmla="*/ 189845 w 2249876"/>
                <a:gd name="connsiteY113" fmla="*/ 354842 h 1958191"/>
                <a:gd name="connsiteX114" fmla="*/ 176197 w 2249876"/>
                <a:gd name="connsiteY114" fmla="*/ 395785 h 1958191"/>
                <a:gd name="connsiteX115" fmla="*/ 189845 w 2249876"/>
                <a:gd name="connsiteY115" fmla="*/ 504967 h 1958191"/>
                <a:gd name="connsiteX116" fmla="*/ 230788 w 2249876"/>
                <a:gd name="connsiteY116" fmla="*/ 545910 h 1958191"/>
                <a:gd name="connsiteX117" fmla="*/ 244436 w 2249876"/>
                <a:gd name="connsiteY117" fmla="*/ 573206 h 195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249876" h="1958191">
                  <a:moveTo>
                    <a:pt x="258084" y="491319"/>
                  </a:moveTo>
                  <a:cubicBezTo>
                    <a:pt x="268903" y="523776"/>
                    <a:pt x="279665" y="552571"/>
                    <a:pt x="285379" y="586854"/>
                  </a:cubicBezTo>
                  <a:cubicBezTo>
                    <a:pt x="291409" y="623032"/>
                    <a:pt x="295550" y="659524"/>
                    <a:pt x="299027" y="696036"/>
                  </a:cubicBezTo>
                  <a:cubicBezTo>
                    <a:pt x="318696" y="902551"/>
                    <a:pt x="292725" y="813607"/>
                    <a:pt x="326323" y="914400"/>
                  </a:cubicBezTo>
                  <a:cubicBezTo>
                    <a:pt x="330872" y="946245"/>
                    <a:pt x="309453" y="1020107"/>
                    <a:pt x="339970" y="1009934"/>
                  </a:cubicBezTo>
                  <a:cubicBezTo>
                    <a:pt x="375559" y="998071"/>
                    <a:pt x="355403" y="936341"/>
                    <a:pt x="367266" y="900752"/>
                  </a:cubicBezTo>
                  <a:lnTo>
                    <a:pt x="394562" y="818865"/>
                  </a:lnTo>
                  <a:cubicBezTo>
                    <a:pt x="399111" y="787020"/>
                    <a:pt x="400976" y="754675"/>
                    <a:pt x="408209" y="723331"/>
                  </a:cubicBezTo>
                  <a:cubicBezTo>
                    <a:pt x="414679" y="695296"/>
                    <a:pt x="435505" y="641445"/>
                    <a:pt x="435505" y="641445"/>
                  </a:cubicBezTo>
                  <a:cubicBezTo>
                    <a:pt x="440054" y="609600"/>
                    <a:pt x="442844" y="577454"/>
                    <a:pt x="449153" y="545910"/>
                  </a:cubicBezTo>
                  <a:cubicBezTo>
                    <a:pt x="451974" y="531804"/>
                    <a:pt x="449933" y="511400"/>
                    <a:pt x="462800" y="504967"/>
                  </a:cubicBezTo>
                  <a:cubicBezTo>
                    <a:pt x="475668" y="498533"/>
                    <a:pt x="490877" y="512181"/>
                    <a:pt x="503744" y="518615"/>
                  </a:cubicBezTo>
                  <a:cubicBezTo>
                    <a:pt x="518415" y="525950"/>
                    <a:pt x="530446" y="537772"/>
                    <a:pt x="544687" y="545910"/>
                  </a:cubicBezTo>
                  <a:cubicBezTo>
                    <a:pt x="562351" y="556004"/>
                    <a:pt x="581081" y="564107"/>
                    <a:pt x="599278" y="573206"/>
                  </a:cubicBezTo>
                  <a:cubicBezTo>
                    <a:pt x="612926" y="591403"/>
                    <a:pt x="625418" y="610527"/>
                    <a:pt x="640221" y="627797"/>
                  </a:cubicBezTo>
                  <a:cubicBezTo>
                    <a:pt x="652782" y="642451"/>
                    <a:pt x="670458" y="652681"/>
                    <a:pt x="681164" y="668740"/>
                  </a:cubicBezTo>
                  <a:cubicBezTo>
                    <a:pt x="689144" y="680710"/>
                    <a:pt x="690263" y="696035"/>
                    <a:pt x="694812" y="709683"/>
                  </a:cubicBezTo>
                  <a:cubicBezTo>
                    <a:pt x="690263" y="796119"/>
                    <a:pt x="688662" y="882761"/>
                    <a:pt x="681164" y="968991"/>
                  </a:cubicBezTo>
                  <a:cubicBezTo>
                    <a:pt x="679539" y="987677"/>
                    <a:pt x="675905" y="1006805"/>
                    <a:pt x="667517" y="1023582"/>
                  </a:cubicBezTo>
                  <a:cubicBezTo>
                    <a:pt x="652846" y="1052924"/>
                    <a:pt x="631123" y="1078173"/>
                    <a:pt x="612926" y="1105468"/>
                  </a:cubicBezTo>
                  <a:lnTo>
                    <a:pt x="585630" y="1146412"/>
                  </a:lnTo>
                  <a:cubicBezTo>
                    <a:pt x="581081" y="1164609"/>
                    <a:pt x="580370" y="1184226"/>
                    <a:pt x="571982" y="1201003"/>
                  </a:cubicBezTo>
                  <a:cubicBezTo>
                    <a:pt x="557311" y="1230345"/>
                    <a:pt x="517391" y="1282889"/>
                    <a:pt x="517391" y="1282889"/>
                  </a:cubicBezTo>
                  <a:cubicBezTo>
                    <a:pt x="483092" y="1385793"/>
                    <a:pt x="529357" y="1258961"/>
                    <a:pt x="476448" y="1364776"/>
                  </a:cubicBezTo>
                  <a:cubicBezTo>
                    <a:pt x="470014" y="1377643"/>
                    <a:pt x="469234" y="1392852"/>
                    <a:pt x="462800" y="1405719"/>
                  </a:cubicBezTo>
                  <a:cubicBezTo>
                    <a:pt x="455465" y="1420390"/>
                    <a:pt x="442840" y="1431991"/>
                    <a:pt x="435505" y="1446662"/>
                  </a:cubicBezTo>
                  <a:cubicBezTo>
                    <a:pt x="429071" y="1459529"/>
                    <a:pt x="429837" y="1475636"/>
                    <a:pt x="421857" y="1487606"/>
                  </a:cubicBezTo>
                  <a:cubicBezTo>
                    <a:pt x="411151" y="1503665"/>
                    <a:pt x="393270" y="1513722"/>
                    <a:pt x="380914" y="1528549"/>
                  </a:cubicBezTo>
                  <a:cubicBezTo>
                    <a:pt x="370413" y="1541150"/>
                    <a:pt x="364119" y="1556891"/>
                    <a:pt x="353618" y="1569492"/>
                  </a:cubicBezTo>
                  <a:cubicBezTo>
                    <a:pt x="341262" y="1584319"/>
                    <a:pt x="324525" y="1595201"/>
                    <a:pt x="312675" y="1610436"/>
                  </a:cubicBezTo>
                  <a:cubicBezTo>
                    <a:pt x="226940" y="1720667"/>
                    <a:pt x="296402" y="1666776"/>
                    <a:pt x="217141" y="1719618"/>
                  </a:cubicBezTo>
                  <a:cubicBezTo>
                    <a:pt x="208042" y="1733266"/>
                    <a:pt x="201443" y="1748963"/>
                    <a:pt x="189845" y="1760561"/>
                  </a:cubicBezTo>
                  <a:cubicBezTo>
                    <a:pt x="163389" y="1787017"/>
                    <a:pt x="141258" y="1790404"/>
                    <a:pt x="107959" y="1801504"/>
                  </a:cubicBezTo>
                  <a:cubicBezTo>
                    <a:pt x="94311" y="1815152"/>
                    <a:pt x="83075" y="1831742"/>
                    <a:pt x="67015" y="1842448"/>
                  </a:cubicBezTo>
                  <a:cubicBezTo>
                    <a:pt x="19612" y="1874050"/>
                    <a:pt x="0" y="1830022"/>
                    <a:pt x="67015" y="1897039"/>
                  </a:cubicBezTo>
                  <a:cubicBezTo>
                    <a:pt x="245513" y="1888114"/>
                    <a:pt x="309394" y="1958191"/>
                    <a:pt x="367266" y="1842448"/>
                  </a:cubicBezTo>
                  <a:cubicBezTo>
                    <a:pt x="373700" y="1829581"/>
                    <a:pt x="376365" y="1815152"/>
                    <a:pt x="380914" y="1801504"/>
                  </a:cubicBezTo>
                  <a:cubicBezTo>
                    <a:pt x="390012" y="1815152"/>
                    <a:pt x="396611" y="1830850"/>
                    <a:pt x="408209" y="1842448"/>
                  </a:cubicBezTo>
                  <a:cubicBezTo>
                    <a:pt x="465897" y="1900136"/>
                    <a:pt x="550721" y="1877556"/>
                    <a:pt x="626573" y="1883391"/>
                  </a:cubicBezTo>
                  <a:cubicBezTo>
                    <a:pt x="741960" y="1844928"/>
                    <a:pt x="685552" y="1885176"/>
                    <a:pt x="735756" y="1801504"/>
                  </a:cubicBezTo>
                  <a:cubicBezTo>
                    <a:pt x="752634" y="1773374"/>
                    <a:pt x="790347" y="1719618"/>
                    <a:pt x="790347" y="1719618"/>
                  </a:cubicBezTo>
                  <a:cubicBezTo>
                    <a:pt x="803995" y="1724167"/>
                    <a:pt x="816904" y="1733265"/>
                    <a:pt x="831290" y="1733265"/>
                  </a:cubicBezTo>
                  <a:cubicBezTo>
                    <a:pt x="895192" y="1733265"/>
                    <a:pt x="937565" y="1720345"/>
                    <a:pt x="995063" y="1705970"/>
                  </a:cubicBezTo>
                  <a:cubicBezTo>
                    <a:pt x="1008711" y="1696871"/>
                    <a:pt x="1023747" y="1689571"/>
                    <a:pt x="1036006" y="1678674"/>
                  </a:cubicBezTo>
                  <a:cubicBezTo>
                    <a:pt x="1064857" y="1653028"/>
                    <a:pt x="1117893" y="1596788"/>
                    <a:pt x="1117893" y="1596788"/>
                  </a:cubicBezTo>
                  <a:cubicBezTo>
                    <a:pt x="1122442" y="1583140"/>
                    <a:pt x="1125107" y="1568712"/>
                    <a:pt x="1131541" y="1555845"/>
                  </a:cubicBezTo>
                  <a:cubicBezTo>
                    <a:pt x="1138876" y="1541174"/>
                    <a:pt x="1152375" y="1529977"/>
                    <a:pt x="1158836" y="1514901"/>
                  </a:cubicBezTo>
                  <a:cubicBezTo>
                    <a:pt x="1211712" y="1391522"/>
                    <a:pt x="1131255" y="1522154"/>
                    <a:pt x="1199779" y="1419367"/>
                  </a:cubicBezTo>
                  <a:cubicBezTo>
                    <a:pt x="1234814" y="1279231"/>
                    <a:pt x="1187194" y="1452931"/>
                    <a:pt x="1240723" y="1310185"/>
                  </a:cubicBezTo>
                  <a:cubicBezTo>
                    <a:pt x="1247309" y="1292622"/>
                    <a:pt x="1249821" y="1273791"/>
                    <a:pt x="1254370" y="1255594"/>
                  </a:cubicBezTo>
                  <a:cubicBezTo>
                    <a:pt x="1258919" y="1201003"/>
                    <a:pt x="1247673" y="1142683"/>
                    <a:pt x="1268018" y="1091821"/>
                  </a:cubicBezTo>
                  <a:cubicBezTo>
                    <a:pt x="1274110" y="1076592"/>
                    <a:pt x="1297363" y="1107518"/>
                    <a:pt x="1308962" y="1119116"/>
                  </a:cubicBezTo>
                  <a:cubicBezTo>
                    <a:pt x="1320560" y="1130714"/>
                    <a:pt x="1323913" y="1149258"/>
                    <a:pt x="1336257" y="1160059"/>
                  </a:cubicBezTo>
                  <a:cubicBezTo>
                    <a:pt x="1401254" y="1216932"/>
                    <a:pt x="1404898" y="1211340"/>
                    <a:pt x="1472735" y="1228298"/>
                  </a:cubicBezTo>
                  <a:cubicBezTo>
                    <a:pt x="1486383" y="1237397"/>
                    <a:pt x="1502080" y="1243996"/>
                    <a:pt x="1513678" y="1255594"/>
                  </a:cubicBezTo>
                  <a:cubicBezTo>
                    <a:pt x="1525276" y="1267192"/>
                    <a:pt x="1531439" y="1283190"/>
                    <a:pt x="1540973" y="1296537"/>
                  </a:cubicBezTo>
                  <a:cubicBezTo>
                    <a:pt x="1554194" y="1315046"/>
                    <a:pt x="1568269" y="1332931"/>
                    <a:pt x="1581917" y="1351128"/>
                  </a:cubicBezTo>
                  <a:cubicBezTo>
                    <a:pt x="1586466" y="1364776"/>
                    <a:pt x="1592443" y="1378028"/>
                    <a:pt x="1595564" y="1392071"/>
                  </a:cubicBezTo>
                  <a:cubicBezTo>
                    <a:pt x="1601567" y="1419084"/>
                    <a:pt x="1597973" y="1448671"/>
                    <a:pt x="1609212" y="1473958"/>
                  </a:cubicBezTo>
                  <a:cubicBezTo>
                    <a:pt x="1617051" y="1491595"/>
                    <a:pt x="1634097" y="1504195"/>
                    <a:pt x="1650156" y="1514901"/>
                  </a:cubicBezTo>
                  <a:cubicBezTo>
                    <a:pt x="1676315" y="1532340"/>
                    <a:pt x="1778154" y="1540784"/>
                    <a:pt x="1786633" y="1542197"/>
                  </a:cubicBezTo>
                  <a:cubicBezTo>
                    <a:pt x="1809514" y="1546011"/>
                    <a:pt x="1832126" y="1551296"/>
                    <a:pt x="1854872" y="1555845"/>
                  </a:cubicBezTo>
                  <a:cubicBezTo>
                    <a:pt x="1898126" y="1490962"/>
                    <a:pt x="1876980" y="1530461"/>
                    <a:pt x="1909463" y="1433015"/>
                  </a:cubicBezTo>
                  <a:cubicBezTo>
                    <a:pt x="1914012" y="1419367"/>
                    <a:pt x="1911141" y="1400051"/>
                    <a:pt x="1923111" y="1392071"/>
                  </a:cubicBezTo>
                  <a:lnTo>
                    <a:pt x="1964054" y="1364776"/>
                  </a:lnTo>
                  <a:cubicBezTo>
                    <a:pt x="1982251" y="1337480"/>
                    <a:pt x="2008271" y="1314011"/>
                    <a:pt x="2018645" y="1282889"/>
                  </a:cubicBezTo>
                  <a:cubicBezTo>
                    <a:pt x="2023194" y="1269241"/>
                    <a:pt x="2028508" y="1255825"/>
                    <a:pt x="2032293" y="1241946"/>
                  </a:cubicBezTo>
                  <a:cubicBezTo>
                    <a:pt x="2078470" y="1072631"/>
                    <a:pt x="2041822" y="1186061"/>
                    <a:pt x="2073236" y="1091821"/>
                  </a:cubicBezTo>
                  <a:cubicBezTo>
                    <a:pt x="2068687" y="1041779"/>
                    <a:pt x="2083411" y="985937"/>
                    <a:pt x="2059588" y="941695"/>
                  </a:cubicBezTo>
                  <a:cubicBezTo>
                    <a:pt x="2045947" y="916362"/>
                    <a:pt x="2005615" y="921378"/>
                    <a:pt x="1977702" y="914400"/>
                  </a:cubicBezTo>
                  <a:lnTo>
                    <a:pt x="1868520" y="887104"/>
                  </a:lnTo>
                  <a:cubicBezTo>
                    <a:pt x="1850323" y="882555"/>
                    <a:pt x="1831724" y="879387"/>
                    <a:pt x="1813929" y="873456"/>
                  </a:cubicBezTo>
                  <a:cubicBezTo>
                    <a:pt x="1800281" y="868907"/>
                    <a:pt x="1787092" y="862630"/>
                    <a:pt x="1772985" y="859809"/>
                  </a:cubicBezTo>
                  <a:cubicBezTo>
                    <a:pt x="1724296" y="850071"/>
                    <a:pt x="1597206" y="837245"/>
                    <a:pt x="1554621" y="832513"/>
                  </a:cubicBezTo>
                  <a:cubicBezTo>
                    <a:pt x="1527650" y="823522"/>
                    <a:pt x="1491976" y="815620"/>
                    <a:pt x="1472735" y="791570"/>
                  </a:cubicBezTo>
                  <a:cubicBezTo>
                    <a:pt x="1463748" y="780337"/>
                    <a:pt x="1466073" y="763203"/>
                    <a:pt x="1459087" y="750627"/>
                  </a:cubicBezTo>
                  <a:cubicBezTo>
                    <a:pt x="1443155" y="721950"/>
                    <a:pt x="1404496" y="668740"/>
                    <a:pt x="1404496" y="668740"/>
                  </a:cubicBezTo>
                  <a:cubicBezTo>
                    <a:pt x="1431760" y="586950"/>
                    <a:pt x="1406505" y="621202"/>
                    <a:pt x="1554621" y="614149"/>
                  </a:cubicBezTo>
                  <a:cubicBezTo>
                    <a:pt x="1700104" y="607221"/>
                    <a:pt x="1845774" y="605050"/>
                    <a:pt x="1991350" y="600501"/>
                  </a:cubicBezTo>
                  <a:cubicBezTo>
                    <a:pt x="2004998" y="586853"/>
                    <a:pt x="2017058" y="571408"/>
                    <a:pt x="2032293" y="559558"/>
                  </a:cubicBezTo>
                  <a:cubicBezTo>
                    <a:pt x="2058188" y="539418"/>
                    <a:pt x="2114179" y="504967"/>
                    <a:pt x="2114179" y="504967"/>
                  </a:cubicBezTo>
                  <a:cubicBezTo>
                    <a:pt x="2123278" y="491319"/>
                    <a:pt x="2134139" y="478695"/>
                    <a:pt x="2141475" y="464024"/>
                  </a:cubicBezTo>
                  <a:cubicBezTo>
                    <a:pt x="2147909" y="451157"/>
                    <a:pt x="2147985" y="435571"/>
                    <a:pt x="2155123" y="423080"/>
                  </a:cubicBezTo>
                  <a:cubicBezTo>
                    <a:pt x="2166408" y="403331"/>
                    <a:pt x="2182845" y="386998"/>
                    <a:pt x="2196066" y="368489"/>
                  </a:cubicBezTo>
                  <a:cubicBezTo>
                    <a:pt x="2205600" y="355142"/>
                    <a:pt x="2214263" y="341194"/>
                    <a:pt x="2223362" y="327546"/>
                  </a:cubicBezTo>
                  <a:cubicBezTo>
                    <a:pt x="2227911" y="313898"/>
                    <a:pt x="2249876" y="293037"/>
                    <a:pt x="2237009" y="286603"/>
                  </a:cubicBezTo>
                  <a:cubicBezTo>
                    <a:pt x="2222338" y="279268"/>
                    <a:pt x="2211142" y="307437"/>
                    <a:pt x="2196066" y="313898"/>
                  </a:cubicBezTo>
                  <a:cubicBezTo>
                    <a:pt x="2178826" y="321287"/>
                    <a:pt x="2159510" y="322393"/>
                    <a:pt x="2141475" y="327546"/>
                  </a:cubicBezTo>
                  <a:cubicBezTo>
                    <a:pt x="2127643" y="331498"/>
                    <a:pt x="2114180" y="336645"/>
                    <a:pt x="2100532" y="341194"/>
                  </a:cubicBezTo>
                  <a:cubicBezTo>
                    <a:pt x="2096123" y="340753"/>
                    <a:pt x="1946568" y="332451"/>
                    <a:pt x="1909463" y="313898"/>
                  </a:cubicBezTo>
                  <a:cubicBezTo>
                    <a:pt x="1880121" y="299227"/>
                    <a:pt x="1850773" y="282504"/>
                    <a:pt x="1827576" y="259307"/>
                  </a:cubicBezTo>
                  <a:cubicBezTo>
                    <a:pt x="1797395" y="229126"/>
                    <a:pt x="1783690" y="210068"/>
                    <a:pt x="1745690" y="191068"/>
                  </a:cubicBezTo>
                  <a:cubicBezTo>
                    <a:pt x="1732823" y="184634"/>
                    <a:pt x="1718395" y="181970"/>
                    <a:pt x="1704747" y="177421"/>
                  </a:cubicBezTo>
                  <a:cubicBezTo>
                    <a:pt x="1691099" y="168322"/>
                    <a:pt x="1678880" y="156586"/>
                    <a:pt x="1663803" y="150125"/>
                  </a:cubicBezTo>
                  <a:cubicBezTo>
                    <a:pt x="1550433" y="101537"/>
                    <a:pt x="1668335" y="177410"/>
                    <a:pt x="1554621" y="109182"/>
                  </a:cubicBezTo>
                  <a:cubicBezTo>
                    <a:pt x="1526491" y="92304"/>
                    <a:pt x="1503857" y="64965"/>
                    <a:pt x="1472735" y="54591"/>
                  </a:cubicBezTo>
                  <a:cubicBezTo>
                    <a:pt x="1459087" y="50042"/>
                    <a:pt x="1444658" y="47377"/>
                    <a:pt x="1431791" y="40943"/>
                  </a:cubicBezTo>
                  <a:cubicBezTo>
                    <a:pt x="1417120" y="33608"/>
                    <a:pt x="1406409" y="18835"/>
                    <a:pt x="1390848" y="13648"/>
                  </a:cubicBezTo>
                  <a:cubicBezTo>
                    <a:pt x="1364596" y="4897"/>
                    <a:pt x="1336257" y="4549"/>
                    <a:pt x="1308962" y="0"/>
                  </a:cubicBezTo>
                  <a:cubicBezTo>
                    <a:pt x="1272568" y="4549"/>
                    <a:pt x="1235865" y="7087"/>
                    <a:pt x="1199779" y="13648"/>
                  </a:cubicBezTo>
                  <a:cubicBezTo>
                    <a:pt x="1145870" y="23449"/>
                    <a:pt x="1167846" y="29614"/>
                    <a:pt x="1117893" y="54591"/>
                  </a:cubicBezTo>
                  <a:cubicBezTo>
                    <a:pt x="1004871" y="111103"/>
                    <a:pt x="1153361" y="17300"/>
                    <a:pt x="1036006" y="95534"/>
                  </a:cubicBezTo>
                  <a:cubicBezTo>
                    <a:pt x="970130" y="194349"/>
                    <a:pt x="1010757" y="162750"/>
                    <a:pt x="926824" y="204716"/>
                  </a:cubicBezTo>
                  <a:cubicBezTo>
                    <a:pt x="917726" y="218364"/>
                    <a:pt x="913177" y="236561"/>
                    <a:pt x="899529" y="245659"/>
                  </a:cubicBezTo>
                  <a:cubicBezTo>
                    <a:pt x="883922" y="256064"/>
                    <a:pt x="862973" y="254154"/>
                    <a:pt x="844938" y="259307"/>
                  </a:cubicBezTo>
                  <a:cubicBezTo>
                    <a:pt x="831105" y="263259"/>
                    <a:pt x="817642" y="268406"/>
                    <a:pt x="803994" y="272955"/>
                  </a:cubicBezTo>
                  <a:cubicBezTo>
                    <a:pt x="796816" y="271519"/>
                    <a:pt x="694012" y="252083"/>
                    <a:pt x="681164" y="245659"/>
                  </a:cubicBezTo>
                  <a:cubicBezTo>
                    <a:pt x="493459" y="151807"/>
                    <a:pt x="671555" y="215159"/>
                    <a:pt x="558335" y="177421"/>
                  </a:cubicBezTo>
                  <a:cubicBezTo>
                    <a:pt x="499195" y="181970"/>
                    <a:pt x="439823" y="184138"/>
                    <a:pt x="380914" y="191068"/>
                  </a:cubicBezTo>
                  <a:cubicBezTo>
                    <a:pt x="362285" y="193260"/>
                    <a:pt x="342609" y="195410"/>
                    <a:pt x="326323" y="204716"/>
                  </a:cubicBezTo>
                  <a:cubicBezTo>
                    <a:pt x="309565" y="214292"/>
                    <a:pt x="297735" y="230832"/>
                    <a:pt x="285379" y="245659"/>
                  </a:cubicBezTo>
                  <a:cubicBezTo>
                    <a:pt x="274878" y="258260"/>
                    <a:pt x="271732" y="277504"/>
                    <a:pt x="258084" y="286603"/>
                  </a:cubicBezTo>
                  <a:cubicBezTo>
                    <a:pt x="242477" y="297008"/>
                    <a:pt x="221690" y="295702"/>
                    <a:pt x="203493" y="300251"/>
                  </a:cubicBezTo>
                  <a:cubicBezTo>
                    <a:pt x="198944" y="318448"/>
                    <a:pt x="194998" y="336807"/>
                    <a:pt x="189845" y="354842"/>
                  </a:cubicBezTo>
                  <a:cubicBezTo>
                    <a:pt x="185893" y="368674"/>
                    <a:pt x="176197" y="381399"/>
                    <a:pt x="176197" y="395785"/>
                  </a:cubicBezTo>
                  <a:cubicBezTo>
                    <a:pt x="176197" y="432462"/>
                    <a:pt x="177311" y="470498"/>
                    <a:pt x="189845" y="504967"/>
                  </a:cubicBezTo>
                  <a:cubicBezTo>
                    <a:pt x="196441" y="523106"/>
                    <a:pt x="218731" y="530839"/>
                    <a:pt x="230788" y="545910"/>
                  </a:cubicBezTo>
                  <a:cubicBezTo>
                    <a:pt x="237143" y="553853"/>
                    <a:pt x="239887" y="564107"/>
                    <a:pt x="244436" y="573206"/>
                  </a:cubicBezTo>
                </a:path>
              </a:pathLst>
            </a:custGeom>
            <a:gradFill>
              <a:gsLst>
                <a:gs pos="6000">
                  <a:srgbClr val="FF0000">
                    <a:alpha val="54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67241" y="2786418"/>
              <a:ext cx="186061" cy="158124"/>
            </a:xfrm>
            <a:custGeom>
              <a:avLst/>
              <a:gdLst>
                <a:gd name="connsiteX0" fmla="*/ 176962 w 186061"/>
                <a:gd name="connsiteY0" fmla="*/ 11373 h 158124"/>
                <a:gd name="connsiteX1" fmla="*/ 95075 w 186061"/>
                <a:gd name="connsiteY1" fmla="*/ 25021 h 158124"/>
                <a:gd name="connsiteX2" fmla="*/ 149666 w 186061"/>
                <a:gd name="connsiteY2" fmla="*/ 93260 h 158124"/>
                <a:gd name="connsiteX3" fmla="*/ 176962 w 186061"/>
                <a:gd name="connsiteY3" fmla="*/ 11373 h 15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1" h="158124">
                  <a:moveTo>
                    <a:pt x="176962" y="11373"/>
                  </a:moveTo>
                  <a:cubicBezTo>
                    <a:pt x="167864" y="0"/>
                    <a:pt x="111159" y="2503"/>
                    <a:pt x="95075" y="25021"/>
                  </a:cubicBezTo>
                  <a:cubicBezTo>
                    <a:pt x="0" y="158124"/>
                    <a:pt x="140222" y="96408"/>
                    <a:pt x="149666" y="93260"/>
                  </a:cubicBezTo>
                  <a:cubicBezTo>
                    <a:pt x="166191" y="43685"/>
                    <a:pt x="186061" y="22746"/>
                    <a:pt x="176962" y="113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55290"/>
            <a:ext cx="9144000" cy="1345461"/>
          </a:xfrm>
          <a:prstGeom prst="rect">
            <a:avLst/>
          </a:prstGeom>
        </p:spPr>
      </p:pic>
      <p:pic>
        <p:nvPicPr>
          <p:cNvPr id="35" name="Picture 34" descr="red-flowers-animated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843" y="2196194"/>
            <a:ext cx="1446913" cy="25581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96995" y="1111788"/>
            <a:ext cx="5326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শিক্ষার্থীরা------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33 0.00555 L -0.7875 -0.177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-9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0.01111 L -0.79583 -0.24421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1276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85014E-8 L -0.75833 -0.13321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53469E-6 L -0.775 -0.4662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10" grpId="0" animBg="1"/>
      <p:bldP spid="9" grpId="0" animBg="1"/>
      <p:bldP spid="14" grpId="0" animBg="1"/>
      <p:bldP spid="16" grpId="0" animBg="1"/>
      <p:bldP spid="15" grpId="0" animBg="1"/>
      <p:bldP spid="1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668113" y="716319"/>
            <a:ext cx="8855774" cy="157455"/>
          </a:xfrm>
          <a:prstGeom prst="diamond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2"/>
          <p:cNvGrpSpPr/>
          <p:nvPr/>
        </p:nvGrpSpPr>
        <p:grpSpPr>
          <a:xfrm>
            <a:off x="8651274" y="914398"/>
            <a:ext cx="1940527" cy="4114802"/>
            <a:chOff x="6753397" y="761998"/>
            <a:chExt cx="2169782" cy="3810002"/>
          </a:xfrm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753397" y="761998"/>
              <a:ext cx="2162003" cy="1661410"/>
            </a:xfrm>
            <a:prstGeom prst="rt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89577" y="2904021"/>
              <a:ext cx="2133602" cy="166141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80784" y="2625181"/>
            <a:ext cx="1773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32975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39" name="Picture 38" descr="article-1057591-02B5AAF400000578-352_468x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72" y="1905000"/>
            <a:ext cx="3118338" cy="2133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24000" y="56388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 ভাটা, গাড়ি পোড়ার কালো ধোঁয়া বায়ুতে মিশে বায়ুকে দূষিত করে।                                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78331" y="4348090"/>
            <a:ext cx="2971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ইটের ভাটার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10641" y="1714500"/>
            <a:ext cx="32004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68654" y="4343401"/>
            <a:ext cx="2971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গাড়ি পোড়ানোর ধোঁয়া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46028" y="17526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Rectangle 53"/>
          <p:cNvSpPr/>
          <p:nvPr/>
        </p:nvSpPr>
        <p:spPr>
          <a:xfrm flipH="1">
            <a:off x="4828736" y="1109934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4828736" y="1109934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5064956" y="1109934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5064956" y="1109934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46" y="1639093"/>
            <a:ext cx="2943571" cy="23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38" grpId="0" animBg="1"/>
      <p:bldP spid="44" grpId="0" animBg="1"/>
      <p:bldP spid="4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1508078" y="623136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/>
          <p:nvPr/>
        </p:nvGrpSpPr>
        <p:grpSpPr>
          <a:xfrm>
            <a:off x="8480300" y="914400"/>
            <a:ext cx="1925030" cy="4114800"/>
            <a:chOff x="6776530" y="762000"/>
            <a:chExt cx="2152454" cy="3810000"/>
          </a:xfrm>
          <a:blipFill>
            <a:blip r:embed="rId3"/>
            <a:tile tx="0" ty="0" sx="100000" sy="100000" flip="none" algn="tl"/>
          </a:blipFill>
        </p:grpSpPr>
        <p:sp>
          <p:nvSpPr>
            <p:cNvPr id="30" name="Rectangle 29"/>
            <p:cNvSpPr/>
            <p:nvPr/>
          </p:nvSpPr>
          <p:spPr>
            <a:xfrm>
              <a:off x="6781800" y="762000"/>
              <a:ext cx="2133600" cy="38100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6776530" y="777056"/>
              <a:ext cx="2148590" cy="166141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795384" y="2874044"/>
              <a:ext cx="2133600" cy="1661410"/>
            </a:xfrm>
            <a:prstGeom prst="rtTriangle">
              <a:avLst/>
            </a:prstGeom>
            <a:blipFill>
              <a:blip r:embed="rId5"/>
              <a:tile tx="0" ty="0" sx="100000" sy="100000" flip="none" algn="tl"/>
            </a:blip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599762" y="2673580"/>
            <a:ext cx="177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524000" y="50292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69174" y="546183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কলকারখানার ধোঁয়া, গাড়ির কালো ধোঁয়া বায়ুতে মিশে বায়ুকে দূষিত করে।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5.AirPollution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1645920" y="2073180"/>
            <a:ext cx="2926080" cy="22544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1828800" y="4343401"/>
            <a:ext cx="2590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কারখানার ধোঁয়া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55426" y="4355398"/>
            <a:ext cx="2743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গাড়ির কালো ধোঁয়া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516" y="1451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69404" y="207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527948" y="5651904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V="1">
            <a:off x="9458836" y="5639462"/>
            <a:ext cx="1204685" cy="1209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/>
          <p:cNvSpPr/>
          <p:nvPr/>
        </p:nvSpPr>
        <p:spPr>
          <a:xfrm flipH="1">
            <a:off x="4845390" y="1155121"/>
            <a:ext cx="165766" cy="369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rgbClr val="FF0000"/>
              </a:gs>
              <a:gs pos="55000">
                <a:srgbClr val="FFFF00"/>
              </a:gs>
              <a:gs pos="100000">
                <a:srgbClr val="0070C0"/>
              </a:gs>
              <a:gs pos="78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4845390" y="1155121"/>
            <a:ext cx="165766" cy="3691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85" y="2013358"/>
            <a:ext cx="2970257" cy="22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2" grpId="0" animBg="1"/>
      <p:bldP spid="39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590</Words>
  <Application>Microsoft Office PowerPoint</Application>
  <PresentationFormat>Widescreen</PresentationFormat>
  <Paragraphs>140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20</cp:revision>
  <dcterms:created xsi:type="dcterms:W3CDTF">2020-07-04T14:43:32Z</dcterms:created>
  <dcterms:modified xsi:type="dcterms:W3CDTF">2020-08-30T16:14:06Z</dcterms:modified>
</cp:coreProperties>
</file>