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75" r:id="rId10"/>
    <p:sldId id="267" r:id="rId11"/>
    <p:sldId id="273" r:id="rId12"/>
    <p:sldId id="268" r:id="rId13"/>
    <p:sldId id="269" r:id="rId14"/>
    <p:sldId id="270" r:id="rId15"/>
    <p:sldId id="276" r:id="rId16"/>
    <p:sldId id="272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han5vez/+8foMKTxgsRbg==" hashData="77TBIuLwa04KRgZ/byPDU/8ZbaosmBDRi3QYciDZrUcXs0/uH9JLsMb7zz+9wXipB4o0HxQ5HZU1Ugl3MTgrE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99CCFF"/>
    <a:srgbClr val="FF66CC"/>
    <a:srgbClr val="B8C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148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521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27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9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60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42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88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041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57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52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ECAE78-6BBB-4EAD-9BA1-885C114C0BD7}" type="datetimeFigureOut">
              <a:rPr lang="en-SG" smtClean="0"/>
              <a:t>10/9/2020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C46361-3D7E-4AD7-8BCC-4F0C38ADC4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23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13.jpeg"/><Relationship Id="rId2" Type="http://schemas.openxmlformats.org/officeDocument/2006/relationships/image" Target="../media/image1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D1D452-A45B-4610-8946-6867DEC91B1A}"/>
              </a:ext>
            </a:extLst>
          </p:cNvPr>
          <p:cNvSpPr/>
          <p:nvPr/>
        </p:nvSpPr>
        <p:spPr>
          <a:xfrm>
            <a:off x="1041279" y="243729"/>
            <a:ext cx="98578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মিল্লাহির রা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মানির রাহিম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83F01E0-60E5-4AC8-866F-93AA3B782065}"/>
              </a:ext>
            </a:extLst>
          </p:cNvPr>
          <p:cNvSpPr txBox="1"/>
          <p:nvPr/>
        </p:nvSpPr>
        <p:spPr>
          <a:xfrm>
            <a:off x="2145882" y="5233082"/>
            <a:ext cx="74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স্বাগতম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pic>
        <p:nvPicPr>
          <p:cNvPr id="9" name="Picture 8" descr="develop_cylinder.gif">
            <a:extLst>
              <a:ext uri="{FF2B5EF4-FFF2-40B4-BE49-F238E27FC236}">
                <a16:creationId xmlns:a16="http://schemas.microsoft.com/office/drawing/2014/main" id="{D72E3D3D-8D58-4C5C-AFD9-63DD9D22DA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5460" y="1189380"/>
            <a:ext cx="6690001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0F8EDE-9365-4BBD-8974-70FD924A6A73}"/>
                  </a:ext>
                </a:extLst>
              </p:cNvPr>
              <p:cNvSpPr/>
              <p:nvPr/>
            </p:nvSpPr>
            <p:spPr>
              <a:xfrm>
                <a:off x="0" y="1528998"/>
                <a:ext cx="11969921" cy="3642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7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বেলন</a:t>
                </a:r>
                <a:r>
                  <a:rPr lang="en-US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সিলিন্ডারের</a:t>
                </a:r>
                <a:r>
                  <a:rPr lang="en-US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বক্র</a:t>
                </a:r>
                <a:r>
                  <a:rPr lang="bn-IN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bn-IN" sz="7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IN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bn-IN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  <m:r>
                      <a:rPr lang="en-SG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𝒓𝒉</m:t>
                    </m:r>
                  </m:oMath>
                </a14:m>
                <a:r>
                  <a:rPr lang="en-US" sz="7200" b="1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endParaRPr lang="en-US" sz="7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0F8EDE-9365-4BBD-8974-70FD924A6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8998"/>
                <a:ext cx="11969921" cy="3642607"/>
              </a:xfrm>
              <a:prstGeom prst="rect">
                <a:avLst/>
              </a:prstGeom>
              <a:blipFill>
                <a:blip r:embed="rId4"/>
                <a:stretch>
                  <a:fillRect r="-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5C8A0-6ADF-4573-AAD5-25A9E93162AE}"/>
              </a:ext>
            </a:extLst>
          </p:cNvPr>
          <p:cNvSpPr/>
          <p:nvPr/>
        </p:nvSpPr>
        <p:spPr>
          <a:xfrm>
            <a:off x="4701426" y="253873"/>
            <a:ext cx="4572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A30797-5288-4659-A7D7-584F0ED36DE1}"/>
                  </a:ext>
                </a:extLst>
              </p:cNvPr>
              <p:cNvSpPr/>
              <p:nvPr/>
            </p:nvSpPr>
            <p:spPr>
              <a:xfrm>
                <a:off x="379667" y="5460443"/>
                <a:ext cx="9471660" cy="954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n-US" sz="28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বেল</a:t>
                </a:r>
                <a:r>
                  <a:rPr lang="bn-IN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নের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বক্র</a:t>
                </a:r>
                <a:r>
                  <a:rPr lang="en-US" sz="28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𝟐</m:t>
                    </m:r>
                    <m:r>
                      <a:rPr lang="en-US" sz="2800" b="1" i="1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𝝅</m:t>
                    </m:r>
                    <m:r>
                      <a:rPr lang="en-US" sz="2800" b="1" i="1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𝒓𝒉</m:t>
                    </m:r>
                  </m:oMath>
                </a14:m>
                <a:endPara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              </a:t>
                </a:r>
                <a:r>
                  <a:rPr lang="bn-IN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IN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09.9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NikoshBAN" pitchFamily="2" charset="0"/>
                  </a:rPr>
                  <a:t> </a:t>
                </a:r>
                <a:r>
                  <a:rPr lang="en-US" sz="28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বর্গসে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28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 ।         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A30797-5288-4659-A7D7-584F0ED36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7" y="5460443"/>
                <a:ext cx="9471660" cy="954107"/>
              </a:xfrm>
              <a:prstGeom prst="rect">
                <a:avLst/>
              </a:prstGeom>
              <a:blipFill>
                <a:blip r:embed="rId4"/>
                <a:stretch>
                  <a:fillRect l="-1094" t="-5769" b="-18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1583B-04A3-4451-A471-1CC0EEF7B7A9}"/>
              </a:ext>
            </a:extLst>
          </p:cNvPr>
          <p:cNvGrpSpPr/>
          <p:nvPr/>
        </p:nvGrpSpPr>
        <p:grpSpPr>
          <a:xfrm>
            <a:off x="5348256" y="1848677"/>
            <a:ext cx="4023360" cy="2667000"/>
            <a:chOff x="838200" y="1676400"/>
            <a:chExt cx="3657600" cy="2667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60D4D9-68DE-40C1-A0C1-7693BD0D6D4D}"/>
                </a:ext>
              </a:extLst>
            </p:cNvPr>
            <p:cNvGrpSpPr/>
            <p:nvPr/>
          </p:nvGrpSpPr>
          <p:grpSpPr>
            <a:xfrm>
              <a:off x="838200" y="1676400"/>
              <a:ext cx="3352800" cy="2667000"/>
              <a:chOff x="838200" y="1676400"/>
              <a:chExt cx="3352800" cy="2667000"/>
            </a:xfrm>
          </p:grpSpPr>
          <p:pic>
            <p:nvPicPr>
              <p:cNvPr id="15" name="Picture 14" descr="volume-of-cylinder-example.png">
                <a:extLst>
                  <a:ext uri="{FF2B5EF4-FFF2-40B4-BE49-F238E27FC236}">
                    <a16:creationId xmlns:a16="http://schemas.microsoft.com/office/drawing/2014/main" id="{9DD0E1A5-5D48-4051-83A5-2990ACD3A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r="38785" b="10256"/>
              <a:stretch>
                <a:fillRect/>
              </a:stretch>
            </p:blipFill>
            <p:spPr>
              <a:xfrm>
                <a:off x="838200" y="1676400"/>
                <a:ext cx="3352800" cy="2667000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88C00E-F93D-4A0E-9FBB-06FD7B8B608D}"/>
                  </a:ext>
                </a:extLst>
              </p:cNvPr>
              <p:cNvCxnSpPr/>
              <p:nvPr/>
            </p:nvCxnSpPr>
            <p:spPr>
              <a:xfrm>
                <a:off x="2590800" y="1971675"/>
                <a:ext cx="1447800" cy="1588"/>
              </a:xfrm>
              <a:prstGeom prst="line">
                <a:avLst/>
              </a:prstGeom>
              <a:ln w="3810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B44B55-4A53-4A21-9BE8-9AD6C76701F0}"/>
                </a:ext>
              </a:extLst>
            </p:cNvPr>
            <p:cNvSpPr txBox="1"/>
            <p:nvPr/>
          </p:nvSpPr>
          <p:spPr>
            <a:xfrm>
              <a:off x="3105150" y="36195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45A654-C53E-4E2F-80D1-53D850902CCF}"/>
                </a:ext>
              </a:extLst>
            </p:cNvPr>
            <p:cNvSpPr txBox="1"/>
            <p:nvPr/>
          </p:nvSpPr>
          <p:spPr>
            <a:xfrm>
              <a:off x="4114800" y="2895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AB9178B-F5DD-48C2-A6A5-AB3E658DD11B}"/>
              </a:ext>
            </a:extLst>
          </p:cNvPr>
          <p:cNvSpPr/>
          <p:nvPr/>
        </p:nvSpPr>
        <p:spPr>
          <a:xfrm>
            <a:off x="227271" y="2276063"/>
            <a:ext cx="4782047" cy="1815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ঘনবস্তুটির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)= </a:t>
            </a:r>
            <a:r>
              <a:rPr lang="bn-IN" sz="28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" pitchFamily="2" charset="0"/>
              </a:rPr>
              <a:t>3.5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)= </a:t>
            </a:r>
            <a:r>
              <a:rPr lang="bn-I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" pitchFamily="2" charset="0"/>
              </a:rPr>
              <a:t>5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E5B6BE-5F21-4763-B724-34515B834FC8}"/>
                  </a:ext>
                </a:extLst>
              </p:cNvPr>
              <p:cNvSpPr txBox="1"/>
              <p:nvPr/>
            </p:nvSpPr>
            <p:spPr>
              <a:xfrm>
                <a:off x="4809725" y="5519826"/>
                <a:ext cx="50416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bn-IN" sz="28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SG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SG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বর্গসে. </a:t>
                </a:r>
                <a:r>
                  <a:rPr lang="en-US" sz="28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SG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E5B6BE-5F21-4763-B724-34515B83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25" y="5519826"/>
                <a:ext cx="5041602" cy="430887"/>
              </a:xfrm>
              <a:prstGeom prst="rect">
                <a:avLst/>
              </a:prstGeom>
              <a:blipFill>
                <a:blip r:embed="rId6"/>
                <a:stretch>
                  <a:fillRect t="-22535" r="-2539" b="-521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20A64CE-0B04-4CD6-A17D-013CEBC28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95" y="283805"/>
            <a:ext cx="2154708" cy="197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18D655-593C-41D0-A44A-B33638A0688C}"/>
              </a:ext>
            </a:extLst>
          </p:cNvPr>
          <p:cNvSpPr txBox="1"/>
          <p:nvPr/>
        </p:nvSpPr>
        <p:spPr>
          <a:xfrm>
            <a:off x="1319190" y="462382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0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checked-checkbox-xxl.png">
            <a:extLst>
              <a:ext uri="{FF2B5EF4-FFF2-40B4-BE49-F238E27FC236}">
                <a16:creationId xmlns:a16="http://schemas.microsoft.com/office/drawing/2014/main" id="{68A2DD9F-A9CF-4326-97A8-845496D8B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90" y="4623823"/>
            <a:ext cx="838200" cy="838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03CB58-CC2C-4671-B191-10C1420471A4}"/>
              </a:ext>
            </a:extLst>
          </p:cNvPr>
          <p:cNvSpPr txBox="1"/>
          <p:nvPr/>
        </p:nvSpPr>
        <p:spPr>
          <a:xfrm>
            <a:off x="9371616" y="1643051"/>
            <a:ext cx="247607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pic>
        <p:nvPicPr>
          <p:cNvPr id="6" name="Picture 5" descr="cylinder_icon.jpg">
            <a:extLst>
              <a:ext uri="{FF2B5EF4-FFF2-40B4-BE49-F238E27FC236}">
                <a16:creationId xmlns:a16="http://schemas.microsoft.com/office/drawing/2014/main" id="{92FE5002-8688-49BA-BD50-2AB5401CD8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0630" y="533400"/>
            <a:ext cx="3576320" cy="259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AED5E7-5762-4D8E-8E92-CC92AAFD7A55}"/>
              </a:ext>
            </a:extLst>
          </p:cNvPr>
          <p:cNvSpPr/>
          <p:nvPr/>
        </p:nvSpPr>
        <p:spPr>
          <a:xfrm>
            <a:off x="3300633" y="3380450"/>
            <a:ext cx="5181600" cy="2057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D86052-4101-4324-AC2B-C8C8F1C96167}"/>
              </a:ext>
            </a:extLst>
          </p:cNvPr>
          <p:cNvSpPr/>
          <p:nvPr/>
        </p:nvSpPr>
        <p:spPr>
          <a:xfrm>
            <a:off x="9994191" y="1500890"/>
            <a:ext cx="159258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E02B9B21-6B48-4AC7-8940-5003B995583B}"/>
              </a:ext>
            </a:extLst>
          </p:cNvPr>
          <p:cNvSpPr/>
          <p:nvPr/>
        </p:nvSpPr>
        <p:spPr>
          <a:xfrm>
            <a:off x="5768997" y="2281136"/>
            <a:ext cx="472440" cy="1981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CE117-1689-459C-8963-CA7491A6B082}"/>
              </a:ext>
            </a:extLst>
          </p:cNvPr>
          <p:cNvSpPr/>
          <p:nvPr/>
        </p:nvSpPr>
        <p:spPr>
          <a:xfrm>
            <a:off x="10083509" y="1942019"/>
            <a:ext cx="1508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বৃত্তক্ষেত্র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6E432-BC89-4A1A-AE6C-5772D5F6DE4A}"/>
              </a:ext>
            </a:extLst>
          </p:cNvPr>
          <p:cNvSpPr/>
          <p:nvPr/>
        </p:nvSpPr>
        <p:spPr>
          <a:xfrm>
            <a:off x="4599730" y="4038600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বক্রতল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8AA031-7481-4073-BC20-8C1A08C6D1E5}"/>
              </a:ext>
            </a:extLst>
          </p:cNvPr>
          <p:cNvSpPr/>
          <p:nvPr/>
        </p:nvSpPr>
        <p:spPr>
          <a:xfrm>
            <a:off x="963287" y="3990050"/>
            <a:ext cx="1516380" cy="1447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2D40EE-6EAE-49C1-A908-D8110404A9E0}"/>
              </a:ext>
            </a:extLst>
          </p:cNvPr>
          <p:cNvSpPr/>
          <p:nvPr/>
        </p:nvSpPr>
        <p:spPr>
          <a:xfrm>
            <a:off x="1065474" y="4351835"/>
            <a:ext cx="1508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বৃত্তক্ষেত্র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7C4C5-F9C9-4698-A850-96A2F3AB2127}"/>
              </a:ext>
            </a:extLst>
          </p:cNvPr>
          <p:cNvSpPr/>
          <p:nvPr/>
        </p:nvSpPr>
        <p:spPr>
          <a:xfrm>
            <a:off x="1498390" y="5631360"/>
            <a:ext cx="92202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চিত্রঃ-বেলনের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তলসমূহ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urved Right Arrow 22">
            <a:extLst>
              <a:ext uri="{FF2B5EF4-FFF2-40B4-BE49-F238E27FC236}">
                <a16:creationId xmlns:a16="http://schemas.microsoft.com/office/drawing/2014/main" id="{817EDAE2-F7C5-40C4-9B0B-F8C682D78813}"/>
              </a:ext>
            </a:extLst>
          </p:cNvPr>
          <p:cNvSpPr/>
          <p:nvPr/>
        </p:nvSpPr>
        <p:spPr>
          <a:xfrm rot="3267239">
            <a:off x="2109947" y="-1025334"/>
            <a:ext cx="1776078" cy="5592074"/>
          </a:xfrm>
          <a:prstGeom prst="curvedRightArrow">
            <a:avLst>
              <a:gd name="adj1" fmla="val 13828"/>
              <a:gd name="adj2" fmla="val 28014"/>
              <a:gd name="adj3" fmla="val 357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22">
            <a:extLst>
              <a:ext uri="{FF2B5EF4-FFF2-40B4-BE49-F238E27FC236}">
                <a16:creationId xmlns:a16="http://schemas.microsoft.com/office/drawing/2014/main" id="{A89AD6AF-C1CA-441A-B7DE-684029FDE2CD}"/>
              </a:ext>
            </a:extLst>
          </p:cNvPr>
          <p:cNvSpPr/>
          <p:nvPr/>
        </p:nvSpPr>
        <p:spPr>
          <a:xfrm rot="16200000">
            <a:off x="7926701" y="1437438"/>
            <a:ext cx="1332678" cy="4726246"/>
          </a:xfrm>
          <a:prstGeom prst="curvedRightArrow">
            <a:avLst>
              <a:gd name="adj1" fmla="val 13828"/>
              <a:gd name="adj2" fmla="val 28014"/>
              <a:gd name="adj3" fmla="val 357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EB7A3-5941-4612-A3A0-57E3D9F22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"/>
          <a:stretch/>
        </p:blipFill>
        <p:spPr>
          <a:xfrm>
            <a:off x="3238583" y="869430"/>
            <a:ext cx="5380761" cy="481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0C7D5-7F62-4BF9-A6D0-B8D813DA5C86}"/>
              </a:ext>
            </a:extLst>
          </p:cNvPr>
          <p:cNvSpPr txBox="1"/>
          <p:nvPr/>
        </p:nvSpPr>
        <p:spPr>
          <a:xfrm>
            <a:off x="662610" y="5696182"/>
            <a:ext cx="106282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=                                   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বর্গএকক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A9B25F17-1A4A-4781-93E5-31843EF6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1580" y="5746717"/>
            <a:ext cx="3934302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0128AF-9998-436D-A3D3-41EAF54A24A3}"/>
              </a:ext>
            </a:extLst>
          </p:cNvPr>
          <p:cNvSpPr/>
          <p:nvPr/>
        </p:nvSpPr>
        <p:spPr>
          <a:xfrm>
            <a:off x="1238746" y="137777"/>
            <a:ext cx="95554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এ্যানিমেশনটি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111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CBFF4-3C8D-4E9B-BC11-433331F4BD5C}"/>
              </a:ext>
            </a:extLst>
          </p:cNvPr>
          <p:cNvSpPr txBox="1"/>
          <p:nvPr/>
        </p:nvSpPr>
        <p:spPr>
          <a:xfrm>
            <a:off x="1948720" y="240196"/>
            <a:ext cx="51816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B4121-DEAF-494D-A5DC-3BB9A1A6BC07}"/>
              </a:ext>
            </a:extLst>
          </p:cNvPr>
          <p:cNvSpPr txBox="1"/>
          <p:nvPr/>
        </p:nvSpPr>
        <p:spPr>
          <a:xfrm>
            <a:off x="230259" y="3429000"/>
            <a:ext cx="11739662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একে বৃহত্তর বাহুর চতুর্দিকে ঘোরালে যে ঘনবস্তু উৎপন্ন হয় তার পৃষ্ঠতলের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কত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F3848-9123-4293-987B-89CD284FF32E}"/>
              </a:ext>
            </a:extLst>
          </p:cNvPr>
          <p:cNvSpPr txBox="1"/>
          <p:nvPr/>
        </p:nvSpPr>
        <p:spPr>
          <a:xfrm>
            <a:off x="8483192" y="2216403"/>
            <a:ext cx="294529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 5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72327-FCA3-46B1-AE95-E424E82A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30" y="247956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65D2F-5684-4A58-992C-819F3224517F}"/>
              </a:ext>
            </a:extLst>
          </p:cNvPr>
          <p:cNvSpPr txBox="1"/>
          <p:nvPr/>
        </p:nvSpPr>
        <p:spPr>
          <a:xfrm>
            <a:off x="2330482" y="25842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hecked-checkbox-xxl.png">
            <a:extLst>
              <a:ext uri="{FF2B5EF4-FFF2-40B4-BE49-F238E27FC236}">
                <a16:creationId xmlns:a16="http://schemas.microsoft.com/office/drawing/2014/main" id="{D0BE1016-1D6C-4976-9B91-C158EC36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82" y="258420"/>
            <a:ext cx="838200" cy="838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2CA5E8-0726-4091-B846-A3CF2B1209D4}"/>
              </a:ext>
            </a:extLst>
          </p:cNvPr>
          <p:cNvSpPr/>
          <p:nvPr/>
        </p:nvSpPr>
        <p:spPr>
          <a:xfrm>
            <a:off x="1416082" y="1146748"/>
            <a:ext cx="10545659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cap="none" spc="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ঘোরালে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cap="none" spc="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)=</a:t>
            </a: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)=</a:t>
            </a:r>
            <a:r>
              <a:rPr lang="bn-IN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" pitchFamily="2" charset="0"/>
              </a:rPr>
              <a:t> </a:t>
            </a:r>
            <a:r>
              <a:rPr lang="bn-IN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.মি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B76329-3079-441C-82F1-F4584A890D7C}"/>
              </a:ext>
            </a:extLst>
          </p:cNvPr>
          <p:cNvGrpSpPr/>
          <p:nvPr/>
        </p:nvGrpSpPr>
        <p:grpSpPr>
          <a:xfrm>
            <a:off x="1066162" y="3650962"/>
            <a:ext cx="9296400" cy="584775"/>
            <a:chOff x="196732" y="3650962"/>
            <a:chExt cx="9296400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5202A7-03CB-481A-B4DF-10841A1560AD}"/>
                </a:ext>
              </a:extLst>
            </p:cNvPr>
            <p:cNvSpPr/>
            <p:nvPr/>
          </p:nvSpPr>
          <p:spPr>
            <a:xfrm>
              <a:off x="196732" y="3650962"/>
              <a:ext cx="9296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E4F119-51DC-4185-920D-75D070C34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3733800"/>
              <a:ext cx="3352800" cy="4191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8376039-DBD3-4D54-9830-D89D6BBF187A}"/>
              </a:ext>
            </a:extLst>
          </p:cNvPr>
          <p:cNvSpPr txBox="1"/>
          <p:nvPr/>
        </p:nvSpPr>
        <p:spPr>
          <a:xfrm>
            <a:off x="743234" y="3669835"/>
            <a:ext cx="6741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সিলিন্ডারটির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582AE9-4070-4EAE-A095-55FC20B9446D}"/>
              </a:ext>
            </a:extLst>
          </p:cNvPr>
          <p:cNvSpPr txBox="1"/>
          <p:nvPr/>
        </p:nvSpPr>
        <p:spPr>
          <a:xfrm>
            <a:off x="5396096" y="5188032"/>
            <a:ext cx="297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678.24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S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0A813-E8BA-4F71-8BE4-3EC7964B1EB2}"/>
              </a:ext>
            </a:extLst>
          </p:cNvPr>
          <p:cNvSpPr txBox="1"/>
          <p:nvPr/>
        </p:nvSpPr>
        <p:spPr>
          <a:xfrm>
            <a:off x="8844186" y="4740189"/>
            <a:ext cx="173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94DA8-0DA3-4D6D-835A-344BEA0251E1}"/>
              </a:ext>
            </a:extLst>
          </p:cNvPr>
          <p:cNvSpPr txBox="1"/>
          <p:nvPr/>
        </p:nvSpPr>
        <p:spPr>
          <a:xfrm>
            <a:off x="9607548" y="4210001"/>
            <a:ext cx="173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D9BED3-C127-475E-A88B-4FB6EE1EACAA}"/>
                  </a:ext>
                </a:extLst>
              </p:cNvPr>
              <p:cNvSpPr txBox="1"/>
              <p:nvPr/>
            </p:nvSpPr>
            <p:spPr>
              <a:xfrm>
                <a:off x="5335247" y="4228874"/>
                <a:ext cx="447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b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SG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en-SG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SG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D9BED3-C127-475E-A88B-4FB6EE1E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247" y="4228874"/>
                <a:ext cx="44795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04C271-57DC-4164-BC25-815801F65B45}"/>
                  </a:ext>
                </a:extLst>
              </p:cNvPr>
              <p:cNvSpPr txBox="1"/>
              <p:nvPr/>
            </p:nvSpPr>
            <p:spPr>
              <a:xfrm>
                <a:off x="5204171" y="4770967"/>
                <a:ext cx="3818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bn-I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04C271-57DC-4164-BC25-815801F65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71" y="4770967"/>
                <a:ext cx="3818028" cy="523220"/>
              </a:xfrm>
              <a:prstGeom prst="rect">
                <a:avLst/>
              </a:prstGeom>
              <a:blipFill>
                <a:blip r:embed="rId8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48" grpId="0"/>
      <p:bldP spid="4" grpId="0"/>
      <p:bldP spid="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9A6CB-BB5C-498C-9404-FC66A163D56D}"/>
              </a:ext>
            </a:extLst>
          </p:cNvPr>
          <p:cNvSpPr txBox="1"/>
          <p:nvPr/>
        </p:nvSpPr>
        <p:spPr>
          <a:xfrm>
            <a:off x="8008647" y="842467"/>
            <a:ext cx="259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3988C-2B90-4855-97A4-83F9DFF37DAC}"/>
              </a:ext>
            </a:extLst>
          </p:cNvPr>
          <p:cNvSpPr txBox="1">
            <a:spLocks/>
          </p:cNvSpPr>
          <p:nvPr/>
        </p:nvSpPr>
        <p:spPr>
          <a:xfrm>
            <a:off x="3977641" y="18258"/>
            <a:ext cx="3017520" cy="990600"/>
          </a:xfrm>
          <a:prstGeom prst="rect">
            <a:avLst/>
          </a:prstGeom>
          <a:ln w="76200">
            <a:noFill/>
            <a:prstDash val="sysDot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DFF718-148A-4CE7-9BE8-A67658E13839}"/>
              </a:ext>
            </a:extLst>
          </p:cNvPr>
          <p:cNvSpPr txBox="1">
            <a:spLocks/>
          </p:cNvSpPr>
          <p:nvPr/>
        </p:nvSpPr>
        <p:spPr>
          <a:xfrm>
            <a:off x="1523999" y="1821540"/>
            <a:ext cx="10445921" cy="990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ক্ষেত্রটিকে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ঘোরানো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উৎপন্ন হয়। এরূপ ঘনবস্তুকে বলা হয়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 সিলিন্ডার।</a:t>
            </a:r>
            <a:endParaRPr lang="bn-BD" sz="2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71F4E6-0CF5-421C-8249-51C79A31B9BF}"/>
              </a:ext>
            </a:extLst>
          </p:cNvPr>
          <p:cNvSpPr txBox="1">
            <a:spLocks/>
          </p:cNvSpPr>
          <p:nvPr/>
        </p:nvSpPr>
        <p:spPr>
          <a:xfrm>
            <a:off x="1447800" y="2667000"/>
            <a:ext cx="6560848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  <a:sym typeface="Webdings"/>
              </a:rPr>
              <a:t>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  <a:sym typeface="Webdings"/>
              </a:rPr>
              <a:t>)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9E994-4481-4D9C-8D86-67113D9DF85D}"/>
              </a:ext>
            </a:extLst>
          </p:cNvPr>
          <p:cNvSpPr/>
          <p:nvPr/>
        </p:nvSpPr>
        <p:spPr>
          <a:xfrm>
            <a:off x="1371600" y="1305580"/>
            <a:ext cx="3580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কাকে বলে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5BE20-CF4F-4809-A36F-D4CBAF09A3E7}"/>
              </a:ext>
            </a:extLst>
          </p:cNvPr>
          <p:cNvSpPr/>
          <p:nvPr/>
        </p:nvSpPr>
        <p:spPr>
          <a:xfrm>
            <a:off x="762000" y="3810001"/>
            <a:ext cx="891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      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)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5cm.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20cm.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40980-741D-4D62-9A66-6B4A461B7234}"/>
              </a:ext>
            </a:extLst>
          </p:cNvPr>
          <p:cNvSpPr/>
          <p:nvPr/>
        </p:nvSpPr>
        <p:spPr>
          <a:xfrm>
            <a:off x="1295400" y="4876800"/>
            <a:ext cx="9062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4)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4cm.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10cm.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ast-Page.png">
            <a:extLst>
              <a:ext uri="{FF2B5EF4-FFF2-40B4-BE49-F238E27FC236}">
                <a16:creationId xmlns:a16="http://schemas.microsoft.com/office/drawing/2014/main" id="{9A19364E-D0EE-488C-8676-76BD8CACA5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533400" cy="533400"/>
          </a:xfrm>
          <a:prstGeom prst="rect">
            <a:avLst/>
          </a:prstGeom>
        </p:spPr>
      </p:pic>
      <p:pic>
        <p:nvPicPr>
          <p:cNvPr id="14" name="Picture 13" descr="help-153647_960_720.png">
            <a:extLst>
              <a:ext uri="{FF2B5EF4-FFF2-40B4-BE49-F238E27FC236}">
                <a16:creationId xmlns:a16="http://schemas.microsoft.com/office/drawing/2014/main" id="{D0C866FC-3BC1-4F6B-8B02-F6BB0EA1C6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667000"/>
            <a:ext cx="533400" cy="533400"/>
          </a:xfrm>
          <a:prstGeom prst="rect">
            <a:avLst/>
          </a:prstGeom>
        </p:spPr>
      </p:pic>
      <p:pic>
        <p:nvPicPr>
          <p:cNvPr id="15" name="Picture 14" descr="help-153647_960_720.png">
            <a:extLst>
              <a:ext uri="{FF2B5EF4-FFF2-40B4-BE49-F238E27FC236}">
                <a16:creationId xmlns:a16="http://schemas.microsoft.com/office/drawing/2014/main" id="{C8B18CF3-2BF4-4C8A-BA65-C5CCA3DA0A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95400"/>
            <a:ext cx="533400" cy="533400"/>
          </a:xfrm>
          <a:prstGeom prst="rect">
            <a:avLst/>
          </a:prstGeom>
        </p:spPr>
      </p:pic>
      <p:pic>
        <p:nvPicPr>
          <p:cNvPr id="16" name="Picture 15" descr="Last-Page.png">
            <a:extLst>
              <a:ext uri="{FF2B5EF4-FFF2-40B4-BE49-F238E27FC236}">
                <a16:creationId xmlns:a16="http://schemas.microsoft.com/office/drawing/2014/main" id="{948E2ED7-F898-443B-A6FA-90630B11B4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533400" cy="533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B7F815-B9E4-40E8-93B1-60DAD68097BE}"/>
              </a:ext>
            </a:extLst>
          </p:cNvPr>
          <p:cNvSpPr txBox="1">
            <a:spLocks/>
          </p:cNvSpPr>
          <p:nvPr/>
        </p:nvSpPr>
        <p:spPr>
          <a:xfrm>
            <a:off x="794658" y="3258456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উত্তরঃ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F6A6343-B0A9-48AB-A1FB-E0C38BC3B6EE}"/>
              </a:ext>
            </a:extLst>
          </p:cNvPr>
          <p:cNvSpPr txBox="1">
            <a:spLocks/>
          </p:cNvSpPr>
          <p:nvPr/>
        </p:nvSpPr>
        <p:spPr>
          <a:xfrm>
            <a:off x="762000" y="1807026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উত্তরঃ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912C4E-A858-4DA2-9964-B90397291CAD}"/>
              </a:ext>
            </a:extLst>
          </p:cNvPr>
          <p:cNvSpPr txBox="1">
            <a:spLocks/>
          </p:cNvSpPr>
          <p:nvPr/>
        </p:nvSpPr>
        <p:spPr>
          <a:xfrm>
            <a:off x="838200" y="1295400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প্রশ্নঃ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C6245DD-17F7-4E65-8803-3CF15E71803C}"/>
              </a:ext>
            </a:extLst>
          </p:cNvPr>
          <p:cNvSpPr txBox="1">
            <a:spLocks/>
          </p:cNvSpPr>
          <p:nvPr/>
        </p:nvSpPr>
        <p:spPr>
          <a:xfrm>
            <a:off x="838200" y="2667000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প্রশ্নঃ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help-153647_960_720.png">
            <a:extLst>
              <a:ext uri="{FF2B5EF4-FFF2-40B4-BE49-F238E27FC236}">
                <a16:creationId xmlns:a16="http://schemas.microsoft.com/office/drawing/2014/main" id="{CC6A33B8-0C57-48D0-9359-1992CE7986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70" y="3810000"/>
            <a:ext cx="533400" cy="5334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5897B82-9A2E-47C6-9CFA-37F3C776D54A}"/>
              </a:ext>
            </a:extLst>
          </p:cNvPr>
          <p:cNvSpPr txBox="1">
            <a:spLocks/>
          </p:cNvSpPr>
          <p:nvPr/>
        </p:nvSpPr>
        <p:spPr>
          <a:xfrm>
            <a:off x="762000" y="3810000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প্রশ্নঃ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Last-Page.png">
            <a:extLst>
              <a:ext uri="{FF2B5EF4-FFF2-40B4-BE49-F238E27FC236}">
                <a16:creationId xmlns:a16="http://schemas.microsoft.com/office/drawing/2014/main" id="{4595B4C4-B086-4776-ABA3-86C2FED6E6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533400" cy="5334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2B3E07B-A2CA-4AAD-BE45-91A7F8FA9440}"/>
              </a:ext>
            </a:extLst>
          </p:cNvPr>
          <p:cNvSpPr txBox="1">
            <a:spLocks/>
          </p:cNvSpPr>
          <p:nvPr/>
        </p:nvSpPr>
        <p:spPr>
          <a:xfrm>
            <a:off x="758370" y="4325256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উত্তরঃ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3A570D-9A6F-4FEB-A0D2-87CBCDCCFF00}"/>
              </a:ext>
            </a:extLst>
          </p:cNvPr>
          <p:cNvSpPr/>
          <p:nvPr/>
        </p:nvSpPr>
        <p:spPr>
          <a:xfrm>
            <a:off x="1600200" y="4332516"/>
            <a:ext cx="971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523.32cm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628.32cm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723.35cm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(ঘ)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825.23cm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CA2E22-7F45-4D27-A63A-8FC38DEDBF40}"/>
              </a:ext>
            </a:extLst>
          </p:cNvPr>
          <p:cNvSpPr/>
          <p:nvPr/>
        </p:nvSpPr>
        <p:spPr>
          <a:xfrm>
            <a:off x="1447800" y="5430655"/>
            <a:ext cx="998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ক)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251.2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(খ)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251.68cm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(গ)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351.68cm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(ঘ)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451.68cm</a:t>
            </a:r>
            <a:r>
              <a:rPr lang="en-US" sz="2800" b="1" baseline="30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help-153647_960_720.png">
            <a:extLst>
              <a:ext uri="{FF2B5EF4-FFF2-40B4-BE49-F238E27FC236}">
                <a16:creationId xmlns:a16="http://schemas.microsoft.com/office/drawing/2014/main" id="{09A5147A-2344-4AFA-873A-F9C3D2E035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70" y="4876800"/>
            <a:ext cx="533400" cy="53340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15FF32-BE30-4513-A446-907DBCA0773C}"/>
              </a:ext>
            </a:extLst>
          </p:cNvPr>
          <p:cNvSpPr txBox="1">
            <a:spLocks/>
          </p:cNvSpPr>
          <p:nvPr/>
        </p:nvSpPr>
        <p:spPr>
          <a:xfrm>
            <a:off x="762000" y="4876800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প্রশ্নঃ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Last-Page.png">
            <a:extLst>
              <a:ext uri="{FF2B5EF4-FFF2-40B4-BE49-F238E27FC236}">
                <a16:creationId xmlns:a16="http://schemas.microsoft.com/office/drawing/2014/main" id="{66DF4936-57C5-4165-973E-CFD91FCBE0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430" y="5428344"/>
            <a:ext cx="533400" cy="5334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4DFED21-A84E-4857-85D7-E516410CB2CA}"/>
              </a:ext>
            </a:extLst>
          </p:cNvPr>
          <p:cNvSpPr txBox="1">
            <a:spLocks/>
          </p:cNvSpPr>
          <p:nvPr/>
        </p:nvSpPr>
        <p:spPr>
          <a:xfrm>
            <a:off x="762000" y="5410200"/>
            <a:ext cx="990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উত্তরঃ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2000px-Checkmark_green.svg.png">
            <a:extLst>
              <a:ext uri="{FF2B5EF4-FFF2-40B4-BE49-F238E27FC236}">
                <a16:creationId xmlns:a16="http://schemas.microsoft.com/office/drawing/2014/main" id="{E3BDC2E4-0CB3-4268-A03D-26B36580E4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1511" y="4114800"/>
            <a:ext cx="762000" cy="661416"/>
          </a:xfrm>
          <a:prstGeom prst="rect">
            <a:avLst/>
          </a:prstGeom>
        </p:spPr>
      </p:pic>
      <p:pic>
        <p:nvPicPr>
          <p:cNvPr id="32" name="Picture 31" descr="2000px-Checkmark_green.svg.png">
            <a:extLst>
              <a:ext uri="{FF2B5EF4-FFF2-40B4-BE49-F238E27FC236}">
                <a16:creationId xmlns:a16="http://schemas.microsoft.com/office/drawing/2014/main" id="{765331AC-C46E-4CB3-9F81-78DA1BA038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459" y="5294046"/>
            <a:ext cx="697388" cy="605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">
                <a:extLst>
                  <a:ext uri="{FF2B5EF4-FFF2-40B4-BE49-F238E27FC236}">
                    <a16:creationId xmlns:a16="http://schemas.microsoft.com/office/drawing/2014/main" id="{4F656868-1DEB-4BCF-BAFF-947230709A97}"/>
                  </a:ext>
                </a:extLst>
              </p:cNvPr>
              <p:cNvSpPr txBox="1"/>
              <p:nvPr/>
            </p:nvSpPr>
            <p:spPr bwMode="auto">
              <a:xfrm>
                <a:off x="1676400" y="3170584"/>
                <a:ext cx="1524000" cy="5111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SG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en-SG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Object 3">
                <a:extLst>
                  <a:ext uri="{FF2B5EF4-FFF2-40B4-BE49-F238E27FC236}">
                    <a16:creationId xmlns:a16="http://schemas.microsoft.com/office/drawing/2014/main" id="{4F656868-1DEB-4BCF-BAFF-947230709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170584"/>
                <a:ext cx="1524000" cy="511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33C62E0-AAB5-4EB6-9247-BF5CEB028702}"/>
              </a:ext>
            </a:extLst>
          </p:cNvPr>
          <p:cNvSpPr txBox="1">
            <a:spLocks/>
          </p:cNvSpPr>
          <p:nvPr/>
        </p:nvSpPr>
        <p:spPr>
          <a:xfrm>
            <a:off x="2850805" y="3215986"/>
            <a:ext cx="1316461" cy="609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ebdings"/>
              </a:rPr>
              <a:t>বর্গএকক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8" grpId="0"/>
      <p:bldP spid="30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</a:t>
            </a:r>
            <a:r>
              <a:rPr lang="en-S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A9B80-E944-4B90-AE33-57A9A0133616}"/>
              </a:ext>
            </a:extLst>
          </p:cNvPr>
          <p:cNvSpPr txBox="1"/>
          <p:nvPr/>
        </p:nvSpPr>
        <p:spPr>
          <a:xfrm>
            <a:off x="4988664" y="284228"/>
            <a:ext cx="5981076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6001D4-0D89-418B-A744-638B4BE35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1" y="106822"/>
            <a:ext cx="4152900" cy="29718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267B27A-E94D-49EE-BA0D-D9518E7DD606}"/>
              </a:ext>
            </a:extLst>
          </p:cNvPr>
          <p:cNvGrpSpPr/>
          <p:nvPr/>
        </p:nvGrpSpPr>
        <p:grpSpPr>
          <a:xfrm>
            <a:off x="393839" y="2800405"/>
            <a:ext cx="11357713" cy="3853933"/>
            <a:chOff x="393839" y="2800405"/>
            <a:chExt cx="11357713" cy="38539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94E0E-8C64-4ABE-9111-397A8A823D04}"/>
                </a:ext>
              </a:extLst>
            </p:cNvPr>
            <p:cNvSpPr txBox="1"/>
            <p:nvPr/>
          </p:nvSpPr>
          <p:spPr>
            <a:xfrm>
              <a:off x="3947184" y="5884897"/>
              <a:ext cx="480643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সমগ্র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তলের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321E29-B5B6-4DF3-BF8F-938C56A7F76B}"/>
                </a:ext>
              </a:extLst>
            </p:cNvPr>
            <p:cNvSpPr/>
            <p:nvPr/>
          </p:nvSpPr>
          <p:spPr>
            <a:xfrm>
              <a:off x="1090125" y="3367759"/>
              <a:ext cx="4586990" cy="2615934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A71E6B24-6DFE-4EB4-90C2-218A2DD9D5EB}"/>
                </a:ext>
              </a:extLst>
            </p:cNvPr>
            <p:cNvSpPr/>
            <p:nvPr/>
          </p:nvSpPr>
          <p:spPr>
            <a:xfrm>
              <a:off x="8687207" y="2966781"/>
              <a:ext cx="2282533" cy="3180566"/>
            </a:xfrm>
            <a:prstGeom prst="can">
              <a:avLst/>
            </a:prstGeom>
            <a:solidFill>
              <a:srgbClr val="66FF33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6DB75EB-E178-4619-A4AB-49E342FDD54F}"/>
                </a:ext>
              </a:extLst>
            </p:cNvPr>
            <p:cNvSpPr/>
            <p:nvPr/>
          </p:nvSpPr>
          <p:spPr>
            <a:xfrm rot="10800000" flipH="1">
              <a:off x="6096000" y="3920776"/>
              <a:ext cx="1537528" cy="1082724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0EBCF56C-4F0D-4B2F-AF7B-67BC9A6B02D7}"/>
                </a:ext>
              </a:extLst>
            </p:cNvPr>
            <p:cNvSpPr/>
            <p:nvPr/>
          </p:nvSpPr>
          <p:spPr>
            <a:xfrm flipH="1" flipV="1">
              <a:off x="8613282" y="5852824"/>
              <a:ext cx="1447118" cy="716547"/>
            </a:xfrm>
            <a:prstGeom prst="bentArrow">
              <a:avLst>
                <a:gd name="adj1" fmla="val 25000"/>
                <a:gd name="adj2" fmla="val 35460"/>
                <a:gd name="adj3" fmla="val 25000"/>
                <a:gd name="adj4" fmla="val 4375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8C1C4-E252-463D-80E5-3702E5837B18}"/>
                </a:ext>
              </a:extLst>
            </p:cNvPr>
            <p:cNvSpPr txBox="1"/>
            <p:nvPr/>
          </p:nvSpPr>
          <p:spPr>
            <a:xfrm>
              <a:off x="2318312" y="2800405"/>
              <a:ext cx="214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en-SG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সে.মি</a:t>
              </a:r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EBE3B0-C5B9-49F3-BE21-AE68B87CB852}"/>
                </a:ext>
              </a:extLst>
            </p:cNvPr>
            <p:cNvSpPr txBox="1"/>
            <p:nvPr/>
          </p:nvSpPr>
          <p:spPr>
            <a:xfrm rot="16200000">
              <a:off x="10326501" y="4111253"/>
              <a:ext cx="214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সে</a:t>
              </a:r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SG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মি</a:t>
              </a:r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DF5BFF-FCE4-40C8-9442-C736EC2F239A}"/>
                </a:ext>
              </a:extLst>
            </p:cNvPr>
            <p:cNvSpPr txBox="1"/>
            <p:nvPr/>
          </p:nvSpPr>
          <p:spPr>
            <a:xfrm rot="16200000">
              <a:off x="-323326" y="3998754"/>
              <a:ext cx="214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সে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মি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FE792C-81E6-4A36-A4F6-F0921060618B}"/>
                </a:ext>
              </a:extLst>
            </p:cNvPr>
            <p:cNvSpPr/>
            <p:nvPr/>
          </p:nvSpPr>
          <p:spPr>
            <a:xfrm>
              <a:off x="1087337" y="5608071"/>
              <a:ext cx="531601" cy="375621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ED0DED-A2A4-4E13-8644-AAA8CFB19CE6}"/>
                </a:ext>
              </a:extLst>
            </p:cNvPr>
            <p:cNvSpPr/>
            <p:nvPr/>
          </p:nvSpPr>
          <p:spPr>
            <a:xfrm>
              <a:off x="5145514" y="5595697"/>
              <a:ext cx="531601" cy="375621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47712-DE8D-42C3-AEC1-21F5DE690819}"/>
                </a:ext>
              </a:extLst>
            </p:cNvPr>
            <p:cNvSpPr txBox="1"/>
            <p:nvPr/>
          </p:nvSpPr>
          <p:spPr>
            <a:xfrm>
              <a:off x="2318312" y="3960018"/>
              <a:ext cx="201264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কাগজ</a:t>
              </a:r>
              <a:endParaRPr lang="en-SG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47C3D3-5E68-40AF-B368-419E44079627}"/>
                </a:ext>
              </a:extLst>
            </p:cNvPr>
            <p:cNvSpPr/>
            <p:nvPr/>
          </p:nvSpPr>
          <p:spPr>
            <a:xfrm>
              <a:off x="8691978" y="5581274"/>
              <a:ext cx="2277762" cy="570476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94805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F3525-071D-4D2F-9A56-E80268354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0196"/>
            <a:ext cx="6858000" cy="6324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D6031A-D28F-4D1A-8DD7-B77D0257F9D2}"/>
              </a:ext>
            </a:extLst>
          </p:cNvPr>
          <p:cNvSpPr txBox="1"/>
          <p:nvPr/>
        </p:nvSpPr>
        <p:spPr>
          <a:xfrm>
            <a:off x="3132944" y="3912433"/>
            <a:ext cx="68221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9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76DF0-A121-462D-AC82-89367ACA402D}"/>
              </a:ext>
            </a:extLst>
          </p:cNvPr>
          <p:cNvSpPr/>
          <p:nvPr/>
        </p:nvSpPr>
        <p:spPr>
          <a:xfrm>
            <a:off x="220932" y="3700883"/>
            <a:ext cx="5722668" cy="28161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37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37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ণিত</a:t>
            </a:r>
            <a:endParaRPr lang="en-US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SG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০১৭১১-৯৩৬০৯৩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 : mohiduljhs@gmail.com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F8063-E847-4BB3-B40A-9F6E3E867DC9}"/>
              </a:ext>
            </a:extLst>
          </p:cNvPr>
          <p:cNvSpPr/>
          <p:nvPr/>
        </p:nvSpPr>
        <p:spPr>
          <a:xfrm>
            <a:off x="7308240" y="3848183"/>
            <a:ext cx="3836010" cy="255454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০৯/০৯/২০২০খ্রি: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2FB33EA-476F-4110-87CE-1CD499F3F398}"/>
              </a:ext>
            </a:extLst>
          </p:cNvPr>
          <p:cNvSpPr/>
          <p:nvPr/>
        </p:nvSpPr>
        <p:spPr>
          <a:xfrm>
            <a:off x="5154149" y="522906"/>
            <a:ext cx="2092240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625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130EE-367D-4558-B8A0-C86589230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1262901"/>
            <a:ext cx="2092241" cy="2393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173DBE-B23C-4611-BF75-7D08186EF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33" y="1405838"/>
            <a:ext cx="1891091" cy="189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CDA93F-7800-4DF5-898C-9C5DA5946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37">
            <a:off x="5771701" y="3759353"/>
            <a:ext cx="2148643" cy="1822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10F06-6F1F-4F11-BCA7-058CCA70A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2" y="1422400"/>
            <a:ext cx="1759246" cy="234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4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6096D-2AA0-4161-9131-B774D273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58" y="2402491"/>
            <a:ext cx="2506135" cy="2506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94B3A-AC30-4303-9C98-438BDB4F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9" y="2332541"/>
            <a:ext cx="1554541" cy="2506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EE14A-66A4-4F88-8E8F-F1485B41314A}"/>
              </a:ext>
            </a:extLst>
          </p:cNvPr>
          <p:cNvSpPr txBox="1"/>
          <p:nvPr/>
        </p:nvSpPr>
        <p:spPr>
          <a:xfrm>
            <a:off x="2427612" y="4977330"/>
            <a:ext cx="14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0D362-CB7E-435B-9B3B-D4DF262FFD19}"/>
              </a:ext>
            </a:extLst>
          </p:cNvPr>
          <p:cNvSpPr txBox="1"/>
          <p:nvPr/>
        </p:nvSpPr>
        <p:spPr>
          <a:xfrm>
            <a:off x="433410" y="4951268"/>
            <a:ext cx="202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908C7-6C9C-4B0D-BAC3-A8AB1A114424}"/>
              </a:ext>
            </a:extLst>
          </p:cNvPr>
          <p:cNvSpPr txBox="1"/>
          <p:nvPr/>
        </p:nvSpPr>
        <p:spPr>
          <a:xfrm>
            <a:off x="4288144" y="4938016"/>
            <a:ext cx="296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6659A-AEEB-4FE1-8125-C9E224D45E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10079" r="21597" b="7006"/>
          <a:stretch/>
        </p:blipFill>
        <p:spPr>
          <a:xfrm>
            <a:off x="241163" y="2096843"/>
            <a:ext cx="1906844" cy="275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47C3F-E458-46CF-8890-ECEEE95074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r="16318"/>
          <a:stretch/>
        </p:blipFill>
        <p:spPr>
          <a:xfrm>
            <a:off x="9849471" y="1620950"/>
            <a:ext cx="1600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DB9FD0-06E5-46BE-9534-F10E4C59A8E3}"/>
              </a:ext>
            </a:extLst>
          </p:cNvPr>
          <p:cNvSpPr txBox="1"/>
          <p:nvPr/>
        </p:nvSpPr>
        <p:spPr>
          <a:xfrm>
            <a:off x="9790054" y="497250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828CA6-E374-4779-988D-E39D0717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9703" b="15129"/>
          <a:stretch/>
        </p:blipFill>
        <p:spPr>
          <a:xfrm>
            <a:off x="6455996" y="2080652"/>
            <a:ext cx="2974431" cy="25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830839-BE8B-46AE-B5D3-4565CCDF2B74}"/>
              </a:ext>
            </a:extLst>
          </p:cNvPr>
          <p:cNvSpPr txBox="1"/>
          <p:nvPr/>
        </p:nvSpPr>
        <p:spPr>
          <a:xfrm>
            <a:off x="6840781" y="4950319"/>
            <a:ext cx="248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পাইপের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খন্ড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E7C32-F1B5-40FC-9A15-DFD44412CF8D}"/>
              </a:ext>
            </a:extLst>
          </p:cNvPr>
          <p:cNvSpPr txBox="1"/>
          <p:nvPr/>
        </p:nvSpPr>
        <p:spPr>
          <a:xfrm>
            <a:off x="2028445" y="5576412"/>
            <a:ext cx="7976869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" pitchFamily="2" charset="0"/>
              </a:rPr>
              <a:t>(Cylinder Shapes)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64AD2-4DD3-456D-BB8B-C4B3FBB67D45}"/>
              </a:ext>
            </a:extLst>
          </p:cNvPr>
          <p:cNvSpPr txBox="1"/>
          <p:nvPr/>
        </p:nvSpPr>
        <p:spPr>
          <a:xfrm>
            <a:off x="3038177" y="258706"/>
            <a:ext cx="622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700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FC2F3-66F6-4287-81FB-9968CA4C044B}"/>
              </a:ext>
            </a:extLst>
          </p:cNvPr>
          <p:cNvSpPr/>
          <p:nvPr/>
        </p:nvSpPr>
        <p:spPr>
          <a:xfrm>
            <a:off x="230259" y="2534587"/>
            <a:ext cx="11739661" cy="2215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13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3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13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7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91387-9E68-46BF-A7B6-62C9CCCF3E96}"/>
              </a:ext>
            </a:extLst>
          </p:cNvPr>
          <p:cNvSpPr txBox="1"/>
          <p:nvPr/>
        </p:nvSpPr>
        <p:spPr>
          <a:xfrm>
            <a:off x="964220" y="3136209"/>
            <a:ext cx="11047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9C7A6-B889-444C-8B5B-89334B199341}"/>
              </a:ext>
            </a:extLst>
          </p:cNvPr>
          <p:cNvSpPr/>
          <p:nvPr/>
        </p:nvSpPr>
        <p:spPr>
          <a:xfrm>
            <a:off x="1169231" y="396715"/>
            <a:ext cx="1005840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en-US" sz="13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E3E27-17F9-4A6A-BA20-213562408E4E}"/>
              </a:ext>
            </a:extLst>
          </p:cNvPr>
          <p:cNvSpPr txBox="1"/>
          <p:nvPr/>
        </p:nvSpPr>
        <p:spPr>
          <a:xfrm>
            <a:off x="1082451" y="2158584"/>
            <a:ext cx="638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03EEFBFB-9992-4624-9F82-5DE7EA428D7F}"/>
              </a:ext>
            </a:extLst>
          </p:cNvPr>
          <p:cNvSpPr/>
          <p:nvPr/>
        </p:nvSpPr>
        <p:spPr>
          <a:xfrm rot="16200000">
            <a:off x="5396461" y="-1570419"/>
            <a:ext cx="1484026" cy="5681275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242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10794F-D65B-4D8E-9193-BDBD974B9B53}"/>
              </a:ext>
            </a:extLst>
          </p:cNvPr>
          <p:cNvSpPr/>
          <p:nvPr/>
        </p:nvSpPr>
        <p:spPr>
          <a:xfrm>
            <a:off x="3543234" y="2540204"/>
            <a:ext cx="1096962" cy="263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822810-9F91-41DC-961B-1837BAE75E20}"/>
              </a:ext>
            </a:extLst>
          </p:cNvPr>
          <p:cNvSpPr/>
          <p:nvPr/>
        </p:nvSpPr>
        <p:spPr>
          <a:xfrm>
            <a:off x="2404996" y="2297316"/>
            <a:ext cx="2236788" cy="5207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C84A79-B2C3-4F7D-AFA2-B3C718EBF8B8}"/>
              </a:ext>
            </a:extLst>
          </p:cNvPr>
          <p:cNvSpPr/>
          <p:nvPr/>
        </p:nvSpPr>
        <p:spPr>
          <a:xfrm>
            <a:off x="2404996" y="4911929"/>
            <a:ext cx="2236788" cy="5270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Cylinder_1.gif">
            <a:extLst>
              <a:ext uri="{FF2B5EF4-FFF2-40B4-BE49-F238E27FC236}">
                <a16:creationId xmlns:a16="http://schemas.microsoft.com/office/drawing/2014/main" id="{5AE0604E-23E9-4B45-9DD6-42D250966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ylinder_2.gif">
            <a:extLst>
              <a:ext uri="{FF2B5EF4-FFF2-40B4-BE49-F238E27FC236}">
                <a16:creationId xmlns:a16="http://schemas.microsoft.com/office/drawing/2014/main" id="{EAF08737-497C-4DF2-8ED9-26067FF30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ylinder_3.gif">
            <a:extLst>
              <a:ext uri="{FF2B5EF4-FFF2-40B4-BE49-F238E27FC236}">
                <a16:creationId xmlns:a16="http://schemas.microsoft.com/office/drawing/2014/main" id="{D01F1D8E-9348-4FCF-AF52-8640C089D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ylinder_4.gif">
            <a:extLst>
              <a:ext uri="{FF2B5EF4-FFF2-40B4-BE49-F238E27FC236}">
                <a16:creationId xmlns:a16="http://schemas.microsoft.com/office/drawing/2014/main" id="{6A5FA775-0850-492A-96DE-61C1AD980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ylinder_5.gif">
            <a:extLst>
              <a:ext uri="{FF2B5EF4-FFF2-40B4-BE49-F238E27FC236}">
                <a16:creationId xmlns:a16="http://schemas.microsoft.com/office/drawing/2014/main" id="{18025D19-62FF-4A3C-B047-58586622C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ylinder_6.gif">
            <a:extLst>
              <a:ext uri="{FF2B5EF4-FFF2-40B4-BE49-F238E27FC236}">
                <a16:creationId xmlns:a16="http://schemas.microsoft.com/office/drawing/2014/main" id="{38269BF6-271F-4C2D-B40C-6359535C15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ylinder_7.gif">
            <a:extLst>
              <a:ext uri="{FF2B5EF4-FFF2-40B4-BE49-F238E27FC236}">
                <a16:creationId xmlns:a16="http://schemas.microsoft.com/office/drawing/2014/main" id="{35FBF57A-FCD8-4EFA-9120-88EEF10BCF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ylinder_8.gif">
            <a:extLst>
              <a:ext uri="{FF2B5EF4-FFF2-40B4-BE49-F238E27FC236}">
                <a16:creationId xmlns:a16="http://schemas.microsoft.com/office/drawing/2014/main" id="{62589A83-AC2B-4148-B0AD-B5301495B5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Cylinder_9.gif">
            <a:extLst>
              <a:ext uri="{FF2B5EF4-FFF2-40B4-BE49-F238E27FC236}">
                <a16:creationId xmlns:a16="http://schemas.microsoft.com/office/drawing/2014/main" id="{280689E4-F732-4A38-958A-F99D3BE418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ylinder_10.gif">
            <a:extLst>
              <a:ext uri="{FF2B5EF4-FFF2-40B4-BE49-F238E27FC236}">
                <a16:creationId xmlns:a16="http://schemas.microsoft.com/office/drawing/2014/main" id="{63E86346-6A24-4DA9-A813-17563C0182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ylinder_11.gif">
            <a:extLst>
              <a:ext uri="{FF2B5EF4-FFF2-40B4-BE49-F238E27FC236}">
                <a16:creationId xmlns:a16="http://schemas.microsoft.com/office/drawing/2014/main" id="{DCA0ABDD-084B-4883-8E56-D762557449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ylinder_12.gif">
            <a:extLst>
              <a:ext uri="{FF2B5EF4-FFF2-40B4-BE49-F238E27FC236}">
                <a16:creationId xmlns:a16="http://schemas.microsoft.com/office/drawing/2014/main" id="{DDAB7149-C2E2-4D49-B4A2-93F2097A02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Cylinder_13.gif">
            <a:extLst>
              <a:ext uri="{FF2B5EF4-FFF2-40B4-BE49-F238E27FC236}">
                <a16:creationId xmlns:a16="http://schemas.microsoft.com/office/drawing/2014/main" id="{CF9092F6-3ED5-48FD-9ADC-F9A942FD5C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ylinder_14.gif">
            <a:extLst>
              <a:ext uri="{FF2B5EF4-FFF2-40B4-BE49-F238E27FC236}">
                <a16:creationId xmlns:a16="http://schemas.microsoft.com/office/drawing/2014/main" id="{65D62B1E-5712-4ECD-9923-1C13E15DF2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ylinder_15.gif">
            <a:extLst>
              <a:ext uri="{FF2B5EF4-FFF2-40B4-BE49-F238E27FC236}">
                <a16:creationId xmlns:a16="http://schemas.microsoft.com/office/drawing/2014/main" id="{E2839A2B-7997-459B-8229-73C8946DF4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ylinder_16.gif">
            <a:extLst>
              <a:ext uri="{FF2B5EF4-FFF2-40B4-BE49-F238E27FC236}">
                <a16:creationId xmlns:a16="http://schemas.microsoft.com/office/drawing/2014/main" id="{7E232E30-6D22-4D0D-92AC-79A96975F5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ylinder_17.gif">
            <a:extLst>
              <a:ext uri="{FF2B5EF4-FFF2-40B4-BE49-F238E27FC236}">
                <a16:creationId xmlns:a16="http://schemas.microsoft.com/office/drawing/2014/main" id="{A62EDCAD-2EE8-45ED-BD83-0A7A67C1C1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Cylinder_18.gif">
            <a:extLst>
              <a:ext uri="{FF2B5EF4-FFF2-40B4-BE49-F238E27FC236}">
                <a16:creationId xmlns:a16="http://schemas.microsoft.com/office/drawing/2014/main" id="{B1E110C4-06C4-4CE1-8BAF-0BB6012D94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Cylinder_19.gif">
            <a:extLst>
              <a:ext uri="{FF2B5EF4-FFF2-40B4-BE49-F238E27FC236}">
                <a16:creationId xmlns:a16="http://schemas.microsoft.com/office/drawing/2014/main" id="{96C5F4FC-3D5F-4628-9782-7BAB6F97AA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Cylinder_20.gif">
            <a:extLst>
              <a:ext uri="{FF2B5EF4-FFF2-40B4-BE49-F238E27FC236}">
                <a16:creationId xmlns:a16="http://schemas.microsoft.com/office/drawing/2014/main" id="{3EA9A714-C5D6-45CD-9F1F-C42C70A0D79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Cylinder_21.gif">
            <a:extLst>
              <a:ext uri="{FF2B5EF4-FFF2-40B4-BE49-F238E27FC236}">
                <a16:creationId xmlns:a16="http://schemas.microsoft.com/office/drawing/2014/main" id="{3F048DBE-4F34-414F-8BF8-3A680120B7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6" y="2260804"/>
            <a:ext cx="22590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428596-A2CF-4EA0-8A15-ACD186D653C5}"/>
              </a:ext>
            </a:extLst>
          </p:cNvPr>
          <p:cNvSpPr txBox="1"/>
          <p:nvPr/>
        </p:nvSpPr>
        <p:spPr>
          <a:xfrm>
            <a:off x="4684646" y="3556204"/>
            <a:ext cx="1524000" cy="585787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9A6EC-0F3C-4FDD-B0E8-C330D03E10A9}"/>
              </a:ext>
            </a:extLst>
          </p:cNvPr>
          <p:cNvSpPr txBox="1"/>
          <p:nvPr/>
        </p:nvSpPr>
        <p:spPr>
          <a:xfrm>
            <a:off x="3084446" y="2210004"/>
            <a:ext cx="593725" cy="584200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cylender.png">
            <a:extLst>
              <a:ext uri="{FF2B5EF4-FFF2-40B4-BE49-F238E27FC236}">
                <a16:creationId xmlns:a16="http://schemas.microsoft.com/office/drawing/2014/main" id="{B96B00E6-0135-4D83-8FF2-1A2C4E02C2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00" y="2262149"/>
            <a:ext cx="2292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FB451B7-2E36-443A-A32F-E93E5528FB63}"/>
              </a:ext>
            </a:extLst>
          </p:cNvPr>
          <p:cNvSpPr/>
          <p:nvPr/>
        </p:nvSpPr>
        <p:spPr>
          <a:xfrm>
            <a:off x="6984934" y="2519566"/>
            <a:ext cx="1189037" cy="26701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F28E8C-3168-48D5-AC04-83A51703D178}"/>
              </a:ext>
            </a:extLst>
          </p:cNvPr>
          <p:cNvSpPr txBox="1"/>
          <p:nvPr/>
        </p:nvSpPr>
        <p:spPr>
          <a:xfrm>
            <a:off x="2123297" y="267367"/>
            <a:ext cx="823975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6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(Cylinder) </a:t>
            </a:r>
            <a:r>
              <a:rPr lang="en-US" sz="6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46">
            <a:extLst>
              <a:ext uri="{FF2B5EF4-FFF2-40B4-BE49-F238E27FC236}">
                <a16:creationId xmlns:a16="http://schemas.microsoft.com/office/drawing/2014/main" id="{06ADCFC4-A641-4C08-A88A-ABDA0226E33B}"/>
              </a:ext>
            </a:extLst>
          </p:cNvPr>
          <p:cNvGrpSpPr>
            <a:grpSpLocks/>
          </p:cNvGrpSpPr>
          <p:nvPr/>
        </p:nvGrpSpPr>
        <p:grpSpPr bwMode="auto">
          <a:xfrm>
            <a:off x="8166034" y="3621399"/>
            <a:ext cx="1847989" cy="553998"/>
            <a:chOff x="6553201" y="5178480"/>
            <a:chExt cx="1848861" cy="55381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18FC0EC-93BA-4CCE-9591-E7B2A986EADA}"/>
                </a:ext>
              </a:extLst>
            </p:cNvPr>
            <p:cNvCxnSpPr/>
            <p:nvPr/>
          </p:nvCxnSpPr>
          <p:spPr>
            <a:xfrm rot="10800000" flipV="1">
              <a:off x="6553201" y="5486248"/>
              <a:ext cx="533652" cy="158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8EEB7C-C1BC-4939-BC53-445148E35D5A}"/>
                </a:ext>
              </a:extLst>
            </p:cNvPr>
            <p:cNvSpPr txBox="1"/>
            <p:nvPr/>
          </p:nvSpPr>
          <p:spPr>
            <a:xfrm>
              <a:off x="6927887" y="5178480"/>
              <a:ext cx="1474175" cy="553814"/>
            </a:xfrm>
            <a:prstGeom prst="rect">
              <a:avLst/>
            </a:prstGeom>
            <a:blipFill>
              <a:blip r:embed="rId27"/>
              <a:tile tx="0" ty="0" sx="100000" sy="100000" flip="none" algn="tl"/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সৃজক</a:t>
              </a:r>
              <a:r>
                <a:rPr lang="en-US" sz="3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রেখা</a:t>
              </a:r>
              <a:endParaRPr lang="en-US" sz="3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4B78F087-B1B4-4BA5-A80C-A28E2A85DC89}"/>
              </a:ext>
            </a:extLst>
          </p:cNvPr>
          <p:cNvGrpSpPr>
            <a:grpSpLocks/>
          </p:cNvGrpSpPr>
          <p:nvPr/>
        </p:nvGrpSpPr>
        <p:grpSpPr bwMode="auto">
          <a:xfrm>
            <a:off x="6145698" y="1580318"/>
            <a:ext cx="1909763" cy="915988"/>
            <a:chOff x="4953000" y="1143000"/>
            <a:chExt cx="1909497" cy="915195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901C140-B0E4-4163-8DB1-53B6501CD867}"/>
                </a:ext>
              </a:extLst>
            </p:cNvPr>
            <p:cNvCxnSpPr/>
            <p:nvPr/>
          </p:nvCxnSpPr>
          <p:spPr>
            <a:xfrm rot="5400000">
              <a:off x="5525409" y="1789345"/>
              <a:ext cx="534525" cy="317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07A562-06C5-4F6E-8A24-58C44ACD727E}"/>
                </a:ext>
              </a:extLst>
            </p:cNvPr>
            <p:cNvSpPr txBox="1"/>
            <p:nvPr/>
          </p:nvSpPr>
          <p:spPr>
            <a:xfrm>
              <a:off x="4953000" y="1143000"/>
              <a:ext cx="1909497" cy="553558"/>
            </a:xfrm>
            <a:prstGeom prst="rect">
              <a:avLst/>
            </a:prstGeom>
            <a:blipFill>
              <a:blip r:embed="rId27"/>
              <a:tile tx="0" ty="0" sx="100000" sy="100000" flip="none" algn="tl"/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অক্ষ</a:t>
              </a:r>
              <a:r>
                <a:rPr lang="en-US" sz="3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0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উচ্চতা</a:t>
              </a:r>
              <a:endParaRPr lang="en-US" sz="3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E35EA30-C266-44F2-B3F9-82979D9A4C2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147592" y="5247583"/>
            <a:ext cx="1084225" cy="968535"/>
            <a:chOff x="6553201" y="4981713"/>
            <a:chExt cx="1084735" cy="96821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8CDE162-C2C6-40D8-8726-4DE852052375}"/>
                </a:ext>
              </a:extLst>
            </p:cNvPr>
            <p:cNvCxnSpPr/>
            <p:nvPr/>
          </p:nvCxnSpPr>
          <p:spPr>
            <a:xfrm rot="10800000" flipV="1">
              <a:off x="6553201" y="5486248"/>
              <a:ext cx="533652" cy="158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13EEED-D12A-4D04-B325-D5D914051409}"/>
                </a:ext>
              </a:extLst>
            </p:cNvPr>
            <p:cNvSpPr txBox="1"/>
            <p:nvPr/>
          </p:nvSpPr>
          <p:spPr>
            <a:xfrm rot="16200000">
              <a:off x="6876700" y="5188691"/>
              <a:ext cx="968213" cy="554258"/>
            </a:xfrm>
            <a:prstGeom prst="rect">
              <a:avLst/>
            </a:prstGeom>
            <a:blipFill>
              <a:blip r:embed="rId27"/>
              <a:tile tx="0" ty="0" sx="100000" sy="100000" flip="none" algn="tl"/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err="1">
                  <a:latin typeface="NikoshBAN" pitchFamily="2" charset="0"/>
                  <a:cs typeface="NikoshBAN" pitchFamily="2" charset="0"/>
                </a:rPr>
                <a:t>ব্যাসার্ধ</a:t>
              </a:r>
              <a:endParaRPr lang="en-US" sz="3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36" grpId="0" animBg="1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13C52-00AC-4C0E-9CBC-6D51FEE467F0}"/>
              </a:ext>
            </a:extLst>
          </p:cNvPr>
          <p:cNvSpPr/>
          <p:nvPr/>
        </p:nvSpPr>
        <p:spPr>
          <a:xfrm>
            <a:off x="226169" y="2489449"/>
            <a:ext cx="11739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ক্ষেত্রটিকে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ঘোরানো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উৎপন্ন হয়। এরূপ ঘনবস্তুকে বলা হয় সমবৃত্তভূমিক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 সমবৃত্তভূমিক সিলিন্ডার।</a:t>
            </a:r>
            <a:endParaRPr lang="bn-BD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grpSp>
        <p:nvGrpSpPr>
          <p:cNvPr id="169" name="Group 91">
            <a:extLst>
              <a:ext uri="{FF2B5EF4-FFF2-40B4-BE49-F238E27FC236}">
                <a16:creationId xmlns:a16="http://schemas.microsoft.com/office/drawing/2014/main" id="{B4C12F40-D448-4253-8627-C88F8CD09C8A}"/>
              </a:ext>
            </a:extLst>
          </p:cNvPr>
          <p:cNvGrpSpPr>
            <a:grpSpLocks/>
          </p:cNvGrpSpPr>
          <p:nvPr/>
        </p:nvGrpSpPr>
        <p:grpSpPr bwMode="auto">
          <a:xfrm>
            <a:off x="8262467" y="4233863"/>
            <a:ext cx="1646237" cy="838200"/>
            <a:chOff x="4419600" y="4343400"/>
            <a:chExt cx="1645920" cy="83820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5A800E5-49C9-452F-BF45-72F9919A19C8}"/>
                </a:ext>
              </a:extLst>
            </p:cNvPr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28A62DE-8B38-42CD-820F-EAE3FE6657FF}"/>
                </a:ext>
              </a:extLst>
            </p:cNvPr>
            <p:cNvCxnSpPr/>
            <p:nvPr/>
          </p:nvCxnSpPr>
          <p:spPr>
            <a:xfrm>
              <a:off x="5232243" y="4752975"/>
              <a:ext cx="823753" cy="15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1">
            <a:extLst>
              <a:ext uri="{FF2B5EF4-FFF2-40B4-BE49-F238E27FC236}">
                <a16:creationId xmlns:a16="http://schemas.microsoft.com/office/drawing/2014/main" id="{C16A9ACD-77FC-4482-8D01-0BA6E4AB30C5}"/>
              </a:ext>
            </a:extLst>
          </p:cNvPr>
          <p:cNvGrpSpPr>
            <a:grpSpLocks/>
          </p:cNvGrpSpPr>
          <p:nvPr/>
        </p:nvGrpSpPr>
        <p:grpSpPr bwMode="auto">
          <a:xfrm>
            <a:off x="5120804" y="1957388"/>
            <a:ext cx="1646238" cy="3130550"/>
            <a:chOff x="2819400" y="3200400"/>
            <a:chExt cx="2286000" cy="3130551"/>
          </a:xfrm>
        </p:grpSpPr>
        <p:sp>
          <p:nvSpPr>
            <p:cNvPr id="173" name="Flowchart: Stored Data 172">
              <a:extLst>
                <a:ext uri="{FF2B5EF4-FFF2-40B4-BE49-F238E27FC236}">
                  <a16:creationId xmlns:a16="http://schemas.microsoft.com/office/drawing/2014/main" id="{2DDC172F-D54D-4021-A55D-85221C198C8D}"/>
                </a:ext>
              </a:extLst>
            </p:cNvPr>
            <p:cNvSpPr/>
            <p:nvPr/>
          </p:nvSpPr>
          <p:spPr>
            <a:xfrm rot="5400000">
              <a:off x="2587625" y="3432175"/>
              <a:ext cx="2749551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Flowchart: Stored Data 173">
              <a:extLst>
                <a:ext uri="{FF2B5EF4-FFF2-40B4-BE49-F238E27FC236}">
                  <a16:creationId xmlns:a16="http://schemas.microsoft.com/office/drawing/2014/main" id="{76B19D57-5099-467F-AE51-7F27C69B994E}"/>
                </a:ext>
              </a:extLst>
            </p:cNvPr>
            <p:cNvSpPr/>
            <p:nvPr/>
          </p:nvSpPr>
          <p:spPr>
            <a:xfrm rot="16200000" flipV="1">
              <a:off x="2587625" y="3813176"/>
              <a:ext cx="2749551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B196D81-4A35-48BF-BC84-8E164A4B611A}"/>
              </a:ext>
            </a:extLst>
          </p:cNvPr>
          <p:cNvSpPr/>
          <p:nvPr/>
        </p:nvSpPr>
        <p:spPr>
          <a:xfrm>
            <a:off x="4733454" y="1905000"/>
            <a:ext cx="2362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6" name="Group 15">
            <a:extLst>
              <a:ext uri="{FF2B5EF4-FFF2-40B4-BE49-F238E27FC236}">
                <a16:creationId xmlns:a16="http://schemas.microsoft.com/office/drawing/2014/main" id="{7594B16E-AE11-48D1-862A-0928D486440D}"/>
              </a:ext>
            </a:extLst>
          </p:cNvPr>
          <p:cNvGrpSpPr>
            <a:grpSpLocks/>
          </p:cNvGrpSpPr>
          <p:nvPr/>
        </p:nvGrpSpPr>
        <p:grpSpPr bwMode="auto">
          <a:xfrm>
            <a:off x="4781079" y="2005013"/>
            <a:ext cx="2378075" cy="3124200"/>
            <a:chOff x="838200" y="3429000"/>
            <a:chExt cx="2286000" cy="3124200"/>
          </a:xfrm>
        </p:grpSpPr>
        <p:sp>
          <p:nvSpPr>
            <p:cNvPr id="177" name="Flowchart: Stored Data 176">
              <a:extLst>
                <a:ext uri="{FF2B5EF4-FFF2-40B4-BE49-F238E27FC236}">
                  <a16:creationId xmlns:a16="http://schemas.microsoft.com/office/drawing/2014/main" id="{970C2542-FBBE-4BA2-A957-F57003DFA873}"/>
                </a:ext>
              </a:extLst>
            </p:cNvPr>
            <p:cNvSpPr/>
            <p:nvPr/>
          </p:nvSpPr>
          <p:spPr>
            <a:xfrm rot="5400000">
              <a:off x="606425" y="3660775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8" name="Picture 17" descr="c-f 3.png">
              <a:extLst>
                <a:ext uri="{FF2B5EF4-FFF2-40B4-BE49-F238E27FC236}">
                  <a16:creationId xmlns:a16="http://schemas.microsoft.com/office/drawing/2014/main" id="{AE1C08D4-F26D-4FF8-B46D-04F1F4C21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57"/>
            <a:stretch>
              <a:fillRect/>
            </a:stretch>
          </p:blipFill>
          <p:spPr bwMode="auto">
            <a:xfrm>
              <a:off x="838200" y="3791940"/>
              <a:ext cx="6858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18" descr="c-f 3.png">
              <a:extLst>
                <a:ext uri="{FF2B5EF4-FFF2-40B4-BE49-F238E27FC236}">
                  <a16:creationId xmlns:a16="http://schemas.microsoft.com/office/drawing/2014/main" id="{255A9290-05B3-45EC-B53C-A5BFA87E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18"/>
            <a:stretch>
              <a:fillRect/>
            </a:stretch>
          </p:blipFill>
          <p:spPr bwMode="auto">
            <a:xfrm>
              <a:off x="2350198" y="3791940"/>
              <a:ext cx="774002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0C5D66A-C7C3-49AF-9B6F-2FE6E5D6A2C1}"/>
              </a:ext>
            </a:extLst>
          </p:cNvPr>
          <p:cNvSpPr/>
          <p:nvPr/>
        </p:nvSpPr>
        <p:spPr>
          <a:xfrm>
            <a:off x="4604867" y="1957388"/>
            <a:ext cx="2667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1" name="Group 20">
            <a:extLst>
              <a:ext uri="{FF2B5EF4-FFF2-40B4-BE49-F238E27FC236}">
                <a16:creationId xmlns:a16="http://schemas.microsoft.com/office/drawing/2014/main" id="{A32E0CD8-032D-4BF4-AAA4-972D78DFE1C5}"/>
              </a:ext>
            </a:extLst>
          </p:cNvPr>
          <p:cNvGrpSpPr>
            <a:grpSpLocks/>
          </p:cNvGrpSpPr>
          <p:nvPr/>
        </p:nvGrpSpPr>
        <p:grpSpPr bwMode="auto">
          <a:xfrm>
            <a:off x="4703292" y="2005013"/>
            <a:ext cx="2468562" cy="3143250"/>
            <a:chOff x="1600200" y="2590800"/>
            <a:chExt cx="2594817" cy="3142260"/>
          </a:xfrm>
        </p:grpSpPr>
        <p:sp>
          <p:nvSpPr>
            <p:cNvPr id="182" name="Flowchart: Stored Data 181">
              <a:extLst>
                <a:ext uri="{FF2B5EF4-FFF2-40B4-BE49-F238E27FC236}">
                  <a16:creationId xmlns:a16="http://schemas.microsoft.com/office/drawing/2014/main" id="{222DCEB3-E845-4553-B36A-CD2AF5D6C5ED}"/>
                </a:ext>
              </a:extLst>
            </p:cNvPr>
            <p:cNvSpPr/>
            <p:nvPr/>
          </p:nvSpPr>
          <p:spPr>
            <a:xfrm rot="5400000">
              <a:off x="1520805" y="2670195"/>
              <a:ext cx="2750271" cy="259148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3" name="Picture 22" descr="c-f 2.png">
              <a:extLst>
                <a:ext uri="{FF2B5EF4-FFF2-40B4-BE49-F238E27FC236}">
                  <a16:creationId xmlns:a16="http://schemas.microsoft.com/office/drawing/2014/main" id="{E4C58BE0-8D1F-42A9-A7FF-A508B656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0"/>
            <a:stretch>
              <a:fillRect/>
            </a:stretch>
          </p:blipFill>
          <p:spPr bwMode="auto">
            <a:xfrm>
              <a:off x="3878240" y="2950192"/>
              <a:ext cx="316777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23" descr="c-f 2.png">
              <a:extLst>
                <a:ext uri="{FF2B5EF4-FFF2-40B4-BE49-F238E27FC236}">
                  <a16:creationId xmlns:a16="http://schemas.microsoft.com/office/drawing/2014/main" id="{537007C2-450B-41FD-99A6-3AE17114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600200" y="2971800"/>
              <a:ext cx="3048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0BF55F1-A4C4-40AF-8511-0E69CC26D01F}"/>
              </a:ext>
            </a:extLst>
          </p:cNvPr>
          <p:cNvSpPr/>
          <p:nvPr/>
        </p:nvSpPr>
        <p:spPr>
          <a:xfrm>
            <a:off x="4581054" y="1981200"/>
            <a:ext cx="2743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6" name="Group 25">
            <a:extLst>
              <a:ext uri="{FF2B5EF4-FFF2-40B4-BE49-F238E27FC236}">
                <a16:creationId xmlns:a16="http://schemas.microsoft.com/office/drawing/2014/main" id="{2F679568-968C-4819-B1C5-82E7EAF163C1}"/>
              </a:ext>
            </a:extLst>
          </p:cNvPr>
          <p:cNvGrpSpPr>
            <a:grpSpLocks/>
          </p:cNvGrpSpPr>
          <p:nvPr/>
        </p:nvGrpSpPr>
        <p:grpSpPr bwMode="auto">
          <a:xfrm>
            <a:off x="4609629" y="2014538"/>
            <a:ext cx="2651125" cy="3143250"/>
            <a:chOff x="1600200" y="2590800"/>
            <a:chExt cx="2594817" cy="3142260"/>
          </a:xfrm>
        </p:grpSpPr>
        <p:sp>
          <p:nvSpPr>
            <p:cNvPr id="187" name="Flowchart: Stored Data 186">
              <a:extLst>
                <a:ext uri="{FF2B5EF4-FFF2-40B4-BE49-F238E27FC236}">
                  <a16:creationId xmlns:a16="http://schemas.microsoft.com/office/drawing/2014/main" id="{AB00E8F2-C7F6-437E-A2D0-07DF98CFF567}"/>
                </a:ext>
              </a:extLst>
            </p:cNvPr>
            <p:cNvSpPr/>
            <p:nvPr/>
          </p:nvSpPr>
          <p:spPr>
            <a:xfrm rot="5400000">
              <a:off x="1520143" y="2670857"/>
              <a:ext cx="2750271" cy="2590156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8" name="Picture 27" descr="c-f 2.png">
              <a:extLst>
                <a:ext uri="{FF2B5EF4-FFF2-40B4-BE49-F238E27FC236}">
                  <a16:creationId xmlns:a16="http://schemas.microsoft.com/office/drawing/2014/main" id="{23DE1A67-3F0C-4A5D-AAD9-E70D75F6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0"/>
            <a:stretch>
              <a:fillRect/>
            </a:stretch>
          </p:blipFill>
          <p:spPr bwMode="auto">
            <a:xfrm>
              <a:off x="3878240" y="2950192"/>
              <a:ext cx="316777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28" descr="c-f 2.png">
              <a:extLst>
                <a:ext uri="{FF2B5EF4-FFF2-40B4-BE49-F238E27FC236}">
                  <a16:creationId xmlns:a16="http://schemas.microsoft.com/office/drawing/2014/main" id="{C5C8DAE9-FF96-4316-9AAC-354E1A26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600200" y="2971800"/>
              <a:ext cx="3048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482A73-E58A-48BC-AAEE-620C6C81A645}"/>
              </a:ext>
            </a:extLst>
          </p:cNvPr>
          <p:cNvSpPr/>
          <p:nvPr/>
        </p:nvSpPr>
        <p:spPr>
          <a:xfrm>
            <a:off x="4504854" y="1981200"/>
            <a:ext cx="2895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1" name="Group 30">
            <a:extLst>
              <a:ext uri="{FF2B5EF4-FFF2-40B4-BE49-F238E27FC236}">
                <a16:creationId xmlns:a16="http://schemas.microsoft.com/office/drawing/2014/main" id="{A16E9DE8-72F4-4591-B3BC-CD74AFF38ABF}"/>
              </a:ext>
            </a:extLst>
          </p:cNvPr>
          <p:cNvGrpSpPr>
            <a:grpSpLocks/>
          </p:cNvGrpSpPr>
          <p:nvPr/>
        </p:nvGrpSpPr>
        <p:grpSpPr bwMode="auto">
          <a:xfrm>
            <a:off x="4581054" y="1981200"/>
            <a:ext cx="2743200" cy="3141663"/>
            <a:chOff x="1600200" y="2590800"/>
            <a:chExt cx="2594817" cy="3142260"/>
          </a:xfrm>
        </p:grpSpPr>
        <p:sp>
          <p:nvSpPr>
            <p:cNvPr id="192" name="Flowchart: Stored Data 191">
              <a:extLst>
                <a:ext uri="{FF2B5EF4-FFF2-40B4-BE49-F238E27FC236}">
                  <a16:creationId xmlns:a16="http://schemas.microsoft.com/office/drawing/2014/main" id="{08F1A440-67D0-4BCC-897E-9F05754CA5A2}"/>
                </a:ext>
              </a:extLst>
            </p:cNvPr>
            <p:cNvSpPr/>
            <p:nvPr/>
          </p:nvSpPr>
          <p:spPr>
            <a:xfrm rot="5400000">
              <a:off x="1520320" y="2670680"/>
              <a:ext cx="2750072" cy="2590313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3" name="Picture 32" descr="c-f 2.png">
              <a:extLst>
                <a:ext uri="{FF2B5EF4-FFF2-40B4-BE49-F238E27FC236}">
                  <a16:creationId xmlns:a16="http://schemas.microsoft.com/office/drawing/2014/main" id="{CDBE52F7-D43E-4457-BD8D-5A04BF00E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0"/>
            <a:stretch>
              <a:fillRect/>
            </a:stretch>
          </p:blipFill>
          <p:spPr bwMode="auto">
            <a:xfrm>
              <a:off x="3878240" y="2950192"/>
              <a:ext cx="316777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33" descr="c-f 2.png">
              <a:extLst>
                <a:ext uri="{FF2B5EF4-FFF2-40B4-BE49-F238E27FC236}">
                  <a16:creationId xmlns:a16="http://schemas.microsoft.com/office/drawing/2014/main" id="{6C600094-29F8-4DAD-B7C1-D1B87A0D9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89"/>
            <a:stretch>
              <a:fillRect/>
            </a:stretch>
          </p:blipFill>
          <p:spPr bwMode="auto">
            <a:xfrm>
              <a:off x="1600200" y="2971800"/>
              <a:ext cx="3048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65B7688-32CB-44F5-9612-589311B30EA7}"/>
              </a:ext>
            </a:extLst>
          </p:cNvPr>
          <p:cNvSpPr/>
          <p:nvPr/>
        </p:nvSpPr>
        <p:spPr>
          <a:xfrm>
            <a:off x="4500092" y="1981200"/>
            <a:ext cx="2895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6" name="Group 35">
            <a:extLst>
              <a:ext uri="{FF2B5EF4-FFF2-40B4-BE49-F238E27FC236}">
                <a16:creationId xmlns:a16="http://schemas.microsoft.com/office/drawing/2014/main" id="{CDC362B4-F654-4534-95DC-DACBE878A93D}"/>
              </a:ext>
            </a:extLst>
          </p:cNvPr>
          <p:cNvGrpSpPr>
            <a:grpSpLocks/>
          </p:cNvGrpSpPr>
          <p:nvPr/>
        </p:nvGrpSpPr>
        <p:grpSpPr bwMode="auto">
          <a:xfrm>
            <a:off x="4474692" y="2028825"/>
            <a:ext cx="2925762" cy="3148013"/>
            <a:chOff x="457200" y="609600"/>
            <a:chExt cx="3048000" cy="3147950"/>
          </a:xfrm>
        </p:grpSpPr>
        <p:sp>
          <p:nvSpPr>
            <p:cNvPr id="197" name="Flowchart: Stored Data 196">
              <a:extLst>
                <a:ext uri="{FF2B5EF4-FFF2-40B4-BE49-F238E27FC236}">
                  <a16:creationId xmlns:a16="http://schemas.microsoft.com/office/drawing/2014/main" id="{721D92F7-0A5F-4EBA-9F24-463DC9113820}"/>
                </a:ext>
              </a:extLst>
            </p:cNvPr>
            <p:cNvSpPr/>
            <p:nvPr/>
          </p:nvSpPr>
          <p:spPr>
            <a:xfrm rot="5400000">
              <a:off x="606453" y="460347"/>
              <a:ext cx="2749495" cy="3048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8" name="Picture 37" descr="c-f 1.png">
              <a:extLst>
                <a:ext uri="{FF2B5EF4-FFF2-40B4-BE49-F238E27FC236}">
                  <a16:creationId xmlns:a16="http://schemas.microsoft.com/office/drawing/2014/main" id="{7662A9C9-8356-46DC-98E0-2952BD40E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29"/>
            <a:stretch>
              <a:fillRect/>
            </a:stretch>
          </p:blipFill>
          <p:spPr bwMode="auto">
            <a:xfrm>
              <a:off x="3340861" y="990600"/>
              <a:ext cx="164339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38" descr="c-f 1.png">
              <a:extLst>
                <a:ext uri="{FF2B5EF4-FFF2-40B4-BE49-F238E27FC236}">
                  <a16:creationId xmlns:a16="http://schemas.microsoft.com/office/drawing/2014/main" id="{428F66CD-D1C6-4B24-8E47-8DAE8A82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20"/>
            <a:stretch>
              <a:fillRect/>
            </a:stretch>
          </p:blipFill>
          <p:spPr bwMode="auto">
            <a:xfrm>
              <a:off x="457200" y="996290"/>
              <a:ext cx="1524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E408CBE-9247-454B-8D56-92C91473236A}"/>
              </a:ext>
            </a:extLst>
          </p:cNvPr>
          <p:cNvSpPr/>
          <p:nvPr/>
        </p:nvSpPr>
        <p:spPr>
          <a:xfrm>
            <a:off x="4352454" y="19812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1" name="Group 40">
            <a:extLst>
              <a:ext uri="{FF2B5EF4-FFF2-40B4-BE49-F238E27FC236}">
                <a16:creationId xmlns:a16="http://schemas.microsoft.com/office/drawing/2014/main" id="{3331FEB3-B947-4788-B6C1-5DCA911FB4F8}"/>
              </a:ext>
            </a:extLst>
          </p:cNvPr>
          <p:cNvGrpSpPr>
            <a:grpSpLocks/>
          </p:cNvGrpSpPr>
          <p:nvPr/>
        </p:nvGrpSpPr>
        <p:grpSpPr bwMode="auto">
          <a:xfrm>
            <a:off x="4428654" y="1993900"/>
            <a:ext cx="3048000" cy="3148013"/>
            <a:chOff x="457200" y="609600"/>
            <a:chExt cx="3048000" cy="3147950"/>
          </a:xfrm>
        </p:grpSpPr>
        <p:sp>
          <p:nvSpPr>
            <p:cNvPr id="202" name="Flowchart: Stored Data 201">
              <a:extLst>
                <a:ext uri="{FF2B5EF4-FFF2-40B4-BE49-F238E27FC236}">
                  <a16:creationId xmlns:a16="http://schemas.microsoft.com/office/drawing/2014/main" id="{0FADDCEA-AD50-4CEF-BD0E-60E37972A096}"/>
                </a:ext>
              </a:extLst>
            </p:cNvPr>
            <p:cNvSpPr/>
            <p:nvPr/>
          </p:nvSpPr>
          <p:spPr>
            <a:xfrm rot="5400000">
              <a:off x="606453" y="460347"/>
              <a:ext cx="2749495" cy="3048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3" name="Picture 42" descr="c-f 1.png">
              <a:extLst>
                <a:ext uri="{FF2B5EF4-FFF2-40B4-BE49-F238E27FC236}">
                  <a16:creationId xmlns:a16="http://schemas.microsoft.com/office/drawing/2014/main" id="{845E4FE7-044F-4F7D-B8F4-28906BE36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29"/>
            <a:stretch>
              <a:fillRect/>
            </a:stretch>
          </p:blipFill>
          <p:spPr bwMode="auto">
            <a:xfrm>
              <a:off x="3340861" y="990600"/>
              <a:ext cx="164339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43" descr="c-f 1.png">
              <a:extLst>
                <a:ext uri="{FF2B5EF4-FFF2-40B4-BE49-F238E27FC236}">
                  <a16:creationId xmlns:a16="http://schemas.microsoft.com/office/drawing/2014/main" id="{13812D53-B06B-4CB6-A1BC-0C408EA9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20"/>
            <a:stretch>
              <a:fillRect/>
            </a:stretch>
          </p:blipFill>
          <p:spPr bwMode="auto">
            <a:xfrm>
              <a:off x="457200" y="996290"/>
              <a:ext cx="152400" cy="27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4F48578-87CF-4963-925B-EF6C0F968142}"/>
              </a:ext>
            </a:extLst>
          </p:cNvPr>
          <p:cNvSpPr/>
          <p:nvPr/>
        </p:nvSpPr>
        <p:spPr>
          <a:xfrm>
            <a:off x="3766667" y="1985963"/>
            <a:ext cx="4343400" cy="29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568BFC1-ED3A-4912-8337-77D8B32592C8}"/>
              </a:ext>
            </a:extLst>
          </p:cNvPr>
          <p:cNvSpPr/>
          <p:nvPr/>
        </p:nvSpPr>
        <p:spPr>
          <a:xfrm>
            <a:off x="3741383" y="2026260"/>
            <a:ext cx="4343400" cy="266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7" name="Group 52">
            <a:extLst>
              <a:ext uri="{FF2B5EF4-FFF2-40B4-BE49-F238E27FC236}">
                <a16:creationId xmlns:a16="http://schemas.microsoft.com/office/drawing/2014/main" id="{9B0B0222-AD6A-4102-A003-82F612A2F881}"/>
              </a:ext>
            </a:extLst>
          </p:cNvPr>
          <p:cNvGrpSpPr>
            <a:grpSpLocks/>
          </p:cNvGrpSpPr>
          <p:nvPr/>
        </p:nvGrpSpPr>
        <p:grpSpPr bwMode="auto">
          <a:xfrm>
            <a:off x="8262467" y="1943097"/>
            <a:ext cx="1648528" cy="838200"/>
            <a:chOff x="4419600" y="4343400"/>
            <a:chExt cx="1645920" cy="838200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02DEEE5-B3FE-4484-8ACB-6EE8B5B3D084}"/>
                </a:ext>
              </a:extLst>
            </p:cNvPr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8701D60-82D0-47ED-8C87-52E3F1102D45}"/>
                </a:ext>
              </a:extLst>
            </p:cNvPr>
            <p:cNvCxnSpPr/>
            <p:nvPr/>
          </p:nvCxnSpPr>
          <p:spPr>
            <a:xfrm>
              <a:off x="5232243" y="4752975"/>
              <a:ext cx="823753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54">
            <a:extLst>
              <a:ext uri="{FF2B5EF4-FFF2-40B4-BE49-F238E27FC236}">
                <a16:creationId xmlns:a16="http://schemas.microsoft.com/office/drawing/2014/main" id="{6D809668-FE49-48F9-9FE8-881C80595675}"/>
              </a:ext>
            </a:extLst>
          </p:cNvPr>
          <p:cNvGrpSpPr>
            <a:grpSpLocks/>
          </p:cNvGrpSpPr>
          <p:nvPr/>
        </p:nvGrpSpPr>
        <p:grpSpPr bwMode="auto">
          <a:xfrm>
            <a:off x="4749329" y="990600"/>
            <a:ext cx="2327275" cy="914400"/>
            <a:chOff x="3276600" y="457200"/>
            <a:chExt cx="2327881" cy="914400"/>
          </a:xfrm>
          <a:blipFill>
            <a:blip r:embed="rId7"/>
            <a:tile tx="0" ty="0" sx="100000" sy="100000" flip="none" algn="tl"/>
          </a:blipFill>
        </p:grpSpPr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696087C-C123-48E7-830A-E07B883CF7F5}"/>
                </a:ext>
              </a:extLst>
            </p:cNvPr>
            <p:cNvCxnSpPr/>
            <p:nvPr/>
          </p:nvCxnSpPr>
          <p:spPr>
            <a:xfrm rot="5400000">
              <a:off x="4330231" y="1180306"/>
              <a:ext cx="381000" cy="1587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B0E91AFF-9036-42DD-8198-494E79575B9B}"/>
                </a:ext>
              </a:extLst>
            </p:cNvPr>
            <p:cNvSpPr txBox="1"/>
            <p:nvPr/>
          </p:nvSpPr>
          <p:spPr>
            <a:xfrm>
              <a:off x="3276600" y="457200"/>
              <a:ext cx="2327881" cy="584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আয়তক্ষেত্র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39FF8FFC-A232-4B55-876B-9A705BDAE32F}"/>
              </a:ext>
            </a:extLst>
          </p:cNvPr>
          <p:cNvSpPr/>
          <p:nvPr/>
        </p:nvSpPr>
        <p:spPr>
          <a:xfrm>
            <a:off x="1185144" y="2095821"/>
            <a:ext cx="182563" cy="1825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2E709E6E-1A44-45E0-8D61-41907745F736}"/>
              </a:ext>
            </a:extLst>
          </p:cNvPr>
          <p:cNvSpPr/>
          <p:nvPr/>
        </p:nvSpPr>
        <p:spPr>
          <a:xfrm>
            <a:off x="8905404" y="1828800"/>
            <a:ext cx="182563" cy="1825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48DBC23-A375-4C00-9C94-DBA7B3755BC3}"/>
              </a:ext>
            </a:extLst>
          </p:cNvPr>
          <p:cNvSpPr txBox="1"/>
          <p:nvPr/>
        </p:nvSpPr>
        <p:spPr>
          <a:xfrm>
            <a:off x="5019204" y="609600"/>
            <a:ext cx="1755775" cy="83026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7 2.59259E-6 L 0.25794 2.5925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2778 L -0.19584 0.027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6276 0.00671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208 C 0.04154 0.00208 0.07188 0.0287 0.07188 0.06389 C 0.07188 0.09838 0.04154 0.12778 0.0056 0.12778 C -0.0306 0.12778 -0.05898 0.09838 -0.05898 0.06389 C -0.05898 0.0287 -0.0306 0.00208 0.0056 0.00208 Z " pathEditMode="relative" rAng="0" ptsTypes="AAAAA">
                                      <p:cBhvr>
                                        <p:cTn id="143" dur="3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6" grpId="1" animBg="1"/>
      <p:bldP spid="206" grpId="2" animBg="1"/>
      <p:bldP spid="213" grpId="0" animBg="1"/>
      <p:bldP spid="213" grpId="1" animBg="1"/>
      <p:bldP spid="213" grpId="2" animBg="1"/>
      <p:bldP spid="214" grpId="0" animBg="1"/>
      <p:bldP spid="214" grpId="1" animBg="1"/>
      <p:bldP spid="2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DE247-14F7-4A9D-8E81-947B4EC4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9" y="240196"/>
            <a:ext cx="954885" cy="94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6BE4-CF42-4037-A263-5A5BABABF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41" y="-2623"/>
            <a:ext cx="1370280" cy="1362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2D0EC-4423-4F7C-9E85-1C746BBD48B8}"/>
              </a:ext>
            </a:extLst>
          </p:cNvPr>
          <p:cNvSpPr txBox="1"/>
          <p:nvPr/>
        </p:nvSpPr>
        <p:spPr>
          <a:xfrm>
            <a:off x="0" y="65649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grpSp>
        <p:nvGrpSpPr>
          <p:cNvPr id="7" name="Group 91">
            <a:extLst>
              <a:ext uri="{FF2B5EF4-FFF2-40B4-BE49-F238E27FC236}">
                <a16:creationId xmlns:a16="http://schemas.microsoft.com/office/drawing/2014/main" id="{61DC26BF-BFAB-4CAD-8BA2-84B5DE6B6DBF}"/>
              </a:ext>
            </a:extLst>
          </p:cNvPr>
          <p:cNvGrpSpPr>
            <a:grpSpLocks/>
          </p:cNvGrpSpPr>
          <p:nvPr/>
        </p:nvGrpSpPr>
        <p:grpSpPr bwMode="auto">
          <a:xfrm>
            <a:off x="8292446" y="3919072"/>
            <a:ext cx="1601787" cy="800747"/>
            <a:chOff x="4419600" y="4343400"/>
            <a:chExt cx="1645920" cy="838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6C727D-3AAF-431C-A117-BEE03BEF7AE5}"/>
                </a:ext>
              </a:extLst>
            </p:cNvPr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8BBC87-A0E3-4678-A4A3-4C3149B08093}"/>
                </a:ext>
              </a:extLst>
            </p:cNvPr>
            <p:cNvCxnSpPr/>
            <p:nvPr/>
          </p:nvCxnSpPr>
          <p:spPr>
            <a:xfrm>
              <a:off x="5232243" y="4752975"/>
              <a:ext cx="823753" cy="15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FF76FDC5-345C-4CCF-970D-D568C213C43D}"/>
              </a:ext>
            </a:extLst>
          </p:cNvPr>
          <p:cNvGrpSpPr>
            <a:grpSpLocks/>
          </p:cNvGrpSpPr>
          <p:nvPr/>
        </p:nvGrpSpPr>
        <p:grpSpPr bwMode="auto">
          <a:xfrm>
            <a:off x="8279746" y="1612617"/>
            <a:ext cx="1646237" cy="3130550"/>
            <a:chOff x="2819400" y="3200400"/>
            <a:chExt cx="2286000" cy="3130551"/>
          </a:xfrm>
        </p:grpSpPr>
        <p:sp>
          <p:nvSpPr>
            <p:cNvPr id="11" name="Flowchart: Stored Data 10">
              <a:extLst>
                <a:ext uri="{FF2B5EF4-FFF2-40B4-BE49-F238E27FC236}">
                  <a16:creationId xmlns:a16="http://schemas.microsoft.com/office/drawing/2014/main" id="{3CD811D5-1346-4EE1-A2A9-4F3ECABB09CF}"/>
                </a:ext>
              </a:extLst>
            </p:cNvPr>
            <p:cNvSpPr/>
            <p:nvPr/>
          </p:nvSpPr>
          <p:spPr>
            <a:xfrm rot="5400000">
              <a:off x="2587625" y="3432175"/>
              <a:ext cx="2749551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lowchart: Stored Data 11">
              <a:extLst>
                <a:ext uri="{FF2B5EF4-FFF2-40B4-BE49-F238E27FC236}">
                  <a16:creationId xmlns:a16="http://schemas.microsoft.com/office/drawing/2014/main" id="{5786B343-657A-4BC2-8C4D-811E530BBBFE}"/>
                </a:ext>
              </a:extLst>
            </p:cNvPr>
            <p:cNvSpPr/>
            <p:nvPr/>
          </p:nvSpPr>
          <p:spPr>
            <a:xfrm rot="16200000" flipV="1">
              <a:off x="2587625" y="3813175"/>
              <a:ext cx="2749551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62DB8-5F97-4821-A783-4DC3B9064203}"/>
              </a:ext>
            </a:extLst>
          </p:cNvPr>
          <p:cNvSpPr/>
          <p:nvPr/>
        </p:nvSpPr>
        <p:spPr>
          <a:xfrm>
            <a:off x="1977371" y="1812642"/>
            <a:ext cx="4343400" cy="266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52">
            <a:extLst>
              <a:ext uri="{FF2B5EF4-FFF2-40B4-BE49-F238E27FC236}">
                <a16:creationId xmlns:a16="http://schemas.microsoft.com/office/drawing/2014/main" id="{135ADF7B-11BE-475D-B633-47F0AEDEC521}"/>
              </a:ext>
            </a:extLst>
          </p:cNvPr>
          <p:cNvGrpSpPr>
            <a:grpSpLocks/>
          </p:cNvGrpSpPr>
          <p:nvPr/>
        </p:nvGrpSpPr>
        <p:grpSpPr bwMode="auto">
          <a:xfrm>
            <a:off x="8279746" y="1628309"/>
            <a:ext cx="1646237" cy="838200"/>
            <a:chOff x="4419600" y="4343400"/>
            <a:chExt cx="1645920" cy="838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6456EA-F24D-4A5D-86B5-C019FC12F843}"/>
                </a:ext>
              </a:extLst>
            </p:cNvPr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82A90C-0FE9-40BC-BD69-466DCA9BB203}"/>
                </a:ext>
              </a:extLst>
            </p:cNvPr>
            <p:cNvCxnSpPr/>
            <p:nvPr/>
          </p:nvCxnSpPr>
          <p:spPr>
            <a:xfrm>
              <a:off x="5232243" y="4752975"/>
              <a:ext cx="823753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0">
            <a:extLst>
              <a:ext uri="{FF2B5EF4-FFF2-40B4-BE49-F238E27FC236}">
                <a16:creationId xmlns:a16="http://schemas.microsoft.com/office/drawing/2014/main" id="{1B7D48B7-483C-4421-92C2-066587C2242C}"/>
              </a:ext>
            </a:extLst>
          </p:cNvPr>
          <p:cNvGrpSpPr>
            <a:grpSpLocks/>
          </p:cNvGrpSpPr>
          <p:nvPr/>
        </p:nvGrpSpPr>
        <p:grpSpPr bwMode="auto">
          <a:xfrm>
            <a:off x="3060046" y="617254"/>
            <a:ext cx="2522537" cy="1171575"/>
            <a:chOff x="4724400" y="1676400"/>
            <a:chExt cx="2521844" cy="117186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85CF2F-4A95-4F3A-8349-78DF4CD1A816}"/>
                </a:ext>
              </a:extLst>
            </p:cNvPr>
            <p:cNvCxnSpPr/>
            <p:nvPr/>
          </p:nvCxnSpPr>
          <p:spPr>
            <a:xfrm rot="5400000">
              <a:off x="5726490" y="2580708"/>
              <a:ext cx="533534" cy="15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43526F-5F8C-4942-9C5A-45B0A43B9FD4}"/>
                </a:ext>
              </a:extLst>
            </p:cNvPr>
            <p:cNvSpPr txBox="1"/>
            <p:nvPr/>
          </p:nvSpPr>
          <p:spPr>
            <a:xfrm>
              <a:off x="4724400" y="1676400"/>
              <a:ext cx="2521844" cy="5843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আয়তক্ষেত্রের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57">
            <a:extLst>
              <a:ext uri="{FF2B5EF4-FFF2-40B4-BE49-F238E27FC236}">
                <a16:creationId xmlns:a16="http://schemas.microsoft.com/office/drawing/2014/main" id="{92EDE147-ECF8-4F94-93BD-BE511A5C8B2D}"/>
              </a:ext>
            </a:extLst>
          </p:cNvPr>
          <p:cNvGrpSpPr>
            <a:grpSpLocks/>
          </p:cNvGrpSpPr>
          <p:nvPr/>
        </p:nvGrpSpPr>
        <p:grpSpPr bwMode="auto">
          <a:xfrm>
            <a:off x="8032096" y="645829"/>
            <a:ext cx="2046287" cy="915988"/>
            <a:chOff x="2362200" y="4267200"/>
            <a:chExt cx="2045753" cy="9151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3492196-D664-4B87-AC44-20D3361B344C}"/>
                </a:ext>
              </a:extLst>
            </p:cNvPr>
            <p:cNvCxnSpPr/>
            <p:nvPr/>
          </p:nvCxnSpPr>
          <p:spPr>
            <a:xfrm rot="5400000">
              <a:off x="3134479" y="4913545"/>
              <a:ext cx="534525" cy="317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14A0D7-D05E-467B-805A-CFBCE6AB186F}"/>
                </a:ext>
              </a:extLst>
            </p:cNvPr>
            <p:cNvSpPr txBox="1"/>
            <p:nvPr/>
          </p:nvSpPr>
          <p:spPr>
            <a:xfrm>
              <a:off x="2362200" y="4267200"/>
              <a:ext cx="2045753" cy="58528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বেলনের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AE8683-0F2D-4C6B-903E-AB8E6B793232}"/>
              </a:ext>
            </a:extLst>
          </p:cNvPr>
          <p:cNvSpPr txBox="1"/>
          <p:nvPr/>
        </p:nvSpPr>
        <p:spPr>
          <a:xfrm>
            <a:off x="6355696" y="493429"/>
            <a:ext cx="5222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7C0BBD-43D5-4982-949F-8F841E5F846C}"/>
              </a:ext>
            </a:extLst>
          </p:cNvPr>
          <p:cNvCxnSpPr/>
          <p:nvPr/>
        </p:nvCxnSpPr>
        <p:spPr>
          <a:xfrm>
            <a:off x="7687608" y="3312829"/>
            <a:ext cx="6096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AB58E0-8A7E-4032-BE56-ED8EFDCC639D}"/>
              </a:ext>
            </a:extLst>
          </p:cNvPr>
          <p:cNvCxnSpPr/>
          <p:nvPr/>
        </p:nvCxnSpPr>
        <p:spPr>
          <a:xfrm flipH="1">
            <a:off x="6320771" y="3312829"/>
            <a:ext cx="6096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5466BE-C147-4D13-98A0-5FF0D8B01EF1}"/>
              </a:ext>
            </a:extLst>
          </p:cNvPr>
          <p:cNvSpPr txBox="1"/>
          <p:nvPr/>
        </p:nvSpPr>
        <p:spPr>
          <a:xfrm>
            <a:off x="7030383" y="2887379"/>
            <a:ext cx="522288" cy="831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23562-A9C2-4768-A39F-5B3836FDBE40}"/>
              </a:ext>
            </a:extLst>
          </p:cNvPr>
          <p:cNvSpPr txBox="1"/>
          <p:nvPr/>
        </p:nvSpPr>
        <p:spPr>
          <a:xfrm>
            <a:off x="5655608" y="3033429"/>
            <a:ext cx="620683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114AB6-4E07-43CD-B7A4-D83F54E0C366}"/>
              </a:ext>
            </a:extLst>
          </p:cNvPr>
          <p:cNvSpPr txBox="1"/>
          <p:nvPr/>
        </p:nvSpPr>
        <p:spPr>
          <a:xfrm>
            <a:off x="8325783" y="3004854"/>
            <a:ext cx="1468672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(h)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713BC-BF8C-4778-AFCA-CF1E20190863}"/>
              </a:ext>
            </a:extLst>
          </p:cNvPr>
          <p:cNvSpPr txBox="1"/>
          <p:nvPr/>
        </p:nvSpPr>
        <p:spPr>
          <a:xfrm>
            <a:off x="9206846" y="1454934"/>
            <a:ext cx="4122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6CC327-4A31-4F6D-958D-A7ECB62E5CD1}"/>
              </a:ext>
            </a:extLst>
          </p:cNvPr>
          <p:cNvSpPr txBox="1"/>
          <p:nvPr/>
        </p:nvSpPr>
        <p:spPr>
          <a:xfrm>
            <a:off x="2060446" y="4622179"/>
            <a:ext cx="44743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54A3B2-2415-4A8A-AFE1-EE419BCFCDF5}"/>
              </a:ext>
            </a:extLst>
          </p:cNvPr>
          <p:cNvSpPr txBox="1"/>
          <p:nvPr/>
        </p:nvSpPr>
        <p:spPr>
          <a:xfrm>
            <a:off x="6396971" y="4638209"/>
            <a:ext cx="466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6B8120-2861-4E97-B31B-BDDCE6268B24}"/>
              </a:ext>
            </a:extLst>
          </p:cNvPr>
          <p:cNvSpPr txBox="1"/>
          <p:nvPr/>
        </p:nvSpPr>
        <p:spPr>
          <a:xfrm>
            <a:off x="6833013" y="4682139"/>
            <a:ext cx="367119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665330-D544-46AC-A0D0-D4BA0E3B1756}"/>
              </a:ext>
            </a:extLst>
          </p:cNvPr>
          <p:cNvSpPr txBox="1"/>
          <p:nvPr/>
        </p:nvSpPr>
        <p:spPr>
          <a:xfrm>
            <a:off x="3484273" y="5503889"/>
            <a:ext cx="466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601EC4-AE40-46E7-A37E-8DF8B39C6580}"/>
              </a:ext>
            </a:extLst>
          </p:cNvPr>
          <p:cNvSpPr txBox="1"/>
          <p:nvPr/>
        </p:nvSpPr>
        <p:spPr>
          <a:xfrm>
            <a:off x="3818743" y="5540402"/>
            <a:ext cx="20201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D0BD34-E5B2-41F5-9C08-6F901286E843}"/>
              </a:ext>
            </a:extLst>
          </p:cNvPr>
          <p:cNvSpPr txBox="1"/>
          <p:nvPr/>
        </p:nvSpPr>
        <p:spPr>
          <a:xfrm>
            <a:off x="5733578" y="5516589"/>
            <a:ext cx="466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B487B2-EE3E-4533-A570-99A74550D954}"/>
              </a:ext>
            </a:extLst>
          </p:cNvPr>
          <p:cNvSpPr txBox="1"/>
          <p:nvPr/>
        </p:nvSpPr>
        <p:spPr>
          <a:xfrm>
            <a:off x="6058523" y="5540402"/>
            <a:ext cx="264848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5FE179-0360-4459-A49B-5239207FEF29}"/>
              </a:ext>
            </a:extLst>
          </p:cNvPr>
          <p:cNvSpPr txBox="1"/>
          <p:nvPr/>
        </p:nvSpPr>
        <p:spPr>
          <a:xfrm>
            <a:off x="8514331" y="5531579"/>
            <a:ext cx="466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BFDD6E-C527-4BB9-B522-1FD12A31F120}"/>
              </a:ext>
            </a:extLst>
          </p:cNvPr>
          <p:cNvSpPr txBox="1"/>
          <p:nvPr/>
        </p:nvSpPr>
        <p:spPr>
          <a:xfrm>
            <a:off x="8914746" y="5505842"/>
            <a:ext cx="12362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41263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Bas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1051</TotalTime>
  <Words>964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 Math</vt:lpstr>
      <vt:lpstr>Corbel</vt:lpstr>
      <vt:lpstr>Nikosh</vt:lpstr>
      <vt:lpstr>NikoshBAN</vt:lpstr>
      <vt:lpstr>Times New Roman</vt:lpstr>
      <vt:lpstr>Wingdings</vt:lpstr>
      <vt:lpstr>Wingdings 2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Mohidul Islam</dc:creator>
  <cp:lastModifiedBy>Mohammad Mohidul Islam</cp:lastModifiedBy>
  <cp:revision>32</cp:revision>
  <dcterms:created xsi:type="dcterms:W3CDTF">2020-09-03T14:34:08Z</dcterms:created>
  <dcterms:modified xsi:type="dcterms:W3CDTF">2020-09-09T18:54:55Z</dcterms:modified>
</cp:coreProperties>
</file>