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73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57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F512D-0145-45B5-8BA7-9489E7DCD9EF}" type="doc">
      <dgm:prSet loTypeId="urn:microsoft.com/office/officeart/2005/8/layout/radial5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9FE1C3-7BBE-4F51-98E5-38B6459D4572}">
      <dgm:prSet phldrT="[Text]" custT="1"/>
      <dgm:spPr/>
      <dgm:t>
        <a:bodyPr/>
        <a:lstStyle/>
        <a:p>
          <a:r>
            <a:rPr lang="bn-IN" sz="2000" b="1" smtClean="0"/>
            <a:t>ই</a:t>
          </a:r>
          <a:r>
            <a:rPr lang="en-US" sz="2000" b="1" smtClean="0"/>
            <a:t>-</a:t>
          </a:r>
          <a:r>
            <a:rPr lang="bn-IN" sz="2000" b="1" smtClean="0"/>
            <a:t>সার্ভিস</a:t>
          </a:r>
          <a:endParaRPr lang="en-US" sz="2000" b="1" dirty="0"/>
        </a:p>
      </dgm:t>
    </dgm:pt>
    <dgm:pt modelId="{50B20DE2-3DB0-40AF-8A81-7E251F70D66D}" type="parTrans" cxnId="{35367E6E-7DB9-4B25-9D3F-3FC0424838B9}">
      <dgm:prSet/>
      <dgm:spPr/>
      <dgm:t>
        <a:bodyPr/>
        <a:lstStyle/>
        <a:p>
          <a:endParaRPr lang="en-US"/>
        </a:p>
      </dgm:t>
    </dgm:pt>
    <dgm:pt modelId="{33EDDF60-68B1-428A-8CC1-60FF024A26A5}" type="sibTrans" cxnId="{35367E6E-7DB9-4B25-9D3F-3FC0424838B9}">
      <dgm:prSet/>
      <dgm:spPr/>
      <dgm:t>
        <a:bodyPr/>
        <a:lstStyle/>
        <a:p>
          <a:endParaRPr lang="en-US"/>
        </a:p>
      </dgm:t>
    </dgm:pt>
    <dgm:pt modelId="{2DB9FE80-CE99-4076-B8BD-5BD0ADED8657}">
      <dgm:prSet phldrT="[Text]"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ই-পর্চা</a:t>
          </a:r>
          <a:endParaRPr lang="en-US" sz="3200" dirty="0"/>
        </a:p>
      </dgm:t>
    </dgm:pt>
    <dgm:pt modelId="{997FC5D7-AB16-4F97-BC05-9460238E6A9B}" type="parTrans" cxnId="{27F9CBA1-059D-4BA9-AF49-C52642C69CDB}">
      <dgm:prSet/>
      <dgm:spPr/>
      <dgm:t>
        <a:bodyPr/>
        <a:lstStyle/>
        <a:p>
          <a:endParaRPr lang="en-US"/>
        </a:p>
      </dgm:t>
    </dgm:pt>
    <dgm:pt modelId="{A3944065-CC5A-4400-B5DF-E9DA0E55D112}" type="sibTrans" cxnId="{27F9CBA1-059D-4BA9-AF49-C52642C69CDB}">
      <dgm:prSet/>
      <dgm:spPr/>
      <dgm:t>
        <a:bodyPr/>
        <a:lstStyle/>
        <a:p>
          <a:endParaRPr lang="en-US"/>
        </a:p>
      </dgm:t>
    </dgm:pt>
    <dgm:pt modelId="{B7ABE40F-08DB-4193-98D6-E7C11F4E601A}">
      <dgm:prSet phldrT="[Text]" custT="1"/>
      <dgm:spPr/>
      <dgm:t>
        <a:bodyPr/>
        <a:lstStyle/>
        <a:p>
          <a:r>
            <a:rPr lang="bn-IN" sz="2000" b="1" smtClean="0">
              <a:latin typeface="NikoshBAN" pitchFamily="2" charset="0"/>
              <a:cs typeface="NikoshBAN" pitchFamily="2" charset="0"/>
            </a:rPr>
            <a:t>ই-টিকিটিং</a:t>
          </a:r>
          <a:endParaRPr lang="en-US" sz="2000" dirty="0"/>
        </a:p>
      </dgm:t>
    </dgm:pt>
    <dgm:pt modelId="{5E57B2A4-6209-4E3A-ACF3-7301ADAC7004}" type="parTrans" cxnId="{308C6734-C89C-489B-BA70-A00BA033BC02}">
      <dgm:prSet/>
      <dgm:spPr/>
      <dgm:t>
        <a:bodyPr/>
        <a:lstStyle/>
        <a:p>
          <a:endParaRPr lang="en-US"/>
        </a:p>
      </dgm:t>
    </dgm:pt>
    <dgm:pt modelId="{905ADE76-531F-4462-B40A-B99C5DFBC24D}" type="sibTrans" cxnId="{308C6734-C89C-489B-BA70-A00BA033BC02}">
      <dgm:prSet/>
      <dgm:spPr/>
      <dgm:t>
        <a:bodyPr/>
        <a:lstStyle/>
        <a:p>
          <a:endParaRPr lang="en-US"/>
        </a:p>
      </dgm:t>
    </dgm:pt>
    <dgm:pt modelId="{3E0ECFB1-D8BE-4FBD-972F-A4243D6B1F3B}">
      <dgm:prSet phldrT="[Text]" custT="1"/>
      <dgm:spPr/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ই-স্বাস্থ্যসেবা</a:t>
          </a:r>
          <a:endParaRPr lang="en-US" sz="2000" dirty="0"/>
        </a:p>
      </dgm:t>
    </dgm:pt>
    <dgm:pt modelId="{1065DB09-4211-4066-9DE6-650D756464C8}" type="parTrans" cxnId="{86A1A44A-38C9-4DFF-A8DB-6252A34E64EA}">
      <dgm:prSet/>
      <dgm:spPr/>
      <dgm:t>
        <a:bodyPr/>
        <a:lstStyle/>
        <a:p>
          <a:endParaRPr lang="en-US"/>
        </a:p>
      </dgm:t>
    </dgm:pt>
    <dgm:pt modelId="{0A531FBF-9B08-413C-A2C5-74200C8131BA}" type="sibTrans" cxnId="{86A1A44A-38C9-4DFF-A8DB-6252A34E64EA}">
      <dgm:prSet/>
      <dgm:spPr/>
      <dgm:t>
        <a:bodyPr/>
        <a:lstStyle/>
        <a:p>
          <a:endParaRPr lang="en-US"/>
        </a:p>
      </dgm:t>
    </dgm:pt>
    <dgm:pt modelId="{8E746957-58E2-467B-AC53-050252B12EEB}">
      <dgm:prSet phldrT="[Text]" custT="1"/>
      <dgm:spPr/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ই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-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এমটিএস</a:t>
          </a:r>
          <a:endParaRPr lang="en-US" sz="2000" b="1" dirty="0"/>
        </a:p>
      </dgm:t>
    </dgm:pt>
    <dgm:pt modelId="{23822214-9305-450E-889A-0D9D829D15A1}" type="parTrans" cxnId="{2A9B9EFE-798D-4544-8A97-78DA314EA3F8}">
      <dgm:prSet/>
      <dgm:spPr/>
      <dgm:t>
        <a:bodyPr/>
        <a:lstStyle/>
        <a:p>
          <a:endParaRPr lang="en-US"/>
        </a:p>
      </dgm:t>
    </dgm:pt>
    <dgm:pt modelId="{EBCD1BFF-2530-40B7-8BA0-77FB35BDCD08}" type="sibTrans" cxnId="{2A9B9EFE-798D-4544-8A97-78DA314EA3F8}">
      <dgm:prSet/>
      <dgm:spPr/>
      <dgm:t>
        <a:bodyPr/>
        <a:lstStyle/>
        <a:p>
          <a:endParaRPr lang="en-US"/>
        </a:p>
      </dgm:t>
    </dgm:pt>
    <dgm:pt modelId="{9AC0C161-55B5-4C99-9CB1-11B3D1F2C9C1}">
      <dgm:prSet custT="1"/>
      <dgm:spPr/>
      <dgm:t>
        <a:bodyPr/>
        <a:lstStyle/>
        <a:p>
          <a:r>
            <a:rPr lang="bn-IN" sz="3200" b="1" smtClean="0">
              <a:latin typeface="NikoshBAN" pitchFamily="2" charset="0"/>
              <a:cs typeface="NikoshBAN" pitchFamily="2" charset="0"/>
            </a:rPr>
            <a:t>ই-বুক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E551D96-CB06-43CB-820D-9DED79945848}" type="parTrans" cxnId="{24D9FB50-1040-4DA6-A697-D429FB64304F}">
      <dgm:prSet/>
      <dgm:spPr/>
      <dgm:t>
        <a:bodyPr/>
        <a:lstStyle/>
        <a:p>
          <a:endParaRPr lang="en-US"/>
        </a:p>
      </dgm:t>
    </dgm:pt>
    <dgm:pt modelId="{47210CC2-6AD7-4096-9C24-32AD4343B254}" type="sibTrans" cxnId="{24D9FB50-1040-4DA6-A697-D429FB64304F}">
      <dgm:prSet/>
      <dgm:spPr/>
      <dgm:t>
        <a:bodyPr/>
        <a:lstStyle/>
        <a:p>
          <a:endParaRPr lang="en-US"/>
        </a:p>
      </dgm:t>
    </dgm:pt>
    <dgm:pt modelId="{4F6969BE-974E-44A5-8286-0183F8832B84}">
      <dgm:prSet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ই-পূর্জি</a:t>
          </a:r>
          <a:endParaRPr lang="en-US" dirty="0"/>
        </a:p>
      </dgm:t>
    </dgm:pt>
    <dgm:pt modelId="{2CEA15E2-63D3-4B97-BE25-E67BEEA5B456}" type="parTrans" cxnId="{8A23C714-988F-411F-B942-FD5251559439}">
      <dgm:prSet/>
      <dgm:spPr/>
      <dgm:t>
        <a:bodyPr/>
        <a:lstStyle/>
        <a:p>
          <a:endParaRPr lang="en-US"/>
        </a:p>
      </dgm:t>
    </dgm:pt>
    <dgm:pt modelId="{40E3A4ED-064A-4A50-8DD7-3F969C97957D}" type="sibTrans" cxnId="{8A23C714-988F-411F-B942-FD5251559439}">
      <dgm:prSet/>
      <dgm:spPr/>
      <dgm:t>
        <a:bodyPr/>
        <a:lstStyle/>
        <a:p>
          <a:endParaRPr lang="en-US"/>
        </a:p>
      </dgm:t>
    </dgm:pt>
    <dgm:pt modelId="{86809D11-CB37-4BFD-A458-68C14BCA6E16}" type="pres">
      <dgm:prSet presAssocID="{7F6F512D-0145-45B5-8BA7-9489E7DCD9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3B1D7-2098-4644-A7C7-F98F75F08DF3}" type="pres">
      <dgm:prSet presAssocID="{409FE1C3-7BBE-4F51-98E5-38B6459D4572}" presName="centerShape" presStyleLbl="node0" presStyleIdx="0" presStyleCnt="1"/>
      <dgm:spPr/>
      <dgm:t>
        <a:bodyPr/>
        <a:lstStyle/>
        <a:p>
          <a:endParaRPr lang="en-US"/>
        </a:p>
      </dgm:t>
    </dgm:pt>
    <dgm:pt modelId="{8E3CF685-66ED-4DBB-93D1-A22AD4F5BDA9}" type="pres">
      <dgm:prSet presAssocID="{997FC5D7-AB16-4F97-BC05-9460238E6A9B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AD1999C-117D-42A5-8325-807ADDC8C9B4}" type="pres">
      <dgm:prSet presAssocID="{997FC5D7-AB16-4F97-BC05-9460238E6A9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81E0EBD-8874-45E6-BE4D-2D034F11BDF5}" type="pres">
      <dgm:prSet presAssocID="{2DB9FE80-CE99-4076-B8BD-5BD0ADED86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A58CF-658C-464F-91AE-3562B11FC0AE}" type="pres">
      <dgm:prSet presAssocID="{5E57B2A4-6209-4E3A-ACF3-7301ADAC700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B9A7159-1713-4548-82FB-DDA8D745D997}" type="pres">
      <dgm:prSet presAssocID="{5E57B2A4-6209-4E3A-ACF3-7301ADAC700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BB48F62-5FAA-422D-AA99-B9184B9E046B}" type="pres">
      <dgm:prSet presAssocID="{B7ABE40F-08DB-4193-98D6-E7C11F4E60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F1CD9-B93A-422D-B76F-052390B48A99}" type="pres">
      <dgm:prSet presAssocID="{1065DB09-4211-4066-9DE6-650D756464C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53EA0145-ED12-42CE-B9B3-4A0F821E7FBE}" type="pres">
      <dgm:prSet presAssocID="{1065DB09-4211-4066-9DE6-650D756464C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4354005-1D9C-4FA0-BAE2-7EC5E5317F00}" type="pres">
      <dgm:prSet presAssocID="{3E0ECFB1-D8BE-4FBD-972F-A4243D6B1F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97B28-BB7E-4102-932D-85ACCDBF6178}" type="pres">
      <dgm:prSet presAssocID="{23822214-9305-450E-889A-0D9D829D15A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708CB21-A671-49BD-A9D6-F138AFBA6897}" type="pres">
      <dgm:prSet presAssocID="{23822214-9305-450E-889A-0D9D829D15A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FFF0EA0-2A58-4D37-A0EC-5ED85900B06C}" type="pres">
      <dgm:prSet presAssocID="{8E746957-58E2-467B-AC53-050252B12E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771BB-561F-46FD-9207-D2B7BA582030}" type="pres">
      <dgm:prSet presAssocID="{2CEA15E2-63D3-4B97-BE25-E67BEEA5B45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A044EA8-D463-44F2-97A1-4E2544688FE6}" type="pres">
      <dgm:prSet presAssocID="{2CEA15E2-63D3-4B97-BE25-E67BEEA5B45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42D0C72-4A97-44D1-B109-C695F9F3F18B}" type="pres">
      <dgm:prSet presAssocID="{4F6969BE-974E-44A5-8286-0183F8832B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D30B7-4210-4659-BC12-931615D366FA}" type="pres">
      <dgm:prSet presAssocID="{BE551D96-CB06-43CB-820D-9DED7994584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5A96724-97B6-4114-A3E4-1FBAC4FBD423}" type="pres">
      <dgm:prSet presAssocID="{BE551D96-CB06-43CB-820D-9DED7994584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96CE1D0-C885-4255-AEB0-A44833A42509}" type="pres">
      <dgm:prSet presAssocID="{9AC0C161-55B5-4C99-9CB1-11B3D1F2C9C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0D562-151F-4E9C-BFE7-B57AB9F33177}" type="presOf" srcId="{409FE1C3-7BBE-4F51-98E5-38B6459D4572}" destId="{AD93B1D7-2098-4644-A7C7-F98F75F08DF3}" srcOrd="0" destOrd="0" presId="urn:microsoft.com/office/officeart/2005/8/layout/radial5"/>
    <dgm:cxn modelId="{C7D8FC09-9422-41F7-9834-471FB9A01886}" type="presOf" srcId="{5E57B2A4-6209-4E3A-ACF3-7301ADAC7004}" destId="{E40A58CF-658C-464F-91AE-3562B11FC0AE}" srcOrd="0" destOrd="0" presId="urn:microsoft.com/office/officeart/2005/8/layout/radial5"/>
    <dgm:cxn modelId="{5208785A-0DBE-4375-BA35-09F0A2CD82BC}" type="presOf" srcId="{2DB9FE80-CE99-4076-B8BD-5BD0ADED8657}" destId="{D81E0EBD-8874-45E6-BE4D-2D034F11BDF5}" srcOrd="0" destOrd="0" presId="urn:microsoft.com/office/officeart/2005/8/layout/radial5"/>
    <dgm:cxn modelId="{F8E8C4D8-7423-4CFC-BB24-4B60439953BA}" type="presOf" srcId="{1065DB09-4211-4066-9DE6-650D756464C8}" destId="{53EA0145-ED12-42CE-B9B3-4A0F821E7FBE}" srcOrd="1" destOrd="0" presId="urn:microsoft.com/office/officeart/2005/8/layout/radial5"/>
    <dgm:cxn modelId="{79EF3578-7605-4CD7-AD37-D67DFF781FF9}" type="presOf" srcId="{23822214-9305-450E-889A-0D9D829D15A1}" destId="{9708CB21-A671-49BD-A9D6-F138AFBA6897}" srcOrd="1" destOrd="0" presId="urn:microsoft.com/office/officeart/2005/8/layout/radial5"/>
    <dgm:cxn modelId="{35367E6E-7DB9-4B25-9D3F-3FC0424838B9}" srcId="{7F6F512D-0145-45B5-8BA7-9489E7DCD9EF}" destId="{409FE1C3-7BBE-4F51-98E5-38B6459D4572}" srcOrd="0" destOrd="0" parTransId="{50B20DE2-3DB0-40AF-8A81-7E251F70D66D}" sibTransId="{33EDDF60-68B1-428A-8CC1-60FF024A26A5}"/>
    <dgm:cxn modelId="{4A7773CC-4926-4E49-8702-EB4A9D8BFDE2}" type="presOf" srcId="{997FC5D7-AB16-4F97-BC05-9460238E6A9B}" destId="{8E3CF685-66ED-4DBB-93D1-A22AD4F5BDA9}" srcOrd="0" destOrd="0" presId="urn:microsoft.com/office/officeart/2005/8/layout/radial5"/>
    <dgm:cxn modelId="{57DF570E-A92A-4441-8448-23BA9723633F}" type="presOf" srcId="{8E746957-58E2-467B-AC53-050252B12EEB}" destId="{9FFF0EA0-2A58-4D37-A0EC-5ED85900B06C}" srcOrd="0" destOrd="0" presId="urn:microsoft.com/office/officeart/2005/8/layout/radial5"/>
    <dgm:cxn modelId="{B0328D7C-8AB1-455B-B8FF-2307E1FBFDD0}" type="presOf" srcId="{7F6F512D-0145-45B5-8BA7-9489E7DCD9EF}" destId="{86809D11-CB37-4BFD-A458-68C14BCA6E16}" srcOrd="0" destOrd="0" presId="urn:microsoft.com/office/officeart/2005/8/layout/radial5"/>
    <dgm:cxn modelId="{D30F7484-5380-452B-8470-5AC802BD57C8}" type="presOf" srcId="{5E57B2A4-6209-4E3A-ACF3-7301ADAC7004}" destId="{DB9A7159-1713-4548-82FB-DDA8D745D997}" srcOrd="1" destOrd="0" presId="urn:microsoft.com/office/officeart/2005/8/layout/radial5"/>
    <dgm:cxn modelId="{308C6734-C89C-489B-BA70-A00BA033BC02}" srcId="{409FE1C3-7BBE-4F51-98E5-38B6459D4572}" destId="{B7ABE40F-08DB-4193-98D6-E7C11F4E601A}" srcOrd="1" destOrd="0" parTransId="{5E57B2A4-6209-4E3A-ACF3-7301ADAC7004}" sibTransId="{905ADE76-531F-4462-B40A-B99C5DFBC24D}"/>
    <dgm:cxn modelId="{6E296D4D-9014-4A7E-889F-13CAC7C2F45A}" type="presOf" srcId="{2CEA15E2-63D3-4B97-BE25-E67BEEA5B456}" destId="{0B3771BB-561F-46FD-9207-D2B7BA582030}" srcOrd="0" destOrd="0" presId="urn:microsoft.com/office/officeart/2005/8/layout/radial5"/>
    <dgm:cxn modelId="{AC5B6C34-B226-4138-8B70-52A1B7292742}" type="presOf" srcId="{9AC0C161-55B5-4C99-9CB1-11B3D1F2C9C1}" destId="{496CE1D0-C885-4255-AEB0-A44833A42509}" srcOrd="0" destOrd="0" presId="urn:microsoft.com/office/officeart/2005/8/layout/radial5"/>
    <dgm:cxn modelId="{CBF1BD07-A74E-4BAC-92B5-BA5D62ABA114}" type="presOf" srcId="{1065DB09-4211-4066-9DE6-650D756464C8}" destId="{B28F1CD9-B93A-422D-B76F-052390B48A99}" srcOrd="0" destOrd="0" presId="urn:microsoft.com/office/officeart/2005/8/layout/radial5"/>
    <dgm:cxn modelId="{5958FD14-FBE4-458D-9F71-D8AF82F58ED4}" type="presOf" srcId="{BE551D96-CB06-43CB-820D-9DED79945848}" destId="{E5A96724-97B6-4114-A3E4-1FBAC4FBD423}" srcOrd="1" destOrd="0" presId="urn:microsoft.com/office/officeart/2005/8/layout/radial5"/>
    <dgm:cxn modelId="{2A9B9EFE-798D-4544-8A97-78DA314EA3F8}" srcId="{409FE1C3-7BBE-4F51-98E5-38B6459D4572}" destId="{8E746957-58E2-467B-AC53-050252B12EEB}" srcOrd="3" destOrd="0" parTransId="{23822214-9305-450E-889A-0D9D829D15A1}" sibTransId="{EBCD1BFF-2530-40B7-8BA0-77FB35BDCD08}"/>
    <dgm:cxn modelId="{92906135-9FE8-4C4A-96E9-C3CA7763D075}" type="presOf" srcId="{B7ABE40F-08DB-4193-98D6-E7C11F4E601A}" destId="{DBB48F62-5FAA-422D-AA99-B9184B9E046B}" srcOrd="0" destOrd="0" presId="urn:microsoft.com/office/officeart/2005/8/layout/radial5"/>
    <dgm:cxn modelId="{D7F8C8B0-BDB4-4B36-94AC-1AB0455FC37B}" type="presOf" srcId="{2CEA15E2-63D3-4B97-BE25-E67BEEA5B456}" destId="{CA044EA8-D463-44F2-97A1-4E2544688FE6}" srcOrd="1" destOrd="0" presId="urn:microsoft.com/office/officeart/2005/8/layout/radial5"/>
    <dgm:cxn modelId="{6A52C8B6-8A38-4804-BB31-537D48489658}" type="presOf" srcId="{4F6969BE-974E-44A5-8286-0183F8832B84}" destId="{E42D0C72-4A97-44D1-B109-C695F9F3F18B}" srcOrd="0" destOrd="0" presId="urn:microsoft.com/office/officeart/2005/8/layout/radial5"/>
    <dgm:cxn modelId="{B44742C0-AE5E-4EE8-BDEF-8636AE781CAF}" type="presOf" srcId="{997FC5D7-AB16-4F97-BC05-9460238E6A9B}" destId="{5AD1999C-117D-42A5-8325-807ADDC8C9B4}" srcOrd="1" destOrd="0" presId="urn:microsoft.com/office/officeart/2005/8/layout/radial5"/>
    <dgm:cxn modelId="{D20BB372-7DFB-4689-8C51-1F14EF38555B}" type="presOf" srcId="{3E0ECFB1-D8BE-4FBD-972F-A4243D6B1F3B}" destId="{34354005-1D9C-4FA0-BAE2-7EC5E5317F00}" srcOrd="0" destOrd="0" presId="urn:microsoft.com/office/officeart/2005/8/layout/radial5"/>
    <dgm:cxn modelId="{27F9CBA1-059D-4BA9-AF49-C52642C69CDB}" srcId="{409FE1C3-7BBE-4F51-98E5-38B6459D4572}" destId="{2DB9FE80-CE99-4076-B8BD-5BD0ADED8657}" srcOrd="0" destOrd="0" parTransId="{997FC5D7-AB16-4F97-BC05-9460238E6A9B}" sibTransId="{A3944065-CC5A-4400-B5DF-E9DA0E55D112}"/>
    <dgm:cxn modelId="{58FC9228-1ADA-46AA-9C4A-37B31A7A07BA}" type="presOf" srcId="{BE551D96-CB06-43CB-820D-9DED79945848}" destId="{326D30B7-4210-4659-BC12-931615D366FA}" srcOrd="0" destOrd="0" presId="urn:microsoft.com/office/officeart/2005/8/layout/radial5"/>
    <dgm:cxn modelId="{86A1A44A-38C9-4DFF-A8DB-6252A34E64EA}" srcId="{409FE1C3-7BBE-4F51-98E5-38B6459D4572}" destId="{3E0ECFB1-D8BE-4FBD-972F-A4243D6B1F3B}" srcOrd="2" destOrd="0" parTransId="{1065DB09-4211-4066-9DE6-650D756464C8}" sibTransId="{0A531FBF-9B08-413C-A2C5-74200C8131BA}"/>
    <dgm:cxn modelId="{8A23C714-988F-411F-B942-FD5251559439}" srcId="{409FE1C3-7BBE-4F51-98E5-38B6459D4572}" destId="{4F6969BE-974E-44A5-8286-0183F8832B84}" srcOrd="4" destOrd="0" parTransId="{2CEA15E2-63D3-4B97-BE25-E67BEEA5B456}" sibTransId="{40E3A4ED-064A-4A50-8DD7-3F969C97957D}"/>
    <dgm:cxn modelId="{29871B0E-84AA-4C68-A346-D9C218BA2E3E}" type="presOf" srcId="{23822214-9305-450E-889A-0D9D829D15A1}" destId="{61097B28-BB7E-4102-932D-85ACCDBF6178}" srcOrd="0" destOrd="0" presId="urn:microsoft.com/office/officeart/2005/8/layout/radial5"/>
    <dgm:cxn modelId="{24D9FB50-1040-4DA6-A697-D429FB64304F}" srcId="{409FE1C3-7BBE-4F51-98E5-38B6459D4572}" destId="{9AC0C161-55B5-4C99-9CB1-11B3D1F2C9C1}" srcOrd="5" destOrd="0" parTransId="{BE551D96-CB06-43CB-820D-9DED79945848}" sibTransId="{47210CC2-6AD7-4096-9C24-32AD4343B254}"/>
    <dgm:cxn modelId="{F12FD88B-6422-400A-B6D3-A55BD42EED7D}" type="presParOf" srcId="{86809D11-CB37-4BFD-A458-68C14BCA6E16}" destId="{AD93B1D7-2098-4644-A7C7-F98F75F08DF3}" srcOrd="0" destOrd="0" presId="urn:microsoft.com/office/officeart/2005/8/layout/radial5"/>
    <dgm:cxn modelId="{FDB8E099-911E-4929-B9E1-0810EE12F543}" type="presParOf" srcId="{86809D11-CB37-4BFD-A458-68C14BCA6E16}" destId="{8E3CF685-66ED-4DBB-93D1-A22AD4F5BDA9}" srcOrd="1" destOrd="0" presId="urn:microsoft.com/office/officeart/2005/8/layout/radial5"/>
    <dgm:cxn modelId="{4F530729-8C2C-497B-9F46-E471D1B7332C}" type="presParOf" srcId="{8E3CF685-66ED-4DBB-93D1-A22AD4F5BDA9}" destId="{5AD1999C-117D-42A5-8325-807ADDC8C9B4}" srcOrd="0" destOrd="0" presId="urn:microsoft.com/office/officeart/2005/8/layout/radial5"/>
    <dgm:cxn modelId="{AB192E62-23C4-469F-B513-C216A4721B34}" type="presParOf" srcId="{86809D11-CB37-4BFD-A458-68C14BCA6E16}" destId="{D81E0EBD-8874-45E6-BE4D-2D034F11BDF5}" srcOrd="2" destOrd="0" presId="urn:microsoft.com/office/officeart/2005/8/layout/radial5"/>
    <dgm:cxn modelId="{F985E47F-656C-4846-99A4-5E18552F25EE}" type="presParOf" srcId="{86809D11-CB37-4BFD-A458-68C14BCA6E16}" destId="{E40A58CF-658C-464F-91AE-3562B11FC0AE}" srcOrd="3" destOrd="0" presId="urn:microsoft.com/office/officeart/2005/8/layout/radial5"/>
    <dgm:cxn modelId="{202FFAA9-437E-42A5-AAB0-E75E0B2927F1}" type="presParOf" srcId="{E40A58CF-658C-464F-91AE-3562B11FC0AE}" destId="{DB9A7159-1713-4548-82FB-DDA8D745D997}" srcOrd="0" destOrd="0" presId="urn:microsoft.com/office/officeart/2005/8/layout/radial5"/>
    <dgm:cxn modelId="{DBA77200-431F-4A2F-97B7-02E4AB899900}" type="presParOf" srcId="{86809D11-CB37-4BFD-A458-68C14BCA6E16}" destId="{DBB48F62-5FAA-422D-AA99-B9184B9E046B}" srcOrd="4" destOrd="0" presId="urn:microsoft.com/office/officeart/2005/8/layout/radial5"/>
    <dgm:cxn modelId="{3F4ACDEF-C179-458B-9FD6-E09DFE8B0173}" type="presParOf" srcId="{86809D11-CB37-4BFD-A458-68C14BCA6E16}" destId="{B28F1CD9-B93A-422D-B76F-052390B48A99}" srcOrd="5" destOrd="0" presId="urn:microsoft.com/office/officeart/2005/8/layout/radial5"/>
    <dgm:cxn modelId="{23223355-D641-4C79-BC66-CE43F8BE8246}" type="presParOf" srcId="{B28F1CD9-B93A-422D-B76F-052390B48A99}" destId="{53EA0145-ED12-42CE-B9B3-4A0F821E7FBE}" srcOrd="0" destOrd="0" presId="urn:microsoft.com/office/officeart/2005/8/layout/radial5"/>
    <dgm:cxn modelId="{87628248-FB35-4CD3-B512-40FCD9DA3D95}" type="presParOf" srcId="{86809D11-CB37-4BFD-A458-68C14BCA6E16}" destId="{34354005-1D9C-4FA0-BAE2-7EC5E5317F00}" srcOrd="6" destOrd="0" presId="urn:microsoft.com/office/officeart/2005/8/layout/radial5"/>
    <dgm:cxn modelId="{A2D28DB2-C40D-4485-808A-1297E8263CB5}" type="presParOf" srcId="{86809D11-CB37-4BFD-A458-68C14BCA6E16}" destId="{61097B28-BB7E-4102-932D-85ACCDBF6178}" srcOrd="7" destOrd="0" presId="urn:microsoft.com/office/officeart/2005/8/layout/radial5"/>
    <dgm:cxn modelId="{DAF92FB1-2F85-4CDE-8EDA-43EA4CAE252E}" type="presParOf" srcId="{61097B28-BB7E-4102-932D-85ACCDBF6178}" destId="{9708CB21-A671-49BD-A9D6-F138AFBA6897}" srcOrd="0" destOrd="0" presId="urn:microsoft.com/office/officeart/2005/8/layout/radial5"/>
    <dgm:cxn modelId="{66A9A5B3-4C0B-4A62-ACE9-49B7AB0A9F8C}" type="presParOf" srcId="{86809D11-CB37-4BFD-A458-68C14BCA6E16}" destId="{9FFF0EA0-2A58-4D37-A0EC-5ED85900B06C}" srcOrd="8" destOrd="0" presId="urn:microsoft.com/office/officeart/2005/8/layout/radial5"/>
    <dgm:cxn modelId="{1FCA195B-284E-4D34-95A0-D374E279BCD0}" type="presParOf" srcId="{86809D11-CB37-4BFD-A458-68C14BCA6E16}" destId="{0B3771BB-561F-46FD-9207-D2B7BA582030}" srcOrd="9" destOrd="0" presId="urn:microsoft.com/office/officeart/2005/8/layout/radial5"/>
    <dgm:cxn modelId="{9B682D6D-118E-4B47-B4C4-A996687A56BB}" type="presParOf" srcId="{0B3771BB-561F-46FD-9207-D2B7BA582030}" destId="{CA044EA8-D463-44F2-97A1-4E2544688FE6}" srcOrd="0" destOrd="0" presId="urn:microsoft.com/office/officeart/2005/8/layout/radial5"/>
    <dgm:cxn modelId="{6A7346CA-8559-4FB7-8E9E-189059717244}" type="presParOf" srcId="{86809D11-CB37-4BFD-A458-68C14BCA6E16}" destId="{E42D0C72-4A97-44D1-B109-C695F9F3F18B}" srcOrd="10" destOrd="0" presId="urn:microsoft.com/office/officeart/2005/8/layout/radial5"/>
    <dgm:cxn modelId="{F1D53B2F-9972-4865-8A16-06EFAB24B323}" type="presParOf" srcId="{86809D11-CB37-4BFD-A458-68C14BCA6E16}" destId="{326D30B7-4210-4659-BC12-931615D366FA}" srcOrd="11" destOrd="0" presId="urn:microsoft.com/office/officeart/2005/8/layout/radial5"/>
    <dgm:cxn modelId="{7B204F4F-12DF-4DF7-AE76-73ED36830F08}" type="presParOf" srcId="{326D30B7-4210-4659-BC12-931615D366FA}" destId="{E5A96724-97B6-4114-A3E4-1FBAC4FBD423}" srcOrd="0" destOrd="0" presId="urn:microsoft.com/office/officeart/2005/8/layout/radial5"/>
    <dgm:cxn modelId="{16F3DA68-C1D1-4134-B9DE-BC5449B1CC96}" type="presParOf" srcId="{86809D11-CB37-4BFD-A458-68C14BCA6E16}" destId="{496CE1D0-C885-4255-AEB0-A44833A42509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FA37-D749-4C42-87C6-52CB5560E20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5815-4456-47F5-A787-C2906892A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split orient="vert"/>
    <p:sndAc>
      <p:stSnd loop="1"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llstrator\Blank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1828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ই-পূর্জি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76400"/>
            <a:ext cx="5181600" cy="3790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791200"/>
            <a:ext cx="6858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আখ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চাষীদের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আখ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সরবরাহের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অনুমতি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পত্র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17090384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629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ই-পর্চা সেবা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3243569" cy="3301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133600"/>
            <a:ext cx="3200400" cy="329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39541120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733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36195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Power Point File\23babdf5ca5849b39edea50d0e396b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19200"/>
            <a:ext cx="38100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69142140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84860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ই-টিকেটিং </a:t>
            </a:r>
            <a:r>
              <a:rPr lang="bn-IN" sz="30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ও মোবাইল টিকেটিং</a:t>
            </a:r>
            <a:endParaRPr lang="en-US" sz="30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038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9624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miunic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838200"/>
            <a:ext cx="3962400" cy="2895600"/>
          </a:xfrm>
          <a:prstGeom prst="rect">
            <a:avLst/>
          </a:prstGeom>
        </p:spPr>
      </p:pic>
      <p:pic>
        <p:nvPicPr>
          <p:cNvPr id="8" name="Picture 7" descr="Transport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838200"/>
            <a:ext cx="4018217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158358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000" b="1" dirty="0">
                <a:ln w="0"/>
                <a:latin typeface="NikoshBAN" pitchFamily="2" charset="0"/>
                <a:cs typeface="NikoshBAN" pitchFamily="2" charset="0"/>
              </a:rPr>
              <a:t>এসো আমরা ডিজিটাল বাংলাদেশ গঠনে </a:t>
            </a:r>
          </a:p>
          <a:p>
            <a:pPr algn="ctr">
              <a:defRPr/>
            </a:pPr>
            <a:r>
              <a:rPr lang="bn-IN" sz="3000" b="1" dirty="0">
                <a:ln w="0"/>
                <a:latin typeface="NikoshBAN" pitchFamily="2" charset="0"/>
                <a:cs typeface="NikoshBAN" pitchFamily="2" charset="0"/>
              </a:rPr>
              <a:t>ই-সার্ভিসের অবদানমূলক একটি ভিডিও দেখি</a:t>
            </a:r>
            <a:endParaRPr lang="en-US" sz="3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962400"/>
            <a:ext cx="16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Video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59010575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701225"/>
            <a:ext cx="3048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1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743200"/>
            <a:ext cx="7162800" cy="107721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গঠনে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49753942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762000"/>
            <a:ext cx="7315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১।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চাষীদের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পত্রকে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defRPr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কোনটির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সাহায্যে দ্রুত ও কম খরচে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457200" indent="-457200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পাঠানো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457200" indent="-457200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জমির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রেকর্ডের অনুলিপি অনলাইনে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457200" indent="-457200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সংগ্রহ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করাকে কী 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defRPr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এমটিএস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416585223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EC4630-640B-430D-9C1C-7BE7419C7FC3}"/>
              </a:ext>
            </a:extLst>
          </p:cNvPr>
          <p:cNvSpPr txBox="1"/>
          <p:nvPr/>
        </p:nvSpPr>
        <p:spPr>
          <a:xfrm>
            <a:off x="1752600" y="311583"/>
            <a:ext cx="5715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600200"/>
            <a:ext cx="5562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53340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b="1" dirty="0" smtClean="0">
                <a:ln w="0"/>
                <a:latin typeface="NikoshBAN" pitchFamily="2" charset="0"/>
                <a:cs typeface="NikoshBAN" pitchFamily="2" charset="0"/>
              </a:rPr>
              <a:t>ডিজিটাল বাংলাদেশ গঠনে ই-সার্ভিসের অবদানমূলক  ভিডিও দেখি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?  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ower Point File\Thak Y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6324600" cy="451896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llstrator\Bangla Cover blank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llstrator\Blank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838200"/>
            <a:ext cx="7391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38200" y="2142530"/>
            <a:ext cx="7620000" cy="4258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শ্রেণিঃ ৯ম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-১ </a:t>
            </a:r>
          </a:p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-৮ </a:t>
            </a: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86200"/>
            <a:ext cx="3276600" cy="2585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38600"/>
            <a:ext cx="3499057" cy="2440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6288" b="6619"/>
          <a:stretch/>
        </p:blipFill>
        <p:spPr>
          <a:xfrm>
            <a:off x="914400" y="1295400"/>
            <a:ext cx="3352800" cy="2678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264889" cy="2805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228600"/>
            <a:ext cx="6705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</a:p>
        </p:txBody>
      </p:sp>
    </p:spTree>
    <p:extLst>
      <p:ext uri="{BB962C8B-B14F-4D97-AF65-F5344CB8AC3E}">
        <p14:creationId xmlns="" xmlns:p14="http://schemas.microsoft.com/office/powerpoint/2010/main" val="2954965088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73914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5400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u="sng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>
              <a:defRPr/>
            </a:pPr>
            <a:endParaRPr lang="bn-IN" sz="1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bn-IN" sz="3000" dirty="0">
                <a:latin typeface="NikoshBAN" pitchFamily="2" charset="0"/>
                <a:cs typeface="NikoshBAN" pitchFamily="2" charset="0"/>
              </a:rPr>
              <a:t>ই-সার্ভিস 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তা বলতে পারবে।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bn-IN" sz="3000" dirty="0">
                <a:latin typeface="NikoshBAN" pitchFamily="2" charset="0"/>
                <a:cs typeface="NikoshBAN" pitchFamily="2" charset="0"/>
              </a:rPr>
              <a:t> ই-সার্ভিসের সুবিধাদি বর্ণনা করতে পারবে।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bn-IN" sz="3000" dirty="0">
                <a:latin typeface="NikoshBAN" pitchFamily="2" charset="0"/>
                <a:cs typeface="NikoshBAN" pitchFamily="2" charset="0"/>
              </a:rPr>
              <a:t> ডিজিটাল বাংলাদেশ গঠনে ই-সার্ভিসের অবদান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3801244535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4762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ই-সার্ভি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 </a:t>
            </a:r>
            <a:r>
              <a:rPr lang="en-US" sz="3600" dirty="0" err="1" smtClean="0"/>
              <a:t>সময়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লাগে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২। </a:t>
            </a:r>
            <a:r>
              <a:rPr lang="en-US" sz="3600" dirty="0" err="1" smtClean="0"/>
              <a:t>হয়রানিমুক্ত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৩। </a:t>
            </a:r>
            <a:r>
              <a:rPr lang="en-US" sz="3600" dirty="0" err="1" smtClean="0"/>
              <a:t>খরচ</a:t>
            </a:r>
            <a:r>
              <a:rPr lang="en-US" sz="3600" dirty="0" smtClean="0"/>
              <a:t> </a:t>
            </a:r>
            <a:r>
              <a:rPr lang="en-US" sz="3600" dirty="0" err="1" smtClean="0"/>
              <a:t>কম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৪। </a:t>
            </a:r>
            <a:r>
              <a:rPr lang="en-US" sz="3600" dirty="0" err="1" smtClean="0"/>
              <a:t>ঘরে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endParaRPr lang="en-U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647751685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74676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বাংলাদেশে বিদ্যমান ই-সার্ভিসসমূহঃ</a:t>
            </a:r>
            <a:endParaRPr lang="en-US" sz="30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22924125"/>
              </p:ext>
            </p:extLst>
          </p:nvPr>
        </p:nvGraphicFramePr>
        <p:xfrm>
          <a:off x="2146" y="883445"/>
          <a:ext cx="8991600" cy="546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211001721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716280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defRPr/>
            </a:pPr>
            <a:r>
              <a:rPr lang="bn-IN" sz="3000" dirty="0">
                <a:latin typeface="NikoshBAN" pitchFamily="2" charset="0"/>
                <a:cs typeface="NikoshBAN" pitchFamily="2" charset="0"/>
              </a:rPr>
              <a:t>পাঠ্যপুস্তকের ডিজিটাল সংস্করণ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ই-বুক)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66800" y="1295400"/>
            <a:ext cx="3086100" cy="5014912"/>
            <a:chOff x="228600" y="2859024"/>
            <a:chExt cx="3124200" cy="20177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859024"/>
              <a:ext cx="3124200" cy="20177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429000"/>
              <a:ext cx="2209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53001" y="1219200"/>
            <a:ext cx="3429000" cy="5181600"/>
            <a:chOff x="4541627" y="717323"/>
            <a:chExt cx="4373774" cy="3702277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4541627" y="717323"/>
              <a:ext cx="4373774" cy="3702277"/>
              <a:chOff x="6229749" y="105639"/>
              <a:chExt cx="2685650" cy="3622065"/>
            </a:xfrm>
          </p:grpSpPr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6229749" y="105639"/>
                <a:ext cx="2685650" cy="3622065"/>
                <a:chOff x="6229749" y="105639"/>
                <a:chExt cx="2685650" cy="362206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280" r="12373"/>
                <a:stretch/>
              </p:blipFill>
              <p:spPr>
                <a:xfrm>
                  <a:off x="6229749" y="105639"/>
                  <a:ext cx="2667000" cy="2062525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10659" b="9697"/>
                <a:stretch/>
              </p:blipFill>
              <p:spPr>
                <a:xfrm>
                  <a:off x="6229749" y="2362523"/>
                  <a:ext cx="2685650" cy="1365181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10" name="TextBox 13"/>
              <p:cNvSpPr txBox="1">
                <a:spLocks noChangeArrowheads="1"/>
              </p:cNvSpPr>
              <p:nvPr/>
            </p:nvSpPr>
            <p:spPr bwMode="auto">
              <a:xfrm>
                <a:off x="6248400" y="2450068"/>
                <a:ext cx="671943" cy="25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</a:rPr>
                  <a:t>E-Book</a:t>
                </a:r>
                <a:endParaRPr lang="en-US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627" y="938355"/>
              <a:ext cx="2057399" cy="176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93278285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69620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000" b="1" dirty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MTS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33800" y="1600200"/>
            <a:ext cx="2362200" cy="3886200"/>
            <a:chOff x="3333750" y="1209675"/>
            <a:chExt cx="2762250" cy="3438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3750" y="1209675"/>
              <a:ext cx="2762250" cy="168533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750" y="2991148"/>
              <a:ext cx="2762250" cy="165705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77001" y="1600200"/>
            <a:ext cx="2133600" cy="3810000"/>
            <a:chOff x="6450874" y="1728537"/>
            <a:chExt cx="2466975" cy="30149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t="36842"/>
            <a:stretch/>
          </p:blipFill>
          <p:spPr>
            <a:xfrm>
              <a:off x="6450874" y="1728537"/>
              <a:ext cx="2466975" cy="11669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0874" y="2895493"/>
              <a:ext cx="2466975" cy="18479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62000" y="1600200"/>
            <a:ext cx="25908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 bwMode="auto">
          <a:xfrm>
            <a:off x="1295400" y="57150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 Office</a:t>
            </a:r>
            <a:endParaRPr lang="en-US" sz="15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038600" y="5743135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15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Kash</a:t>
            </a:r>
            <a:endParaRPr lang="en-US" sz="15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9597" y="5658729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M-Cash</a:t>
            </a:r>
            <a:endParaRPr lang="en-US" sz="15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761653"/>
      </p:ext>
    </p:extLst>
  </p:cSld>
  <p:clrMapOvr>
    <a:masterClrMapping/>
  </p:clrMapOvr>
  <p:transition spd="med" advClick="0" advTm="5000">
    <p:split orient="vert"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194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42</cp:revision>
  <dcterms:created xsi:type="dcterms:W3CDTF">2020-09-10T03:53:33Z</dcterms:created>
  <dcterms:modified xsi:type="dcterms:W3CDTF">2020-09-10T12:54:43Z</dcterms:modified>
</cp:coreProperties>
</file>