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sldIdLst>
    <p:sldId id="345" r:id="rId5"/>
    <p:sldId id="346" r:id="rId6"/>
    <p:sldId id="258" r:id="rId7"/>
    <p:sldId id="259" r:id="rId8"/>
    <p:sldId id="353" r:id="rId9"/>
    <p:sldId id="293" r:id="rId10"/>
    <p:sldId id="297" r:id="rId11"/>
    <p:sldId id="298" r:id="rId12"/>
    <p:sldId id="299" r:id="rId13"/>
    <p:sldId id="347" r:id="rId14"/>
    <p:sldId id="348" r:id="rId15"/>
    <p:sldId id="349" r:id="rId16"/>
    <p:sldId id="350" r:id="rId17"/>
    <p:sldId id="351" r:id="rId18"/>
    <p:sldId id="332" r:id="rId19"/>
    <p:sldId id="263" r:id="rId20"/>
    <p:sldId id="264" r:id="rId21"/>
    <p:sldId id="267" r:id="rId22"/>
    <p:sldId id="268" r:id="rId23"/>
    <p:sldId id="323" r:id="rId24"/>
    <p:sldId id="344" r:id="rId25"/>
    <p:sldId id="272" r:id="rId26"/>
    <p:sldId id="352" r:id="rId27"/>
    <p:sldId id="273" r:id="rId28"/>
    <p:sldId id="324" r:id="rId29"/>
    <p:sldId id="325" r:id="rId30"/>
    <p:sldId id="343" r:id="rId31"/>
    <p:sldId id="279" r:id="rId32"/>
    <p:sldId id="280" r:id="rId33"/>
    <p:sldId id="333" r:id="rId34"/>
    <p:sldId id="334" r:id="rId35"/>
    <p:sldId id="335" r:id="rId36"/>
    <p:sldId id="336" r:id="rId37"/>
    <p:sldId id="337" r:id="rId38"/>
    <p:sldId id="338" r:id="rId39"/>
    <p:sldId id="339" r:id="rId40"/>
    <p:sldId id="340" r:id="rId41"/>
    <p:sldId id="341" r:id="rId42"/>
    <p:sldId id="291" r:id="rId43"/>
    <p:sldId id="330"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10-Sep-20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10-Sep-20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10-Sep-20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solidFill>
                  <a:srgbClr val="DBF5F9">
                    <a:shade val="90000"/>
                  </a:srgbClr>
                </a:solidFill>
              </a:rPr>
              <a:pPr/>
              <a:t>10-Sep-20</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635441366"/>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10-Sep-20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505328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BF5F9">
                    <a:shade val="90000"/>
                  </a:srgbClr>
                </a:solidFill>
              </a:rPr>
              <a:pPr/>
              <a:t>10-Sep-20</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77373014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10-Sep-20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3928339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04617B">
                    <a:shade val="90000"/>
                  </a:srgbClr>
                </a:solidFill>
              </a:rPr>
              <a:pPr/>
              <a:t>10-Sep-20</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190933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04617B">
                    <a:shade val="90000"/>
                  </a:srgbClr>
                </a:solidFill>
              </a:rPr>
              <a:pPr/>
              <a:t>10-Sep-20</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013585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04617B">
                    <a:shade val="90000"/>
                  </a:srgbClr>
                </a:solidFill>
              </a:rPr>
              <a:pPr/>
              <a:t>10-Sep-20</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788921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10-Sep-20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756833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10-Sep-20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10-Sep-20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18496337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10-Sep-20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164552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10-Sep-20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5566108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solidFill>
                  <a:srgbClr val="DBF5F9">
                    <a:shade val="90000"/>
                  </a:srgbClr>
                </a:solidFill>
              </a:rPr>
              <a:pPr/>
              <a:t>10-Sep-20</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706167727"/>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10-Sep-20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9341790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BF5F9">
                    <a:shade val="90000"/>
                  </a:srgbClr>
                </a:solidFill>
              </a:rPr>
              <a:pPr/>
              <a:t>10-Sep-20</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333633110"/>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10-Sep-20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8659403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04617B">
                    <a:shade val="90000"/>
                  </a:srgbClr>
                </a:solidFill>
              </a:rPr>
              <a:pPr/>
              <a:t>10-Sep-20</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7462679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04617B">
                    <a:shade val="90000"/>
                  </a:srgbClr>
                </a:solidFill>
              </a:rPr>
              <a:pPr/>
              <a:t>10-Sep-20</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7100561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04617B">
                    <a:shade val="90000"/>
                  </a:srgbClr>
                </a:solidFill>
              </a:rPr>
              <a:pPr/>
              <a:t>10-Sep-20</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72221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10-Sep-20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10-Sep-20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071765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10-Sep-20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8386995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10-Sep-20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0340981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10-Sep-20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2739483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solidFill>
                  <a:srgbClr val="DBF5F9">
                    <a:shade val="90000"/>
                  </a:srgbClr>
                </a:solidFill>
              </a:rPr>
              <a:pPr/>
              <a:t>10-Sep-20</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4090501734"/>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10-Sep-20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6369067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BF5F9">
                    <a:shade val="90000"/>
                  </a:srgbClr>
                </a:solidFill>
              </a:rPr>
              <a:pPr/>
              <a:t>10-Sep-20</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547411114"/>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10-Sep-20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7861345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04617B">
                    <a:shade val="90000"/>
                  </a:srgbClr>
                </a:solidFill>
              </a:rPr>
              <a:pPr/>
              <a:t>10-Sep-20</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105186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04617B">
                    <a:shade val="90000"/>
                  </a:srgbClr>
                </a:solidFill>
              </a:rPr>
              <a:pPr/>
              <a:t>10-Sep-20</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825240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10-Sep-20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04617B">
                    <a:shade val="90000"/>
                  </a:srgbClr>
                </a:solidFill>
              </a:rPr>
              <a:pPr/>
              <a:t>10-Sep-20</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0574333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10-Sep-20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6606808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10-Sep-20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6416667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10-Sep-20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443041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10-Sep-20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6714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10-Sep-20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10-Sep-20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10-Sep-20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10-Sep-20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10-Sep-20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10-Sep-20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solidFill>
                  <a:srgbClr val="04617B">
                    <a:shade val="90000"/>
                  </a:srgbClr>
                </a:solidFill>
              </a:rPr>
              <a:pPr/>
              <a:t>10-Sep-20</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18827764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solidFill>
                  <a:srgbClr val="04617B">
                    <a:shade val="90000"/>
                  </a:srgbClr>
                </a:solidFill>
              </a:rPr>
              <a:pPr/>
              <a:t>10-Sep-20</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31521837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solidFill>
                  <a:srgbClr val="04617B">
                    <a:shade val="90000"/>
                  </a:srgbClr>
                </a:solidFill>
              </a:rPr>
              <a:pPr/>
              <a:t>10-Sep-20</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46820083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mailto:mdorhelal@gmail.com" TargetMode="Externa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5029200" cy="1143000"/>
          </a:xfrm>
        </p:spPr>
        <p:txBody>
          <a:bodyPr/>
          <a:lstStyle/>
          <a:p>
            <a:pPr algn="ctr"/>
            <a:r>
              <a:rPr lang="bn-BD" dirty="0" smtClean="0">
                <a:latin typeface="Nikosh" pitchFamily="2" charset="0"/>
                <a:cs typeface="Nikosh" pitchFamily="2" charset="0"/>
              </a:rPr>
              <a:t>       </a:t>
            </a:r>
            <a:r>
              <a:rPr lang="en-US" dirty="0" smtClean="0">
                <a:latin typeface="Nikosh" pitchFamily="2" charset="0"/>
                <a:cs typeface="Nikosh" pitchFamily="2" charset="0"/>
              </a:rPr>
              <a:t> </a:t>
            </a:r>
            <a:r>
              <a:rPr lang="bn-BD" dirty="0" smtClean="0">
                <a:latin typeface="Nikosh" pitchFamily="2" charset="0"/>
                <a:cs typeface="Nikosh" pitchFamily="2" charset="0"/>
              </a:rPr>
              <a:t>শুভেচ্ছা/ স্বাগতম</a:t>
            </a:r>
            <a:endParaRPr lang="en-US" dirty="0">
              <a:latin typeface="Nikosh" pitchFamily="2" charset="0"/>
              <a:cs typeface="Nikosh" pitchFamily="2"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8400" y="2740739"/>
            <a:ext cx="4191000" cy="2728673"/>
          </a:xfrm>
        </p:spPr>
      </p:pic>
    </p:spTree>
    <p:extLst>
      <p:ext uri="{BB962C8B-B14F-4D97-AF65-F5344CB8AC3E}">
        <p14:creationId xmlns:p14="http://schemas.microsoft.com/office/powerpoint/2010/main" val="275508970"/>
      </p:ext>
    </p:extLst>
  </p:cSld>
  <p:clrMapOvr>
    <a:masterClrMapping/>
  </p:clrMapOvr>
  <p:transition>
    <p:wipe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6705600" cy="1143000"/>
          </a:xfrm>
        </p:spPr>
        <p:txBody>
          <a:bodyPr/>
          <a:lstStyle/>
          <a:p>
            <a:pPr algn="ctr"/>
            <a:r>
              <a:rPr lang="en-US" b="1" dirty="0" err="1" smtClean="0">
                <a:ln w="22225">
                  <a:solidFill>
                    <a:schemeClr val="accent2"/>
                  </a:solidFill>
                  <a:prstDash val="solid"/>
                </a:ln>
                <a:solidFill>
                  <a:schemeClr val="accent2">
                    <a:lumMod val="40000"/>
                    <a:lumOff val="60000"/>
                  </a:schemeClr>
                </a:solidFill>
                <a:latin typeface="Nikosh" pitchFamily="2" charset="0"/>
                <a:cs typeface="Nikosh" pitchFamily="2" charset="0"/>
              </a:rPr>
              <a:t>নিচের</a:t>
            </a:r>
            <a: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ছ</a:t>
            </a:r>
            <a:r>
              <a:rPr lang="bn-IN"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বি গুলো লক্ষ্য করি</a:t>
            </a:r>
            <a:endParaRPr lang="en-US" dirty="0"/>
          </a:p>
        </p:txBody>
      </p:sp>
      <p:pic>
        <p:nvPicPr>
          <p:cNvPr id="4" name="Content Placeholder 3"/>
          <p:cNvPicPr>
            <a:picLocks noGrp="1" noChangeAspect="1"/>
          </p:cNvPicPr>
          <p:nvPr>
            <p:ph idx="1"/>
          </p:nvPr>
        </p:nvPicPr>
        <p:blipFill>
          <a:blip r:embed="rId2"/>
          <a:stretch>
            <a:fillRect/>
          </a:stretch>
        </p:blipFill>
        <p:spPr>
          <a:xfrm>
            <a:off x="533400" y="1600200"/>
            <a:ext cx="3073482" cy="4495800"/>
          </a:xfrm>
          <a:prstGeom prst="rect">
            <a:avLst/>
          </a:prstGeom>
        </p:spPr>
      </p:pic>
      <p:pic>
        <p:nvPicPr>
          <p:cNvPr id="5" name="Content Placeholder 3" descr="Aristotle.jpg"/>
          <p:cNvPicPr>
            <a:picLocks noChangeAspect="1"/>
          </p:cNvPicPr>
          <p:nvPr/>
        </p:nvPicPr>
        <p:blipFill>
          <a:blip r:embed="rId3"/>
          <a:stretch>
            <a:fillRect/>
          </a:stretch>
        </p:blipFill>
        <p:spPr>
          <a:xfrm>
            <a:off x="4163796" y="1447800"/>
            <a:ext cx="4525963" cy="4724400"/>
          </a:xfrm>
          <a:prstGeom prst="rect">
            <a:avLst/>
          </a:prstGeom>
        </p:spPr>
      </p:pic>
    </p:spTree>
    <p:extLst>
      <p:ext uri="{BB962C8B-B14F-4D97-AF65-F5344CB8AC3E}">
        <p14:creationId xmlns:p14="http://schemas.microsoft.com/office/powerpoint/2010/main" val="1003601783"/>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mph" presetSubtype="0" fill="hold" grpId="1" nodeType="clickEffect">
                                  <p:stCondLst>
                                    <p:cond delay="0"/>
                                  </p:stCondLst>
                                  <p:iterate type="lt">
                                    <p:tmPct val="10000"/>
                                  </p:iterate>
                                  <p:childTnLst>
                                    <p:animMotion origin="layout" path="M 0.0 0.0 L 0.0 -0.07213" pathEditMode="relative" ptsTypes="">
                                      <p:cBhvr>
                                        <p:cTn id="11" dur="250" accel="50000" decel="50000" autoRev="1" fill="hold">
                                          <p:stCondLst>
                                            <p:cond delay="0"/>
                                          </p:stCondLst>
                                        </p:cTn>
                                        <p:tgtEl>
                                          <p:spTgt spid="2"/>
                                        </p:tgtEl>
                                        <p:attrNameLst>
                                          <p:attrName>ppt_x</p:attrName>
                                          <p:attrName>ppt_y</p:attrName>
                                        </p:attrNameLst>
                                      </p:cBhvr>
                                    </p:animMotion>
                                    <p:animRot by="1500000">
                                      <p:cBhvr>
                                        <p:cTn id="12" dur="125" fill="hold">
                                          <p:stCondLst>
                                            <p:cond delay="0"/>
                                          </p:stCondLst>
                                        </p:cTn>
                                        <p:tgtEl>
                                          <p:spTgt spid="2"/>
                                        </p:tgtEl>
                                        <p:attrNameLst>
                                          <p:attrName>r</p:attrName>
                                        </p:attrNameLst>
                                      </p:cBhvr>
                                    </p:animRot>
                                    <p:animRot by="-1500000">
                                      <p:cBhvr>
                                        <p:cTn id="13" dur="125" fill="hold">
                                          <p:stCondLst>
                                            <p:cond delay="125"/>
                                          </p:stCondLst>
                                        </p:cTn>
                                        <p:tgtEl>
                                          <p:spTgt spid="2"/>
                                        </p:tgtEl>
                                        <p:attrNameLst>
                                          <p:attrName>r</p:attrName>
                                        </p:attrNameLst>
                                      </p:cBhvr>
                                    </p:animRot>
                                    <p:animRot by="-1500000">
                                      <p:cBhvr>
                                        <p:cTn id="14" dur="125" fill="hold">
                                          <p:stCondLst>
                                            <p:cond delay="250"/>
                                          </p:stCondLst>
                                        </p:cTn>
                                        <p:tgtEl>
                                          <p:spTgt spid="2"/>
                                        </p:tgtEl>
                                        <p:attrNameLst>
                                          <p:attrName>r</p:attrName>
                                        </p:attrNameLst>
                                      </p:cBhvr>
                                    </p:animRot>
                                    <p:animRot by="1500000">
                                      <p:cBhvr>
                                        <p:cTn id="15"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6629400" cy="1143000"/>
          </a:xfrm>
        </p:spPr>
        <p:txBody>
          <a:bodyPr/>
          <a:lstStyle/>
          <a:p>
            <a:pPr algn="ctr"/>
            <a:r>
              <a:rPr lang="en-US" b="1" dirty="0" err="1" smtClean="0">
                <a:ln w="22225">
                  <a:solidFill>
                    <a:schemeClr val="accent2"/>
                  </a:solidFill>
                  <a:prstDash val="solid"/>
                </a:ln>
                <a:solidFill>
                  <a:schemeClr val="accent2">
                    <a:lumMod val="40000"/>
                    <a:lumOff val="60000"/>
                  </a:schemeClr>
                </a:solidFill>
                <a:latin typeface="Nikosh" pitchFamily="2" charset="0"/>
                <a:cs typeface="Nikosh" pitchFamily="2" charset="0"/>
              </a:rPr>
              <a:t>নিচের</a:t>
            </a:r>
            <a: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ছ</a:t>
            </a:r>
            <a:r>
              <a:rPr lang="bn-IN"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বি গুলো লক্ষ্য করি</a:t>
            </a:r>
            <a:endParaRPr lang="en-US" dirty="0"/>
          </a:p>
        </p:txBody>
      </p:sp>
      <p:pic>
        <p:nvPicPr>
          <p:cNvPr id="4" name="Content Placeholder 3" descr="Aristotle.jpg"/>
          <p:cNvPicPr>
            <a:picLocks noGrp="1" noChangeAspect="1"/>
          </p:cNvPicPr>
          <p:nvPr>
            <p:ph idx="1"/>
          </p:nvPr>
        </p:nvPicPr>
        <p:blipFill>
          <a:blip r:embed="rId2"/>
          <a:stretch>
            <a:fillRect/>
          </a:stretch>
        </p:blipFill>
        <p:spPr>
          <a:xfrm>
            <a:off x="685800" y="2057400"/>
            <a:ext cx="3658397" cy="4343400"/>
          </a:xfrm>
        </p:spPr>
      </p:pic>
      <p:pic>
        <p:nvPicPr>
          <p:cNvPr id="5" name="Content Placeholder 3"/>
          <p:cNvPicPr>
            <a:picLocks noChangeAspect="1"/>
          </p:cNvPicPr>
          <p:nvPr/>
        </p:nvPicPr>
        <p:blipFill>
          <a:blip r:embed="rId3"/>
          <a:stretch>
            <a:fillRect/>
          </a:stretch>
        </p:blipFill>
        <p:spPr>
          <a:xfrm>
            <a:off x="5029200" y="1981200"/>
            <a:ext cx="3369855" cy="4493141"/>
          </a:xfrm>
          <a:prstGeom prst="rect">
            <a:avLst/>
          </a:prstGeom>
        </p:spPr>
      </p:pic>
    </p:spTree>
    <p:extLst>
      <p:ext uri="{BB962C8B-B14F-4D97-AF65-F5344CB8AC3E}">
        <p14:creationId xmlns:p14="http://schemas.microsoft.com/office/powerpoint/2010/main" val="19339893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mph" presetSubtype="0" fill="hold" grpId="1" nodeType="clickEffect">
                                  <p:stCondLst>
                                    <p:cond delay="0"/>
                                  </p:stCondLst>
                                  <p:childTnLst>
                                    <p:animEffect transition="out" filter="fade">
                                      <p:cBhvr>
                                        <p:cTn id="12" dur="500" tmFilter="0, 0; .2, .5; .8, .5; 1, 0"/>
                                        <p:tgtEl>
                                          <p:spTgt spid="2"/>
                                        </p:tgtEl>
                                      </p:cBhvr>
                                    </p:animEffect>
                                    <p:animScale>
                                      <p:cBhvr>
                                        <p:cTn id="13"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a:ln w="22225">
                  <a:solidFill>
                    <a:srgbClr val="009DD9"/>
                  </a:solidFill>
                  <a:prstDash val="solid"/>
                </a:ln>
                <a:solidFill>
                  <a:srgbClr val="009DD9">
                    <a:lumMod val="40000"/>
                    <a:lumOff val="60000"/>
                  </a:srgbClr>
                </a:solidFill>
                <a:latin typeface="Nikosh" pitchFamily="2" charset="0"/>
                <a:cs typeface="Nikosh" pitchFamily="2" charset="0"/>
              </a:rPr>
              <a:t>নিচের</a:t>
            </a:r>
            <a:r>
              <a:rPr lang="en-US" b="1" dirty="0">
                <a:ln w="22225">
                  <a:solidFill>
                    <a:srgbClr val="009DD9"/>
                  </a:solidFill>
                  <a:prstDash val="solid"/>
                </a:ln>
                <a:solidFill>
                  <a:srgbClr val="009DD9">
                    <a:lumMod val="40000"/>
                    <a:lumOff val="60000"/>
                  </a:srgbClr>
                </a:solidFill>
                <a:latin typeface="Nikosh" pitchFamily="2" charset="0"/>
                <a:cs typeface="Nikosh" pitchFamily="2" charset="0"/>
              </a:rPr>
              <a:t>  ছ</a:t>
            </a:r>
            <a:r>
              <a:rPr lang="bn-IN" b="1" dirty="0">
                <a:ln w="22225">
                  <a:solidFill>
                    <a:srgbClr val="009DD9"/>
                  </a:solidFill>
                  <a:prstDash val="solid"/>
                </a:ln>
                <a:solidFill>
                  <a:srgbClr val="009DD9">
                    <a:lumMod val="40000"/>
                    <a:lumOff val="60000"/>
                  </a:srgbClr>
                </a:solidFill>
                <a:latin typeface="Nikosh" pitchFamily="2" charset="0"/>
                <a:cs typeface="Nikosh" pitchFamily="2" charset="0"/>
              </a:rPr>
              <a:t>বি গুলো লক্ষ্য করি</a:t>
            </a:r>
            <a:endParaRPr lang="en-US" dirty="0"/>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half" idx="3"/>
          </p:nvPr>
        </p:nvSpPr>
        <p:spPr/>
        <p:txBody>
          <a:bodyPr/>
          <a:lstStyle/>
          <a:p>
            <a:endParaRPr lang="en-US"/>
          </a:p>
        </p:txBody>
      </p:sp>
      <p:pic>
        <p:nvPicPr>
          <p:cNvPr id="7" name="Content Placeholder 6"/>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990600" y="2209800"/>
            <a:ext cx="3200400" cy="4250788"/>
          </a:xfrm>
        </p:spPr>
      </p:pic>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029200" y="2667000"/>
            <a:ext cx="3783724" cy="3747347"/>
          </a:xfrm>
        </p:spPr>
      </p:pic>
    </p:spTree>
    <p:extLst>
      <p:ext uri="{BB962C8B-B14F-4D97-AF65-F5344CB8AC3E}">
        <p14:creationId xmlns:p14="http://schemas.microsoft.com/office/powerpoint/2010/main" val="153141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a:ln w="22225">
                  <a:solidFill>
                    <a:srgbClr val="009DD9"/>
                  </a:solidFill>
                  <a:prstDash val="solid"/>
                </a:ln>
                <a:solidFill>
                  <a:srgbClr val="009DD9">
                    <a:lumMod val="40000"/>
                    <a:lumOff val="60000"/>
                  </a:srgbClr>
                </a:solidFill>
                <a:latin typeface="Nikosh" pitchFamily="2" charset="0"/>
                <a:cs typeface="Nikosh" pitchFamily="2" charset="0"/>
              </a:rPr>
              <a:t>নিচের</a:t>
            </a:r>
            <a:r>
              <a:rPr lang="en-US" b="1" dirty="0">
                <a:ln w="22225">
                  <a:solidFill>
                    <a:srgbClr val="009DD9"/>
                  </a:solidFill>
                  <a:prstDash val="solid"/>
                </a:ln>
                <a:solidFill>
                  <a:srgbClr val="009DD9">
                    <a:lumMod val="40000"/>
                    <a:lumOff val="60000"/>
                  </a:srgbClr>
                </a:solidFill>
                <a:latin typeface="Nikosh" pitchFamily="2" charset="0"/>
                <a:cs typeface="Nikosh" pitchFamily="2" charset="0"/>
              </a:rPr>
              <a:t>  ছ</a:t>
            </a:r>
            <a:r>
              <a:rPr lang="bn-IN" b="1" dirty="0">
                <a:ln w="22225">
                  <a:solidFill>
                    <a:srgbClr val="009DD9"/>
                  </a:solidFill>
                  <a:prstDash val="solid"/>
                </a:ln>
                <a:solidFill>
                  <a:srgbClr val="009DD9">
                    <a:lumMod val="40000"/>
                    <a:lumOff val="60000"/>
                  </a:srgbClr>
                </a:solidFill>
                <a:latin typeface="Nikosh" pitchFamily="2" charset="0"/>
                <a:cs typeface="Nikosh" pitchFamily="2" charset="0"/>
              </a:rPr>
              <a:t>বি গুলো লক্ষ্য করি</a:t>
            </a:r>
            <a:endParaRPr lang="en-US" dirty="0"/>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half" idx="3"/>
          </p:nvPr>
        </p:nvSpPr>
        <p:spPr/>
        <p:txBody>
          <a:bodyPr/>
          <a:lstStyle/>
          <a:p>
            <a:endParaRPr lang="en-US"/>
          </a:p>
        </p:txBody>
      </p:sp>
      <p:pic>
        <p:nvPicPr>
          <p:cNvPr id="6" name="Content Placeholder 5"/>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609600" y="2372127"/>
            <a:ext cx="3733800" cy="4181073"/>
          </a:xfrm>
        </p:spPr>
      </p:pic>
      <p:pic>
        <p:nvPicPr>
          <p:cNvPr id="10" name="Content Placeholder 9"/>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876800" y="2514599"/>
            <a:ext cx="3668636" cy="3970833"/>
          </a:xfrm>
        </p:spPr>
      </p:pic>
    </p:spTree>
    <p:extLst>
      <p:ext uri="{BB962C8B-B14F-4D97-AF65-F5344CB8AC3E}">
        <p14:creationId xmlns:p14="http://schemas.microsoft.com/office/powerpoint/2010/main" val="3948023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a:ln w="22225">
                  <a:solidFill>
                    <a:srgbClr val="009DD9"/>
                  </a:solidFill>
                  <a:prstDash val="solid"/>
                </a:ln>
                <a:solidFill>
                  <a:srgbClr val="009DD9">
                    <a:lumMod val="40000"/>
                    <a:lumOff val="60000"/>
                  </a:srgbClr>
                </a:solidFill>
                <a:latin typeface="Nikosh" pitchFamily="2" charset="0"/>
                <a:cs typeface="Nikosh" pitchFamily="2" charset="0"/>
              </a:rPr>
              <a:t>নিচের</a:t>
            </a:r>
            <a:r>
              <a:rPr lang="en-US" b="1" dirty="0">
                <a:ln w="22225">
                  <a:solidFill>
                    <a:srgbClr val="009DD9"/>
                  </a:solidFill>
                  <a:prstDash val="solid"/>
                </a:ln>
                <a:solidFill>
                  <a:srgbClr val="009DD9">
                    <a:lumMod val="40000"/>
                    <a:lumOff val="60000"/>
                  </a:srgbClr>
                </a:solidFill>
                <a:latin typeface="Nikosh" pitchFamily="2" charset="0"/>
                <a:cs typeface="Nikosh" pitchFamily="2" charset="0"/>
              </a:rPr>
              <a:t>  ছ</a:t>
            </a:r>
            <a:r>
              <a:rPr lang="bn-IN" b="1" dirty="0">
                <a:ln w="22225">
                  <a:solidFill>
                    <a:srgbClr val="009DD9"/>
                  </a:solidFill>
                  <a:prstDash val="solid"/>
                </a:ln>
                <a:solidFill>
                  <a:srgbClr val="009DD9">
                    <a:lumMod val="40000"/>
                    <a:lumOff val="60000"/>
                  </a:srgbClr>
                </a:solidFill>
                <a:latin typeface="Nikosh" pitchFamily="2" charset="0"/>
                <a:cs typeface="Nikosh" pitchFamily="2" charset="0"/>
              </a:rPr>
              <a:t>বি গুলো লক্ষ্য করি</a:t>
            </a:r>
            <a:endParaRPr lang="en-US" dirty="0"/>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half" idx="3"/>
          </p:nvPr>
        </p:nvSpPr>
        <p:spPr/>
        <p:txBody>
          <a:bodyPr/>
          <a:lstStyle/>
          <a:p>
            <a:endParaRPr lang="en-US"/>
          </a:p>
        </p:txBody>
      </p:sp>
      <p:pic>
        <p:nvPicPr>
          <p:cNvPr id="6" name="Content Placeholder 5"/>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533400" y="2971800"/>
            <a:ext cx="3810000" cy="3392575"/>
          </a:xfrm>
        </p:spPr>
      </p:pic>
      <p:pic>
        <p:nvPicPr>
          <p:cNvPr id="10" name="Content Placeholder 9"/>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800600" y="2971800"/>
            <a:ext cx="4114800" cy="3505200"/>
          </a:xfrm>
        </p:spPr>
      </p:pic>
    </p:spTree>
    <p:extLst>
      <p:ext uri="{BB962C8B-B14F-4D97-AF65-F5344CB8AC3E}">
        <p14:creationId xmlns:p14="http://schemas.microsoft.com/office/powerpoint/2010/main" val="3774927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438400"/>
            <a:ext cx="7239000" cy="2026920"/>
          </a:xfrm>
        </p:spPr>
        <p:txBody>
          <a:bodyPr>
            <a:normAutofit/>
          </a:bodyPr>
          <a:lstStyle/>
          <a:p>
            <a:pPr algn="ctr">
              <a:buNone/>
            </a:pPr>
            <a:r>
              <a:rPr lang="en-US" sz="4000" dirty="0" err="1" smtClean="0">
                <a:latin typeface="Nikosh" pitchFamily="2" charset="0"/>
                <a:cs typeface="Nikosh" pitchFamily="2" charset="0"/>
              </a:rPr>
              <a:t>রাষ্ট্র</a:t>
            </a:r>
            <a:r>
              <a:rPr lang="en-US" sz="4000" dirty="0" smtClean="0">
                <a:latin typeface="Nikosh" pitchFamily="2" charset="0"/>
                <a:cs typeface="Nikosh" pitchFamily="2" charset="0"/>
              </a:rPr>
              <a:t> </a:t>
            </a:r>
            <a:r>
              <a:rPr lang="en-US" sz="4000" dirty="0" err="1" smtClean="0">
                <a:latin typeface="Nikosh" pitchFamily="2" charset="0"/>
                <a:cs typeface="Nikosh" pitchFamily="2" charset="0"/>
              </a:rPr>
              <a:t>কি</a:t>
            </a:r>
            <a:r>
              <a:rPr lang="en-US" sz="4000" dirty="0" smtClean="0">
                <a:latin typeface="Nikosh" pitchFamily="2" charset="0"/>
                <a:cs typeface="Nikosh" pitchFamily="2" charset="0"/>
              </a:rPr>
              <a:t> </a:t>
            </a:r>
            <a:endParaRPr lang="bn-BD" sz="4000" dirty="0" smtClean="0">
              <a:latin typeface="Nikosh" pitchFamily="2" charset="0"/>
              <a:cs typeface="Nikosh" pitchFamily="2" charset="0"/>
            </a:endParaRPr>
          </a:p>
          <a:p>
            <a:pPr>
              <a:buNone/>
            </a:pPr>
            <a:endParaRPr lang="bn-BD" sz="2400" dirty="0" smtClean="0">
              <a:latin typeface="Nikosh" pitchFamily="2" charset="0"/>
              <a:cs typeface="Nikosh" pitchFamily="2" charset="0"/>
            </a:endParaRPr>
          </a:p>
          <a:p>
            <a:pPr>
              <a:buNone/>
            </a:pPr>
            <a:endParaRPr lang="en-US" sz="2400" dirty="0" smtClean="0">
              <a:latin typeface="Nikosh" pitchFamily="2" charset="0"/>
              <a:cs typeface="Nikosh" pitchFamily="2" charset="0"/>
            </a:endParaRPr>
          </a:p>
          <a:p>
            <a:endParaRPr lang="en-US" dirty="0"/>
          </a:p>
        </p:txBody>
      </p:sp>
      <p:sp>
        <p:nvSpPr>
          <p:cNvPr id="2" name="Title 1"/>
          <p:cNvSpPr>
            <a:spLocks noGrp="1"/>
          </p:cNvSpPr>
          <p:nvPr>
            <p:ph type="title"/>
          </p:nvPr>
        </p:nvSpPr>
        <p:spPr>
          <a:xfrm>
            <a:off x="2667000" y="704088"/>
            <a:ext cx="3352800" cy="1143000"/>
          </a:xfrm>
        </p:spPr>
        <p:txBody>
          <a:bodyPr/>
          <a:lstStyle/>
          <a:p>
            <a:pPr algn="ctr"/>
            <a:r>
              <a:rPr lang="en-US" dirty="0" err="1" smtClean="0">
                <a:latin typeface="Nikosh" pitchFamily="2" charset="0"/>
                <a:cs typeface="Nikosh" pitchFamily="2" charset="0"/>
              </a:rPr>
              <a:t>প্রারম্ভিক</a:t>
            </a:r>
            <a:r>
              <a:rPr lang="en-US" dirty="0" smtClean="0">
                <a:latin typeface="Nikosh" pitchFamily="2" charset="0"/>
                <a:cs typeface="Nikosh" pitchFamily="2" charset="0"/>
              </a:rPr>
              <a:t> </a:t>
            </a:r>
            <a:r>
              <a:rPr lang="en-US" dirty="0" err="1" smtClean="0">
                <a:latin typeface="Nikosh" pitchFamily="2" charset="0"/>
                <a:cs typeface="Nikosh" pitchFamily="2" charset="0"/>
              </a:rPr>
              <a:t>বক্তব্য</a:t>
            </a:r>
            <a:endParaRPr lang="en-US" dirty="0">
              <a:latin typeface="Nikosh" pitchFamily="2" charset="0"/>
              <a:cs typeface="Nikosh" pitchFamily="2" charset="0"/>
            </a:endParaRPr>
          </a:p>
        </p:txBody>
      </p:sp>
    </p:spTree>
    <p:extLst>
      <p:ext uri="{BB962C8B-B14F-4D97-AF65-F5344CB8AC3E}">
        <p14:creationId xmlns:p14="http://schemas.microsoft.com/office/powerpoint/2010/main" val="4279907731"/>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8" presetClass="emph" presetSubtype="0" fill="hold" grpId="2" nodeType="clickEffect">
                                  <p:stCondLst>
                                    <p:cond delay="0"/>
                                  </p:stCondLst>
                                  <p:childTnLst>
                                    <p:animRot by="21600000">
                                      <p:cBhvr>
                                        <p:cTn id="17"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438400"/>
            <a:ext cx="8610600" cy="2819400"/>
          </a:xfrm>
        </p:spPr>
        <p:txBody>
          <a:bodyPr>
            <a:normAutofit/>
          </a:bodyPr>
          <a:lstStyle/>
          <a:p>
            <a:pPr>
              <a:buNone/>
            </a:pPr>
            <a:r>
              <a:rPr lang="bn-BD" sz="4000" dirty="0" smtClean="0">
                <a:latin typeface="Nikosh" pitchFamily="2" charset="0"/>
                <a:cs typeface="Nikosh" pitchFamily="2" charset="0"/>
              </a:rPr>
              <a:t>১। রাষ্ট্র  বিজ্ঞানের জনক কে  বলতে পারবে?                </a:t>
            </a:r>
          </a:p>
          <a:p>
            <a:pPr>
              <a:buNone/>
            </a:pPr>
            <a:r>
              <a:rPr lang="bn-BD" sz="4000" dirty="0" smtClean="0">
                <a:latin typeface="Nikosh" pitchFamily="2" charset="0"/>
                <a:cs typeface="Nikosh" pitchFamily="2" charset="0"/>
              </a:rPr>
              <a:t>২।  রাষ্ট্র  কি  বলতে পারবে? </a:t>
            </a:r>
          </a:p>
          <a:p>
            <a:pPr>
              <a:buNone/>
            </a:pPr>
            <a:r>
              <a:rPr lang="bn-BD" sz="4000" dirty="0" smtClean="0">
                <a:latin typeface="Nikosh" pitchFamily="2" charset="0"/>
                <a:cs typeface="Nikosh" pitchFamily="2" charset="0"/>
              </a:rPr>
              <a:t>৩।  বাংলাদেশ কি একটি রাষ্ট্র  তা বলতে পারবে?  </a:t>
            </a:r>
          </a:p>
          <a:p>
            <a:pPr>
              <a:buNone/>
            </a:pPr>
            <a:endParaRPr lang="bn-BD" sz="2400" dirty="0" smtClean="0">
              <a:latin typeface="Nikosh" pitchFamily="2" charset="0"/>
              <a:cs typeface="Nikosh" pitchFamily="2" charset="0"/>
            </a:endParaRPr>
          </a:p>
          <a:p>
            <a:pPr>
              <a:buNone/>
            </a:pPr>
            <a:endParaRPr lang="bn-BD" sz="2400" dirty="0" smtClean="0">
              <a:latin typeface="Nikosh" pitchFamily="2" charset="0"/>
              <a:cs typeface="Nikosh" pitchFamily="2" charset="0"/>
            </a:endParaRPr>
          </a:p>
          <a:p>
            <a:pPr>
              <a:buNone/>
            </a:pPr>
            <a:endParaRPr lang="en-US" sz="2400" dirty="0" smtClean="0">
              <a:latin typeface="Nikosh" pitchFamily="2" charset="0"/>
              <a:cs typeface="Nikosh" pitchFamily="2" charset="0"/>
            </a:endParaRPr>
          </a:p>
          <a:p>
            <a:endParaRPr lang="en-US" dirty="0"/>
          </a:p>
        </p:txBody>
      </p:sp>
      <p:sp>
        <p:nvSpPr>
          <p:cNvPr id="2" name="Title 1"/>
          <p:cNvSpPr>
            <a:spLocks noGrp="1"/>
          </p:cNvSpPr>
          <p:nvPr>
            <p:ph type="title"/>
          </p:nvPr>
        </p:nvSpPr>
        <p:spPr>
          <a:xfrm>
            <a:off x="2667000" y="704088"/>
            <a:ext cx="3352800" cy="1143000"/>
          </a:xfrm>
        </p:spPr>
        <p:txBody>
          <a:bodyPr/>
          <a:lstStyle/>
          <a:p>
            <a:pPr algn="ctr"/>
            <a:r>
              <a:rPr lang="bn-BD" dirty="0" smtClean="0">
                <a:latin typeface="Nikosh" pitchFamily="2" charset="0"/>
                <a:cs typeface="Nikosh" pitchFamily="2" charset="0"/>
              </a:rPr>
              <a:t>   শিখন ফল </a:t>
            </a:r>
            <a:endParaRPr lang="en-US" dirty="0">
              <a:latin typeface="Nikosh" pitchFamily="2" charset="0"/>
              <a:cs typeface="Nikosh" pitchFamily="2"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8" presetClass="emph" presetSubtype="0" fill="hold" grpId="2" nodeType="clickEffect">
                                  <p:stCondLst>
                                    <p:cond delay="0"/>
                                  </p:stCondLst>
                                  <p:childTnLst>
                                    <p:animRot by="21600000">
                                      <p:cBhvr>
                                        <p:cTn id="17"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09800"/>
            <a:ext cx="8382000" cy="2895600"/>
          </a:xfrm>
        </p:spPr>
        <p:txBody>
          <a:bodyPr>
            <a:normAutofit/>
          </a:bodyPr>
          <a:lstStyle/>
          <a:p>
            <a:pPr>
              <a:buNone/>
            </a:pPr>
            <a:r>
              <a:rPr lang="bn-BD" sz="4000" dirty="0" smtClean="0">
                <a:latin typeface="Nikosh" pitchFamily="2" charset="0"/>
                <a:cs typeface="Nikosh" pitchFamily="2" charset="0"/>
              </a:rPr>
              <a:t>১। রাষ্ট্র  বিজ্ঞানের জনক কে  বল?                </a:t>
            </a:r>
          </a:p>
          <a:p>
            <a:pPr>
              <a:buNone/>
            </a:pPr>
            <a:r>
              <a:rPr lang="bn-BD" sz="4000" dirty="0" smtClean="0">
                <a:latin typeface="Nikosh" pitchFamily="2" charset="0"/>
                <a:cs typeface="Nikosh" pitchFamily="2" charset="0"/>
              </a:rPr>
              <a:t>২।  রাষ্ট্র বলতে কি বুঝ  বল? </a:t>
            </a:r>
          </a:p>
          <a:p>
            <a:pPr>
              <a:buNone/>
            </a:pPr>
            <a:r>
              <a:rPr lang="bn-BD" sz="4000" dirty="0" smtClean="0">
                <a:latin typeface="Nikosh" pitchFamily="2" charset="0"/>
                <a:cs typeface="Nikosh" pitchFamily="2" charset="0"/>
              </a:rPr>
              <a:t>৩।  বাংলাদেশ কি একটি রাষ্ট্র  যুক্তি দাও?  </a:t>
            </a:r>
          </a:p>
        </p:txBody>
      </p:sp>
      <p:sp>
        <p:nvSpPr>
          <p:cNvPr id="2" name="Title 1"/>
          <p:cNvSpPr>
            <a:spLocks noGrp="1"/>
          </p:cNvSpPr>
          <p:nvPr>
            <p:ph type="title"/>
          </p:nvPr>
        </p:nvSpPr>
        <p:spPr>
          <a:xfrm>
            <a:off x="1600200" y="381000"/>
            <a:ext cx="6096000" cy="1143000"/>
          </a:xfrm>
        </p:spPr>
        <p:txBody>
          <a:bodyPr/>
          <a:lstStyle/>
          <a:p>
            <a:pPr algn="ctr"/>
            <a:r>
              <a:rPr lang="bn-BD" dirty="0" smtClean="0">
                <a:latin typeface="Nikosh" pitchFamily="2" charset="0"/>
                <a:cs typeface="Nikosh" pitchFamily="2" charset="0"/>
              </a:rPr>
              <a:t> শিখন ফলের আলোকে প্রশ্ন  </a:t>
            </a:r>
            <a:endParaRPr lang="en-US"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6" presetClass="emph" presetSubtype="0" fill="hold" grpId="2" nodeType="clickEffect">
                                  <p:stCondLst>
                                    <p:cond delay="0"/>
                                  </p:stCondLst>
                                  <p:childTnLst>
                                    <p:animScale>
                                      <p:cBhvr>
                                        <p:cTn id="17"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133600"/>
            <a:ext cx="7467600" cy="1752600"/>
          </a:xfrm>
        </p:spPr>
        <p:txBody>
          <a:bodyPr>
            <a:normAutofit lnSpcReduction="10000"/>
          </a:bodyPr>
          <a:lstStyle/>
          <a:p>
            <a:pPr algn="ctr">
              <a:buNone/>
            </a:pPr>
            <a:r>
              <a:rPr lang="bn-BD" sz="4000" dirty="0" smtClean="0">
                <a:latin typeface="Nikosh" pitchFamily="2" charset="0"/>
                <a:cs typeface="Nikosh" pitchFamily="2" charset="0"/>
              </a:rPr>
              <a:t>রাষ্ট্রবিজ্ঞানের জনক কে  বল?</a:t>
            </a:r>
            <a:endParaRPr lang="bn-BD" sz="3800" dirty="0" smtClean="0">
              <a:latin typeface="Nikosh" pitchFamily="2" charset="0"/>
              <a:cs typeface="Nikosh" pitchFamily="2" charset="0"/>
            </a:endParaRPr>
          </a:p>
          <a:p>
            <a:pPr algn="ctr">
              <a:buNone/>
            </a:pPr>
            <a:r>
              <a:rPr lang="bn-BD" sz="3800" dirty="0" smtClean="0">
                <a:latin typeface="Nikosh" pitchFamily="2" charset="0"/>
                <a:cs typeface="Nikosh" pitchFamily="2" charset="0"/>
              </a:rPr>
              <a:t>সময়ঃ ৫ মিনিট  </a:t>
            </a:r>
          </a:p>
          <a:p>
            <a:pPr>
              <a:buNone/>
            </a:pPr>
            <a:r>
              <a:rPr lang="bn-BD" dirty="0" smtClean="0">
                <a:latin typeface="Nikosh" pitchFamily="2" charset="0"/>
                <a:cs typeface="Nikosh" pitchFamily="2" charset="0"/>
              </a:rPr>
              <a:t> </a:t>
            </a:r>
            <a:endParaRPr lang="en-US" dirty="0">
              <a:latin typeface="Nikosh" pitchFamily="2" charset="0"/>
              <a:cs typeface="Nikosh" pitchFamily="2" charset="0"/>
            </a:endParaRPr>
          </a:p>
        </p:txBody>
      </p:sp>
      <p:sp>
        <p:nvSpPr>
          <p:cNvPr id="2" name="Title 1"/>
          <p:cNvSpPr>
            <a:spLocks noGrp="1"/>
          </p:cNvSpPr>
          <p:nvPr>
            <p:ph type="title"/>
          </p:nvPr>
        </p:nvSpPr>
        <p:spPr>
          <a:xfrm>
            <a:off x="2209800" y="381000"/>
            <a:ext cx="4419600" cy="1143000"/>
          </a:xfrm>
        </p:spPr>
        <p:txBody>
          <a:bodyPr/>
          <a:lstStyle/>
          <a:p>
            <a:pPr algn="ctr"/>
            <a:r>
              <a:rPr lang="bn-BD" dirty="0" smtClean="0">
                <a:latin typeface="Nikosh" pitchFamily="2" charset="0"/>
                <a:cs typeface="Nikosh" pitchFamily="2" charset="0"/>
              </a:rPr>
              <a:t>   একক কাজের প্রশ্ন</a:t>
            </a:r>
            <a:endParaRPr lang="en-US" dirty="0">
              <a:latin typeface="Nikosh" pitchFamily="2" charset="0"/>
              <a:cs typeface="Nikosh" pitchFamily="2"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xit" presetSubtype="10" fill="hold" grpId="1" nodeType="clickEffect">
                                  <p:stCondLst>
                                    <p:cond delay="0"/>
                                  </p:stCondLst>
                                  <p:childTnLst>
                                    <p:animEffect transition="out" filter="checkerboard(across)">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8" presetClass="emph" presetSubtype="0" fill="hold" grpId="2" nodeType="clickEffect">
                                  <p:stCondLst>
                                    <p:cond delay="0"/>
                                  </p:stCondLst>
                                  <p:childTnLst>
                                    <p:animRot by="21600000">
                                      <p:cBhvr>
                                        <p:cTn id="17"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1828800"/>
            <a:ext cx="8763000" cy="4648200"/>
          </a:xfrm>
        </p:spPr>
        <p:txBody>
          <a:bodyPr>
            <a:normAutofit/>
          </a:bodyPr>
          <a:lstStyle/>
          <a:p>
            <a:pPr algn="just">
              <a:buNone/>
            </a:pPr>
            <a:r>
              <a:rPr lang="en-US" sz="4000" dirty="0" err="1" smtClean="0">
                <a:latin typeface="Nikosh" pitchFamily="2" charset="0"/>
                <a:cs typeface="Nikosh" pitchFamily="2" charset="0"/>
              </a:rPr>
              <a:t>রাষ্ট্রবিজ্ঞান</a:t>
            </a:r>
            <a:r>
              <a:rPr lang="en-US" sz="4000" dirty="0" smtClean="0">
                <a:latin typeface="Nikosh" pitchFamily="2" charset="0"/>
                <a:cs typeface="Nikosh" pitchFamily="2" charset="0"/>
              </a:rPr>
              <a:t> </a:t>
            </a:r>
            <a:r>
              <a:rPr lang="en-US" sz="4000" dirty="0" err="1" smtClean="0">
                <a:latin typeface="Nikosh" pitchFamily="2" charset="0"/>
                <a:cs typeface="Nikosh" pitchFamily="2" charset="0"/>
              </a:rPr>
              <a:t>সামাজিক</a:t>
            </a:r>
            <a:r>
              <a:rPr lang="en-US" sz="4000" dirty="0" smtClean="0">
                <a:latin typeface="Nikosh" pitchFamily="2" charset="0"/>
                <a:cs typeface="Nikosh" pitchFamily="2" charset="0"/>
              </a:rPr>
              <a:t> </a:t>
            </a:r>
            <a:r>
              <a:rPr lang="en-US" sz="4000" dirty="0" err="1" smtClean="0">
                <a:latin typeface="Nikosh" pitchFamily="2" charset="0"/>
                <a:cs typeface="Nikosh" pitchFamily="2" charset="0"/>
              </a:rPr>
              <a:t>বিজ্ঞানের</a:t>
            </a:r>
            <a:r>
              <a:rPr lang="en-US" sz="4000" dirty="0" smtClean="0">
                <a:latin typeface="Nikosh" pitchFamily="2" charset="0"/>
                <a:cs typeface="Nikosh" pitchFamily="2" charset="0"/>
              </a:rPr>
              <a:t> </a:t>
            </a:r>
            <a:r>
              <a:rPr lang="en-US" sz="4000" dirty="0" err="1" smtClean="0">
                <a:latin typeface="Nikosh" pitchFamily="2" charset="0"/>
                <a:cs typeface="Nikosh" pitchFamily="2" charset="0"/>
              </a:rPr>
              <a:t>একটি</a:t>
            </a:r>
            <a:r>
              <a:rPr lang="en-US" sz="4000" dirty="0" smtClean="0">
                <a:latin typeface="Nikosh" pitchFamily="2" charset="0"/>
                <a:cs typeface="Nikosh" pitchFamily="2" charset="0"/>
              </a:rPr>
              <a:t> </a:t>
            </a:r>
            <a:r>
              <a:rPr lang="en-US" sz="4000" dirty="0" err="1" smtClean="0">
                <a:latin typeface="Nikosh" pitchFamily="2" charset="0"/>
                <a:cs typeface="Nikosh" pitchFamily="2" charset="0"/>
              </a:rPr>
              <a:t>শাখা</a:t>
            </a:r>
            <a:r>
              <a:rPr lang="en-US" sz="4000" dirty="0" smtClean="0">
                <a:latin typeface="Nikosh" pitchFamily="2" charset="0"/>
                <a:cs typeface="Nikosh" pitchFamily="2" charset="0"/>
              </a:rPr>
              <a:t>। </a:t>
            </a:r>
            <a:r>
              <a:rPr lang="en-US" sz="4000" dirty="0" err="1" smtClean="0">
                <a:latin typeface="Nikosh" pitchFamily="2" charset="0"/>
                <a:cs typeface="Nikosh" pitchFamily="2" charset="0"/>
              </a:rPr>
              <a:t>সামাজিক</a:t>
            </a:r>
            <a:r>
              <a:rPr lang="en-US" sz="4000" dirty="0" smtClean="0">
                <a:latin typeface="Nikosh" pitchFamily="2" charset="0"/>
                <a:cs typeface="Nikosh" pitchFamily="2" charset="0"/>
              </a:rPr>
              <a:t> </a:t>
            </a:r>
            <a:r>
              <a:rPr lang="en-US" sz="4000" dirty="0" err="1" smtClean="0">
                <a:latin typeface="Nikosh" pitchFamily="2" charset="0"/>
                <a:cs typeface="Nikosh" pitchFamily="2" charset="0"/>
              </a:rPr>
              <a:t>বিজ্ঞানের</a:t>
            </a:r>
            <a:r>
              <a:rPr lang="en-US" sz="4000" dirty="0" smtClean="0">
                <a:latin typeface="Nikosh" pitchFamily="2" charset="0"/>
                <a:cs typeface="Nikosh" pitchFamily="2" charset="0"/>
              </a:rPr>
              <a:t> </a:t>
            </a:r>
            <a:r>
              <a:rPr lang="en-US" sz="4000" dirty="0" err="1" smtClean="0">
                <a:latin typeface="Nikosh" pitchFamily="2" charset="0"/>
                <a:cs typeface="Nikosh" pitchFamily="2" charset="0"/>
              </a:rPr>
              <a:t>অন্যতম</a:t>
            </a:r>
            <a:r>
              <a:rPr lang="en-US" sz="4000" dirty="0" smtClean="0">
                <a:latin typeface="Nikosh" pitchFamily="2" charset="0"/>
                <a:cs typeface="Nikosh" pitchFamily="2" charset="0"/>
              </a:rPr>
              <a:t> </a:t>
            </a:r>
            <a:r>
              <a:rPr lang="en-US" sz="4000" dirty="0" err="1" smtClean="0">
                <a:latin typeface="Nikosh" pitchFamily="2" charset="0"/>
                <a:cs typeface="Nikosh" pitchFamily="2" charset="0"/>
              </a:rPr>
              <a:t>শাখা</a:t>
            </a:r>
            <a:r>
              <a:rPr lang="en-US" sz="4000" dirty="0" smtClean="0">
                <a:latin typeface="Nikosh" pitchFamily="2" charset="0"/>
                <a:cs typeface="Nikosh" pitchFamily="2" charset="0"/>
              </a:rPr>
              <a:t> </a:t>
            </a:r>
            <a:r>
              <a:rPr lang="en-US" sz="4000" dirty="0" err="1" smtClean="0">
                <a:latin typeface="Nikosh" pitchFamily="2" charset="0"/>
                <a:cs typeface="Nikosh" pitchFamily="2" charset="0"/>
              </a:rPr>
              <a:t>হিসেবে</a:t>
            </a:r>
            <a:r>
              <a:rPr lang="en-US" sz="4000" dirty="0" smtClean="0">
                <a:latin typeface="Nikosh" pitchFamily="2" charset="0"/>
                <a:cs typeface="Nikosh" pitchFamily="2" charset="0"/>
              </a:rPr>
              <a:t> </a:t>
            </a:r>
            <a:r>
              <a:rPr lang="en-US" sz="4000" dirty="0" err="1" smtClean="0">
                <a:latin typeface="Nikosh" pitchFamily="2" charset="0"/>
                <a:cs typeface="Nikosh" pitchFamily="2" charset="0"/>
              </a:rPr>
              <a:t>অনেক</a:t>
            </a:r>
            <a:r>
              <a:rPr lang="en-US" sz="4000" dirty="0" smtClean="0">
                <a:latin typeface="Nikosh" pitchFamily="2" charset="0"/>
                <a:cs typeface="Nikosh" pitchFamily="2" charset="0"/>
              </a:rPr>
              <a:t> </a:t>
            </a:r>
            <a:r>
              <a:rPr lang="en-US" sz="4000" dirty="0" err="1" smtClean="0">
                <a:latin typeface="Nikosh" pitchFamily="2" charset="0"/>
                <a:cs typeface="Nikosh" pitchFamily="2" charset="0"/>
              </a:rPr>
              <a:t>রাষ্ট্র</a:t>
            </a:r>
            <a:r>
              <a:rPr lang="en-US" sz="4000" dirty="0" smtClean="0">
                <a:latin typeface="Nikosh" pitchFamily="2" charset="0"/>
                <a:cs typeface="Nikosh" pitchFamily="2" charset="0"/>
              </a:rPr>
              <a:t> </a:t>
            </a:r>
            <a:r>
              <a:rPr lang="en-US" sz="4000" dirty="0" err="1" smtClean="0">
                <a:latin typeface="Nikosh" pitchFamily="2" charset="0"/>
                <a:cs typeface="Nikosh" pitchFamily="2" charset="0"/>
              </a:rPr>
              <a:t>চিন্তাবিদগণের</a:t>
            </a:r>
            <a:r>
              <a:rPr lang="en-US" sz="4000" dirty="0" smtClean="0">
                <a:latin typeface="Nikosh" pitchFamily="2" charset="0"/>
                <a:cs typeface="Nikosh" pitchFamily="2" charset="0"/>
              </a:rPr>
              <a:t> </a:t>
            </a:r>
            <a:r>
              <a:rPr lang="en-US" sz="4000" dirty="0" err="1" smtClean="0">
                <a:latin typeface="Nikosh" pitchFamily="2" charset="0"/>
                <a:cs typeface="Nikosh" pitchFamily="2" charset="0"/>
              </a:rPr>
              <a:t>আর্বিভাব</a:t>
            </a:r>
            <a:r>
              <a:rPr lang="en-US" sz="4000" dirty="0" smtClean="0">
                <a:latin typeface="Nikosh" pitchFamily="2" charset="0"/>
                <a:cs typeface="Nikosh" pitchFamily="2" charset="0"/>
              </a:rPr>
              <a:t> </a:t>
            </a:r>
            <a:r>
              <a:rPr lang="en-US" sz="4000" dirty="0" err="1" smtClean="0">
                <a:latin typeface="Nikosh" pitchFamily="2" charset="0"/>
                <a:cs typeface="Nikosh" pitchFamily="2" charset="0"/>
              </a:rPr>
              <a:t>হয়</a:t>
            </a:r>
            <a:r>
              <a:rPr lang="en-US" sz="4000" dirty="0" smtClean="0">
                <a:latin typeface="Nikosh" pitchFamily="2" charset="0"/>
                <a:cs typeface="Nikosh" pitchFamily="2" charset="0"/>
              </a:rPr>
              <a:t>। </a:t>
            </a:r>
            <a:r>
              <a:rPr lang="en-US" sz="4000" dirty="0" err="1">
                <a:solidFill>
                  <a:prstClr val="black"/>
                </a:solidFill>
                <a:latin typeface="Nikosh" pitchFamily="2" charset="0"/>
                <a:cs typeface="Nikosh" pitchFamily="2" charset="0"/>
              </a:rPr>
              <a:t>সামাজিক</a:t>
            </a:r>
            <a:r>
              <a:rPr lang="en-US" sz="4000" dirty="0">
                <a:solidFill>
                  <a:prstClr val="black"/>
                </a:solidFill>
                <a:latin typeface="Nikosh" pitchFamily="2" charset="0"/>
                <a:cs typeface="Nikosh" pitchFamily="2" charset="0"/>
              </a:rPr>
              <a:t> </a:t>
            </a:r>
            <a:r>
              <a:rPr lang="en-US" sz="4000" dirty="0" err="1">
                <a:solidFill>
                  <a:prstClr val="black"/>
                </a:solidFill>
                <a:latin typeface="Nikosh" pitchFamily="2" charset="0"/>
                <a:cs typeface="Nikosh" pitchFamily="2" charset="0"/>
              </a:rPr>
              <a:t>বিজ্ঞানের</a:t>
            </a:r>
            <a:r>
              <a:rPr lang="en-US" sz="4000" dirty="0">
                <a:solidFill>
                  <a:prstClr val="black"/>
                </a:solidFill>
                <a:latin typeface="Nikosh" pitchFamily="2" charset="0"/>
                <a:cs typeface="Nikosh" pitchFamily="2" charset="0"/>
              </a:rPr>
              <a:t> </a:t>
            </a:r>
            <a:r>
              <a:rPr lang="en-US" sz="4000" dirty="0" err="1">
                <a:solidFill>
                  <a:prstClr val="black"/>
                </a:solidFill>
                <a:latin typeface="Nikosh" pitchFamily="2" charset="0"/>
                <a:cs typeface="Nikosh" pitchFamily="2" charset="0"/>
              </a:rPr>
              <a:t>গুরুত্বপুর্ণ</a:t>
            </a:r>
            <a:r>
              <a:rPr lang="en-US" sz="4000" dirty="0">
                <a:solidFill>
                  <a:prstClr val="black"/>
                </a:solidFill>
                <a:latin typeface="Nikosh" pitchFamily="2" charset="0"/>
                <a:cs typeface="Nikosh" pitchFamily="2" charset="0"/>
              </a:rPr>
              <a:t> </a:t>
            </a:r>
            <a:r>
              <a:rPr lang="en-US" sz="4000" dirty="0" err="1">
                <a:solidFill>
                  <a:prstClr val="black"/>
                </a:solidFill>
                <a:latin typeface="Nikosh" pitchFamily="2" charset="0"/>
                <a:cs typeface="Nikosh" pitchFamily="2" charset="0"/>
              </a:rPr>
              <a:t>শাখা</a:t>
            </a:r>
            <a:r>
              <a:rPr lang="en-US" sz="4000" dirty="0">
                <a:solidFill>
                  <a:prstClr val="black"/>
                </a:solidFill>
                <a:latin typeface="Nikosh" pitchFamily="2" charset="0"/>
                <a:cs typeface="Nikosh" pitchFamily="2" charset="0"/>
              </a:rPr>
              <a:t> </a:t>
            </a:r>
            <a:r>
              <a:rPr lang="en-US" sz="4000" dirty="0" err="1">
                <a:solidFill>
                  <a:prstClr val="black"/>
                </a:solidFill>
                <a:latin typeface="Nikosh" pitchFamily="2" charset="0"/>
                <a:cs typeface="Nikosh" pitchFamily="2" charset="0"/>
              </a:rPr>
              <a:t>হল</a:t>
            </a:r>
            <a:r>
              <a:rPr lang="en-US" sz="4000" dirty="0">
                <a:solidFill>
                  <a:prstClr val="black"/>
                </a:solidFill>
                <a:latin typeface="Nikosh" pitchFamily="2" charset="0"/>
                <a:cs typeface="Nikosh" pitchFamily="2" charset="0"/>
              </a:rPr>
              <a:t> </a:t>
            </a:r>
            <a:r>
              <a:rPr lang="en-US" sz="4000" dirty="0" err="1">
                <a:solidFill>
                  <a:prstClr val="black"/>
                </a:solidFill>
                <a:latin typeface="Nikosh" pitchFamily="2" charset="0"/>
                <a:cs typeface="Nikosh" pitchFamily="2" charset="0"/>
              </a:rPr>
              <a:t>রাষ্ট্রবিজ্ঞান</a:t>
            </a:r>
            <a:r>
              <a:rPr lang="en-US" sz="4000" dirty="0">
                <a:solidFill>
                  <a:prstClr val="black"/>
                </a:solidFill>
                <a:latin typeface="Nikosh" pitchFamily="2" charset="0"/>
                <a:cs typeface="Nikosh" pitchFamily="2" charset="0"/>
              </a:rPr>
              <a:t>। </a:t>
            </a:r>
            <a:r>
              <a:rPr lang="en-US" sz="4000" dirty="0" err="1" smtClean="0">
                <a:latin typeface="Nikosh" pitchFamily="2" charset="0"/>
                <a:cs typeface="Nikosh" pitchFamily="2" charset="0"/>
              </a:rPr>
              <a:t>সকল</a:t>
            </a:r>
            <a:r>
              <a:rPr lang="en-US" sz="4000" dirty="0" smtClean="0">
                <a:latin typeface="Nikosh" pitchFamily="2" charset="0"/>
                <a:cs typeface="Nikosh" pitchFamily="2" charset="0"/>
              </a:rPr>
              <a:t> </a:t>
            </a:r>
            <a:r>
              <a:rPr lang="en-US" sz="4000" dirty="0" err="1" smtClean="0">
                <a:latin typeface="Nikosh" pitchFamily="2" charset="0"/>
                <a:cs typeface="Nikosh" pitchFamily="2" charset="0"/>
              </a:rPr>
              <a:t>চিন্তাবিদগণের</a:t>
            </a:r>
            <a:r>
              <a:rPr lang="en-US" sz="4000" dirty="0" smtClean="0">
                <a:latin typeface="Nikosh" pitchFamily="2" charset="0"/>
                <a:cs typeface="Nikosh" pitchFamily="2" charset="0"/>
              </a:rPr>
              <a:t> </a:t>
            </a:r>
            <a:r>
              <a:rPr lang="en-US" sz="4000" dirty="0" err="1" smtClean="0">
                <a:latin typeface="Nikosh" pitchFamily="2" charset="0"/>
                <a:cs typeface="Nikosh" pitchFamily="2" charset="0"/>
              </a:rPr>
              <a:t>চিন্তার</a:t>
            </a:r>
            <a:r>
              <a:rPr lang="en-US" sz="4000" dirty="0" smtClean="0">
                <a:latin typeface="Nikosh" pitchFamily="2" charset="0"/>
                <a:cs typeface="Nikosh" pitchFamily="2" charset="0"/>
              </a:rPr>
              <a:t> </a:t>
            </a:r>
            <a:r>
              <a:rPr lang="en-US" sz="4000" dirty="0" err="1" smtClean="0">
                <a:latin typeface="Nikosh" pitchFamily="2" charset="0"/>
                <a:cs typeface="Nikosh" pitchFamily="2" charset="0"/>
              </a:rPr>
              <a:t>সীমা</a:t>
            </a:r>
            <a:r>
              <a:rPr lang="en-US" sz="4000" dirty="0" smtClean="0">
                <a:latin typeface="Nikosh" pitchFamily="2" charset="0"/>
                <a:cs typeface="Nikosh" pitchFamily="2" charset="0"/>
              </a:rPr>
              <a:t> </a:t>
            </a:r>
            <a:r>
              <a:rPr lang="en-US" sz="4000" dirty="0" err="1" smtClean="0">
                <a:latin typeface="Nikosh" pitchFamily="2" charset="0"/>
                <a:cs typeface="Nikosh" pitchFamily="2" charset="0"/>
              </a:rPr>
              <a:t>ছাড়িয়ে</a:t>
            </a:r>
            <a:r>
              <a:rPr lang="en-US" sz="4000" dirty="0" smtClean="0">
                <a:latin typeface="Nikosh" pitchFamily="2" charset="0"/>
                <a:cs typeface="Nikosh" pitchFamily="2" charset="0"/>
              </a:rPr>
              <a:t> </a:t>
            </a:r>
            <a:r>
              <a:rPr lang="en-US" sz="4000" dirty="0" err="1" smtClean="0">
                <a:latin typeface="Nikosh" pitchFamily="2" charset="0"/>
                <a:cs typeface="Nikosh" pitchFamily="2" charset="0"/>
              </a:rPr>
              <a:t>রাষ্ট্রবিজ্ঞানে</a:t>
            </a:r>
            <a:r>
              <a:rPr lang="en-US" sz="4000" dirty="0" smtClean="0">
                <a:latin typeface="Nikosh" pitchFamily="2" charset="0"/>
                <a:cs typeface="Nikosh" pitchFamily="2" charset="0"/>
              </a:rPr>
              <a:t> </a:t>
            </a:r>
            <a:r>
              <a:rPr lang="en-US" sz="4000" dirty="0" err="1" smtClean="0">
                <a:latin typeface="Nikosh" pitchFamily="2" charset="0"/>
                <a:cs typeface="Nikosh" pitchFamily="2" charset="0"/>
              </a:rPr>
              <a:t>যিনি</a:t>
            </a:r>
            <a:r>
              <a:rPr lang="en-US" sz="4000" dirty="0" smtClean="0">
                <a:latin typeface="Nikosh" pitchFamily="2" charset="0"/>
                <a:cs typeface="Nikosh" pitchFamily="2" charset="0"/>
              </a:rPr>
              <a:t> </a:t>
            </a:r>
            <a:r>
              <a:rPr lang="en-US" sz="4000" dirty="0" err="1" smtClean="0">
                <a:latin typeface="Nikosh" pitchFamily="2" charset="0"/>
                <a:cs typeface="Nikosh" pitchFamily="2" charset="0"/>
              </a:rPr>
              <a:t>চিন্তাবিদ</a:t>
            </a:r>
            <a:r>
              <a:rPr lang="en-US" sz="4000" dirty="0" smtClean="0">
                <a:latin typeface="Nikosh" pitchFamily="2" charset="0"/>
                <a:cs typeface="Nikosh" pitchFamily="2" charset="0"/>
              </a:rPr>
              <a:t>/ </a:t>
            </a:r>
            <a:r>
              <a:rPr lang="en-US" sz="4000" dirty="0" err="1" smtClean="0">
                <a:latin typeface="Nikosh" pitchFamily="2" charset="0"/>
                <a:cs typeface="Nikosh" pitchFamily="2" charset="0"/>
              </a:rPr>
              <a:t>দার্শনিকের</a:t>
            </a:r>
            <a:r>
              <a:rPr lang="en-US" sz="4000" dirty="0" smtClean="0">
                <a:latin typeface="Nikosh" pitchFamily="2" charset="0"/>
                <a:cs typeface="Nikosh" pitchFamily="2" charset="0"/>
              </a:rPr>
              <a:t> </a:t>
            </a:r>
            <a:r>
              <a:rPr lang="en-US" sz="4000" dirty="0" err="1" smtClean="0">
                <a:latin typeface="Nikosh" pitchFamily="2" charset="0"/>
                <a:cs typeface="Nikosh" pitchFamily="2" charset="0"/>
              </a:rPr>
              <a:t>স্থায়ী</a:t>
            </a:r>
            <a:r>
              <a:rPr lang="en-US" sz="4000" dirty="0" smtClean="0">
                <a:latin typeface="Nikosh" pitchFamily="2" charset="0"/>
                <a:cs typeface="Nikosh" pitchFamily="2" charset="0"/>
              </a:rPr>
              <a:t> </a:t>
            </a:r>
            <a:r>
              <a:rPr lang="en-US" sz="4000" dirty="0" err="1" smtClean="0">
                <a:latin typeface="Nikosh" pitchFamily="2" charset="0"/>
                <a:cs typeface="Nikosh" pitchFamily="2" charset="0"/>
              </a:rPr>
              <a:t>আসন</a:t>
            </a:r>
            <a:r>
              <a:rPr lang="en-US" sz="4000" dirty="0" smtClean="0">
                <a:latin typeface="Nikosh" pitchFamily="2" charset="0"/>
                <a:cs typeface="Nikosh" pitchFamily="2" charset="0"/>
              </a:rPr>
              <a:t> </a:t>
            </a:r>
            <a:r>
              <a:rPr lang="en-US" sz="4000" dirty="0" err="1" smtClean="0">
                <a:latin typeface="Nikosh" pitchFamily="2" charset="0"/>
                <a:cs typeface="Nikosh" pitchFamily="2" charset="0"/>
              </a:rPr>
              <a:t>করে</a:t>
            </a:r>
            <a:r>
              <a:rPr lang="en-US" sz="4000" dirty="0" smtClean="0">
                <a:latin typeface="Nikosh" pitchFamily="2" charset="0"/>
                <a:cs typeface="Nikosh" pitchFamily="2" charset="0"/>
              </a:rPr>
              <a:t> </a:t>
            </a:r>
            <a:r>
              <a:rPr lang="en-US" sz="4000" dirty="0" err="1" smtClean="0">
                <a:latin typeface="Nikosh" pitchFamily="2" charset="0"/>
                <a:cs typeface="Nikosh" pitchFamily="2" charset="0"/>
              </a:rPr>
              <a:t>নিয়েছেন</a:t>
            </a:r>
            <a:r>
              <a:rPr lang="en-US" sz="4000" dirty="0" smtClean="0">
                <a:latin typeface="Nikosh" pitchFamily="2" charset="0"/>
                <a:cs typeface="Nikosh" pitchFamily="2" charset="0"/>
              </a:rPr>
              <a:t> </a:t>
            </a:r>
            <a:r>
              <a:rPr lang="en-US" sz="4000" dirty="0" err="1" smtClean="0">
                <a:latin typeface="Nikosh" pitchFamily="2" charset="0"/>
                <a:cs typeface="Nikosh" pitchFamily="2" charset="0"/>
              </a:rPr>
              <a:t>তিনি</a:t>
            </a:r>
            <a:r>
              <a:rPr lang="en-US" sz="4000" dirty="0" smtClean="0">
                <a:latin typeface="Nikosh" pitchFamily="2" charset="0"/>
                <a:cs typeface="Nikosh" pitchFamily="2" charset="0"/>
              </a:rPr>
              <a:t> </a:t>
            </a:r>
            <a:r>
              <a:rPr lang="en-US" sz="4000" dirty="0" err="1" smtClean="0">
                <a:latin typeface="Nikosh" pitchFamily="2" charset="0"/>
                <a:cs typeface="Nikosh" pitchFamily="2" charset="0"/>
              </a:rPr>
              <a:t>হলেন</a:t>
            </a:r>
            <a:r>
              <a:rPr lang="en-US" sz="4000" dirty="0" smtClean="0">
                <a:latin typeface="Nikosh" pitchFamily="2" charset="0"/>
                <a:cs typeface="Nikosh" pitchFamily="2" charset="0"/>
              </a:rPr>
              <a:t> </a:t>
            </a:r>
            <a:r>
              <a:rPr lang="bn-BD" sz="4000" dirty="0" smtClean="0">
                <a:latin typeface="Nikosh" pitchFamily="2" charset="0"/>
                <a:cs typeface="Nikosh" pitchFamily="2" charset="0"/>
              </a:rPr>
              <a:t>রাষ্ট্রবিজ্ঞানের জনক এরিস্টটল </a:t>
            </a:r>
          </a:p>
        </p:txBody>
      </p:sp>
      <p:sp>
        <p:nvSpPr>
          <p:cNvPr id="2" name="Title 1"/>
          <p:cNvSpPr>
            <a:spLocks noGrp="1"/>
          </p:cNvSpPr>
          <p:nvPr>
            <p:ph type="title"/>
          </p:nvPr>
        </p:nvSpPr>
        <p:spPr>
          <a:xfrm>
            <a:off x="2209800" y="274638"/>
            <a:ext cx="5562600" cy="1143000"/>
          </a:xfrm>
        </p:spPr>
        <p:txBody>
          <a:bodyPr/>
          <a:lstStyle/>
          <a:p>
            <a:pPr algn="ctr"/>
            <a:r>
              <a:rPr lang="bn-BD" dirty="0" smtClean="0">
                <a:latin typeface="Nikosh" pitchFamily="2" charset="0"/>
                <a:cs typeface="Nikosh" pitchFamily="2" charset="0"/>
              </a:rPr>
              <a:t>    </a:t>
            </a:r>
            <a:r>
              <a:rPr lang="bn-BD" dirty="0" smtClean="0">
                <a:effectLst/>
                <a:latin typeface="Nikosh" pitchFamily="2" charset="0"/>
                <a:cs typeface="Nikosh" pitchFamily="2" charset="0"/>
              </a:rPr>
              <a:t>একক</a:t>
            </a:r>
            <a:r>
              <a:rPr lang="bn-BD" dirty="0" smtClean="0">
                <a:latin typeface="Nikosh" pitchFamily="2" charset="0"/>
                <a:cs typeface="Nikosh" pitchFamily="2" charset="0"/>
              </a:rPr>
              <a:t> কাজের সমাধান</a:t>
            </a:r>
            <a:endParaRPr lang="en-US"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5" presetClass="emph" presetSubtype="1" grpId="2" nodeType="clickEffect">
                                  <p:stCondLst>
                                    <p:cond delay="0"/>
                                  </p:stCondLst>
                                  <p:childTnLst>
                                    <p:set>
                                      <p:cBhvr override="childStyle">
                                        <p:cTn id="17" dur="indefinite"/>
                                        <p:tgtEl>
                                          <p:spTgt spid="2"/>
                                        </p:tgtEl>
                                        <p:attrNameLst>
                                          <p:attrName>style.fontStyle</p:attrName>
                                        </p:attrNameLst>
                                      </p:cBhvr>
                                      <p:to>
                                        <p:strVal val="normal"/>
                                      </p:to>
                                    </p:set>
                                    <p:set>
                                      <p:cBhvr override="childStyle">
                                        <p:cTn id="18" dur="indefinite"/>
                                        <p:tgtEl>
                                          <p:spTgt spid="2"/>
                                        </p:tgtEl>
                                        <p:attrNameLst>
                                          <p:attrName>style.fontWeight</p:attrName>
                                        </p:attrNameLst>
                                      </p:cBhvr>
                                      <p:to>
                                        <p:strVal val="bold"/>
                                      </p:to>
                                    </p:set>
                                    <p:set>
                                      <p:cBhvr override="childStyle">
                                        <p:cTn id="19" dur="indefinite"/>
                                        <p:tgtEl>
                                          <p:spTgt spid="2"/>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lgn="ctr"/>
            <a:r>
              <a:rPr lang="en-US" dirty="0" err="1">
                <a:latin typeface="Nikosh" pitchFamily="2" charset="0"/>
                <a:cs typeface="Nikosh" pitchFamily="2" charset="0"/>
              </a:rPr>
              <a:t>শিক্ষক</a:t>
            </a:r>
            <a:r>
              <a:rPr lang="en-US" dirty="0">
                <a:latin typeface="Nikosh" pitchFamily="2" charset="0"/>
                <a:cs typeface="Nikosh" pitchFamily="2" charset="0"/>
              </a:rPr>
              <a:t> </a:t>
            </a:r>
            <a:r>
              <a:rPr lang="en-US" dirty="0" err="1">
                <a:latin typeface="Nikosh" pitchFamily="2" charset="0"/>
                <a:cs typeface="Nikosh" pitchFamily="2" charset="0"/>
              </a:rPr>
              <a:t>পরিচিতি</a:t>
            </a:r>
            <a:endParaRPr lang="en-SG" dirty="0"/>
          </a:p>
        </p:txBody>
      </p:sp>
      <p:sp>
        <p:nvSpPr>
          <p:cNvPr id="3" name="Text Placeholder 2"/>
          <p:cNvSpPr>
            <a:spLocks noGrp="1"/>
          </p:cNvSpPr>
          <p:nvPr>
            <p:ph type="body" idx="1"/>
          </p:nvPr>
        </p:nvSpPr>
        <p:spPr>
          <a:xfrm>
            <a:off x="457200" y="1524000"/>
            <a:ext cx="4040188" cy="914400"/>
          </a:xfrm>
        </p:spPr>
        <p:txBody>
          <a:bodyPr>
            <a:normAutofit fontScale="77500" lnSpcReduction="20000"/>
          </a:bodyPr>
          <a:lstStyle/>
          <a:p>
            <a:endParaRPr lang="en-US" dirty="0" smtClean="0">
              <a:latin typeface="Nikosh" pitchFamily="2" charset="0"/>
              <a:cs typeface="Nikosh" pitchFamily="2" charset="0"/>
            </a:endParaRPr>
          </a:p>
          <a:p>
            <a:pPr algn="ctr"/>
            <a:r>
              <a:rPr lang="en-US" sz="5700" dirty="0" err="1" smtClean="0">
                <a:latin typeface="Nikosh" pitchFamily="2" charset="0"/>
                <a:cs typeface="Nikosh" pitchFamily="2" charset="0"/>
              </a:rPr>
              <a:t>পরিচয়</a:t>
            </a:r>
            <a:endParaRPr lang="en-SG" sz="5700" dirty="0">
              <a:latin typeface="Nikosh" pitchFamily="2" charset="0"/>
              <a:cs typeface="Nikosh" pitchFamily="2" charset="0"/>
            </a:endParaRPr>
          </a:p>
          <a:p>
            <a:pPr algn="ctr"/>
            <a:endParaRPr lang="en-SG" dirty="0"/>
          </a:p>
        </p:txBody>
      </p:sp>
      <p:sp>
        <p:nvSpPr>
          <p:cNvPr id="5" name="Text Placeholder 4"/>
          <p:cNvSpPr>
            <a:spLocks noGrp="1"/>
          </p:cNvSpPr>
          <p:nvPr>
            <p:ph type="body" sz="quarter" idx="3"/>
          </p:nvPr>
        </p:nvSpPr>
        <p:spPr>
          <a:xfrm>
            <a:off x="4648200" y="1371601"/>
            <a:ext cx="4041775" cy="914400"/>
          </a:xfrm>
        </p:spPr>
        <p:txBody>
          <a:bodyPr>
            <a:normAutofit fontScale="92500" lnSpcReduction="20000"/>
          </a:bodyPr>
          <a:lstStyle/>
          <a:p>
            <a:pPr algn="ctr"/>
            <a:endParaRPr lang="en-US" dirty="0" smtClean="0">
              <a:latin typeface="Nikosh" pitchFamily="2" charset="0"/>
              <a:cs typeface="Nikosh" pitchFamily="2" charset="0"/>
            </a:endParaRPr>
          </a:p>
          <a:p>
            <a:pPr algn="ctr"/>
            <a:r>
              <a:rPr lang="en-US" sz="4300" dirty="0" err="1" smtClean="0">
                <a:latin typeface="Nikosh" pitchFamily="2" charset="0"/>
                <a:cs typeface="Nikosh" pitchFamily="2" charset="0"/>
              </a:rPr>
              <a:t>ছবি</a:t>
            </a:r>
            <a:endParaRPr lang="en-SG" sz="4300" dirty="0">
              <a:latin typeface="Nikosh" pitchFamily="2" charset="0"/>
              <a:cs typeface="Nikosh" pitchFamily="2" charset="0"/>
            </a:endParaRPr>
          </a:p>
          <a:p>
            <a:pPr algn="ctr"/>
            <a:endParaRPr lang="en-SG" dirty="0"/>
          </a:p>
        </p:txBody>
      </p:sp>
      <p:sp>
        <p:nvSpPr>
          <p:cNvPr id="8" name="Content Placeholder 7"/>
          <p:cNvSpPr>
            <a:spLocks noGrp="1"/>
          </p:cNvSpPr>
          <p:nvPr>
            <p:ph sz="half" idx="2"/>
          </p:nvPr>
        </p:nvSpPr>
        <p:spPr/>
        <p:txBody>
          <a:bodyPr/>
          <a:lstStyle/>
          <a:p>
            <a:endParaRPr lang="en-SG" dirty="0"/>
          </a:p>
        </p:txBody>
      </p:sp>
      <p:sp>
        <p:nvSpPr>
          <p:cNvPr id="13" name="Bevel 12"/>
          <p:cNvSpPr/>
          <p:nvPr/>
        </p:nvSpPr>
        <p:spPr>
          <a:xfrm>
            <a:off x="457200" y="2286000"/>
            <a:ext cx="4495800" cy="435131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14" name="TextBox 13"/>
          <p:cNvSpPr txBox="1"/>
          <p:nvPr/>
        </p:nvSpPr>
        <p:spPr>
          <a:xfrm>
            <a:off x="990600" y="2667000"/>
            <a:ext cx="3352800" cy="4093428"/>
          </a:xfrm>
          <a:prstGeom prst="rect">
            <a:avLst/>
          </a:prstGeom>
          <a:noFill/>
        </p:spPr>
        <p:txBody>
          <a:bodyPr wrap="square" rtlCol="0">
            <a:spAutoFit/>
          </a:bodyPr>
          <a:lstStyle/>
          <a:p>
            <a:pPr algn="ctr"/>
            <a:r>
              <a:rPr lang="bn-BD" sz="2400" dirty="0">
                <a:solidFill>
                  <a:prstClr val="black"/>
                </a:solidFill>
                <a:latin typeface="Nikosh" pitchFamily="2" charset="0"/>
                <a:cs typeface="Nikosh" pitchFamily="2" charset="0"/>
              </a:rPr>
              <a:t>মোঃ ওবায়দুর </a:t>
            </a:r>
            <a:r>
              <a:rPr lang="bn-BD" sz="2400">
                <a:solidFill>
                  <a:prstClr val="black"/>
                </a:solidFill>
                <a:latin typeface="Nikosh" pitchFamily="2" charset="0"/>
                <a:cs typeface="Nikosh" pitchFamily="2" charset="0"/>
              </a:rPr>
              <a:t>রহমান </a:t>
            </a:r>
            <a:endParaRPr lang="en-US" sz="2400" dirty="0">
              <a:solidFill>
                <a:prstClr val="black"/>
              </a:solidFill>
              <a:latin typeface="Nikosh" pitchFamily="2" charset="0"/>
              <a:cs typeface="Nikosh" pitchFamily="2" charset="0"/>
            </a:endParaRPr>
          </a:p>
          <a:p>
            <a:pPr algn="ctr"/>
            <a:r>
              <a:rPr lang="bn-BD" sz="2400" dirty="0">
                <a:solidFill>
                  <a:prstClr val="black"/>
                </a:solidFill>
                <a:latin typeface="Nikosh" pitchFamily="2" charset="0"/>
                <a:cs typeface="Nikosh" pitchFamily="2" charset="0"/>
              </a:rPr>
              <a:t>এম এস এস রাষ্ট্রবিজ্ঞান</a:t>
            </a:r>
          </a:p>
          <a:p>
            <a:pPr algn="ctr"/>
            <a:r>
              <a:rPr lang="en-US" sz="2000" dirty="0" err="1" smtClean="0">
                <a:solidFill>
                  <a:prstClr val="black"/>
                </a:solidFill>
                <a:latin typeface="Nikosh" pitchFamily="2" charset="0"/>
                <a:cs typeface="Nikosh" pitchFamily="2" charset="0"/>
              </a:rPr>
              <a:t>প্রভাষক</a:t>
            </a:r>
            <a:endParaRPr lang="en-US" sz="2000" dirty="0" smtClean="0">
              <a:solidFill>
                <a:prstClr val="black"/>
              </a:solidFill>
              <a:latin typeface="Nikosh" pitchFamily="2" charset="0"/>
              <a:cs typeface="Nikosh" pitchFamily="2" charset="0"/>
            </a:endParaRPr>
          </a:p>
          <a:p>
            <a:pPr algn="ctr"/>
            <a:r>
              <a:rPr lang="en-US" sz="2000" dirty="0" err="1" smtClean="0">
                <a:solidFill>
                  <a:prstClr val="black"/>
                </a:solidFill>
                <a:latin typeface="Nikosh" pitchFamily="2" charset="0"/>
                <a:cs typeface="Nikosh" pitchFamily="2" charset="0"/>
              </a:rPr>
              <a:t>তথ্য</a:t>
            </a:r>
            <a:r>
              <a:rPr lang="en-US" sz="2000" dirty="0" smtClean="0">
                <a:solidFill>
                  <a:prstClr val="black"/>
                </a:solidFill>
                <a:latin typeface="Nikosh" pitchFamily="2" charset="0"/>
                <a:cs typeface="Nikosh" pitchFamily="2" charset="0"/>
              </a:rPr>
              <a:t> ও </a:t>
            </a:r>
            <a:r>
              <a:rPr lang="en-US" sz="2000" dirty="0" err="1" smtClean="0">
                <a:solidFill>
                  <a:prstClr val="black"/>
                </a:solidFill>
                <a:latin typeface="Nikosh" pitchFamily="2" charset="0"/>
                <a:cs typeface="Nikosh" pitchFamily="2" charset="0"/>
              </a:rPr>
              <a:t>যোগাযোগ</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প্রযুক্তি</a:t>
            </a:r>
            <a:r>
              <a:rPr lang="en-US" sz="2000" dirty="0" smtClean="0">
                <a:solidFill>
                  <a:prstClr val="black"/>
                </a:solidFill>
                <a:latin typeface="Nikosh" pitchFamily="2" charset="0"/>
                <a:cs typeface="Nikosh" pitchFamily="2" charset="0"/>
              </a:rPr>
              <a:t> </a:t>
            </a:r>
          </a:p>
          <a:p>
            <a:pPr algn="ctr"/>
            <a:r>
              <a:rPr lang="bn-BD" sz="2000" dirty="0" smtClean="0">
                <a:solidFill>
                  <a:prstClr val="black"/>
                </a:solidFill>
                <a:latin typeface="Nikosh" pitchFamily="2" charset="0"/>
                <a:cs typeface="Nikosh" pitchFamily="2" charset="0"/>
              </a:rPr>
              <a:t>বসন্তকেদার ডিগ্রী কলেজ</a:t>
            </a:r>
            <a:r>
              <a:rPr lang="en-US" sz="2000" dirty="0" smtClean="0">
                <a:solidFill>
                  <a:prstClr val="black"/>
                </a:solidFill>
                <a:latin typeface="Nikosh" pitchFamily="2" charset="0"/>
                <a:cs typeface="Nikosh" pitchFamily="2" charset="0"/>
              </a:rPr>
              <a:t> </a:t>
            </a:r>
          </a:p>
          <a:p>
            <a:pPr algn="ctr"/>
            <a:r>
              <a:rPr lang="en-US" sz="2000" dirty="0" err="1" smtClean="0">
                <a:solidFill>
                  <a:prstClr val="black"/>
                </a:solidFill>
                <a:latin typeface="Nikosh" pitchFamily="2" charset="0"/>
                <a:cs typeface="Nikosh" pitchFamily="2" charset="0"/>
              </a:rPr>
              <a:t>মোহনপুর</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রাজশাহী</a:t>
            </a:r>
            <a:r>
              <a:rPr lang="en-US" sz="2000" dirty="0" smtClean="0">
                <a:solidFill>
                  <a:prstClr val="black"/>
                </a:solidFill>
                <a:latin typeface="Nikosh" pitchFamily="2" charset="0"/>
                <a:cs typeface="Nikosh" pitchFamily="2" charset="0"/>
              </a:rPr>
              <a:t>। </a:t>
            </a:r>
          </a:p>
          <a:p>
            <a:pPr algn="ctr"/>
            <a:r>
              <a:rPr lang="en-US" sz="2000" dirty="0" err="1" smtClean="0">
                <a:solidFill>
                  <a:prstClr val="black"/>
                </a:solidFill>
                <a:latin typeface="Nikosh" pitchFamily="2" charset="0"/>
                <a:cs typeface="Nikosh" pitchFamily="2" charset="0"/>
              </a:rPr>
              <a:t>আজীবন</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সদস্য</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বাংলাদেশ</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কম্পিউটার</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সোসাইটি</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ঢাকা</a:t>
            </a:r>
            <a:endParaRPr lang="en-US" sz="2000" dirty="0" smtClean="0">
              <a:solidFill>
                <a:prstClr val="black"/>
              </a:solidFill>
              <a:latin typeface="Nikosh" pitchFamily="2" charset="0"/>
              <a:cs typeface="Nikosh" pitchFamily="2" charset="0"/>
            </a:endParaRPr>
          </a:p>
          <a:p>
            <a:pPr algn="ctr"/>
            <a:r>
              <a:rPr lang="en-US" sz="2000" dirty="0" err="1" smtClean="0">
                <a:solidFill>
                  <a:prstClr val="black"/>
                </a:solidFill>
                <a:latin typeface="Nikosh" pitchFamily="2" charset="0"/>
                <a:cs typeface="Nikosh" pitchFamily="2" charset="0"/>
              </a:rPr>
              <a:t>জেলা</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এ্যম্বাসেডর</a:t>
            </a:r>
            <a:r>
              <a:rPr lang="en-US" sz="2000" dirty="0" smtClean="0">
                <a:solidFill>
                  <a:prstClr val="black"/>
                </a:solidFill>
                <a:latin typeface="Nikosh" pitchFamily="2" charset="0"/>
                <a:cs typeface="Nikosh" pitchFamily="2" charset="0"/>
              </a:rPr>
              <a:t> A2i </a:t>
            </a:r>
            <a:r>
              <a:rPr lang="en-US" sz="2000" dirty="0" err="1" smtClean="0">
                <a:solidFill>
                  <a:prstClr val="black"/>
                </a:solidFill>
                <a:latin typeface="Nikosh" pitchFamily="2" charset="0"/>
                <a:cs typeface="Nikosh" pitchFamily="2" charset="0"/>
              </a:rPr>
              <a:t>শিক্ষা</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মন্ত্রাণালয়</a:t>
            </a:r>
            <a:endParaRPr lang="en-US" sz="2000" dirty="0" smtClean="0">
              <a:solidFill>
                <a:prstClr val="black"/>
              </a:solidFill>
              <a:latin typeface="Nikosh" pitchFamily="2" charset="0"/>
              <a:cs typeface="Nikosh" pitchFamily="2" charset="0"/>
            </a:endParaRPr>
          </a:p>
          <a:p>
            <a:pPr algn="ctr"/>
            <a:r>
              <a:rPr lang="bn-BD" dirty="0" smtClean="0">
                <a:solidFill>
                  <a:prstClr val="black"/>
                </a:solidFill>
                <a:latin typeface="Times New Roman" pitchFamily="18" charset="0"/>
                <a:cs typeface="Times New Roman" pitchFamily="18" charset="0"/>
                <a:hlinkClick r:id="rId2"/>
              </a:rPr>
              <a:t>mdorhe</a:t>
            </a:r>
            <a:r>
              <a:rPr lang="en-US" dirty="0" smtClean="0">
                <a:solidFill>
                  <a:prstClr val="black"/>
                </a:solidFill>
                <a:latin typeface="Times New Roman" pitchFamily="18" charset="0"/>
                <a:cs typeface="Times New Roman" pitchFamily="18" charset="0"/>
                <a:hlinkClick r:id="rId2"/>
              </a:rPr>
              <a:t>lal@gmail.com</a:t>
            </a:r>
            <a:endParaRPr lang="en-US" dirty="0" smtClean="0">
              <a:solidFill>
                <a:prstClr val="black"/>
              </a:solidFill>
              <a:latin typeface="Times New Roman" pitchFamily="18" charset="0"/>
              <a:cs typeface="Times New Roman" pitchFamily="18" charset="0"/>
            </a:endParaRPr>
          </a:p>
          <a:p>
            <a:r>
              <a:rPr lang="bn-BD" dirty="0" smtClean="0">
                <a:solidFill>
                  <a:prstClr val="black"/>
                </a:solidFill>
                <a:latin typeface="Times New Roman" pitchFamily="18" charset="0"/>
                <a:cs typeface="Times New Roman" pitchFamily="18" charset="0"/>
              </a:rPr>
              <a:t>01770144076 , </a:t>
            </a:r>
            <a:r>
              <a:rPr lang="en-US" dirty="0" smtClean="0">
                <a:solidFill>
                  <a:prstClr val="black"/>
                </a:solidFill>
                <a:latin typeface="Times New Roman" pitchFamily="18" charset="0"/>
                <a:cs typeface="Times New Roman" pitchFamily="18" charset="0"/>
              </a:rPr>
              <a:t>01961326237</a:t>
            </a:r>
            <a:endParaRPr lang="en-US" dirty="0" smtClean="0">
              <a:solidFill>
                <a:prstClr val="black"/>
              </a:solidFill>
              <a:latin typeface="Nikosh" pitchFamily="2" charset="0"/>
              <a:cs typeface="Nikosh" pitchFamily="2" charset="0"/>
            </a:endParaRPr>
          </a:p>
          <a:p>
            <a:endParaRPr lang="en-US" dirty="0" smtClean="0">
              <a:solidFill>
                <a:prstClr val="black"/>
              </a:solidFill>
              <a:latin typeface="Nikosh" pitchFamily="2" charset="0"/>
              <a:cs typeface="Nikosh" pitchFamily="2" charset="0"/>
            </a:endParaRPr>
          </a:p>
          <a:p>
            <a:r>
              <a:rPr lang="en-US" dirty="0" smtClean="0">
                <a:solidFill>
                  <a:prstClr val="black"/>
                </a:solidFill>
                <a:latin typeface="Nikosh" pitchFamily="2" charset="0"/>
                <a:cs typeface="Nikosh" pitchFamily="2" charset="0"/>
              </a:rPr>
              <a:t> </a:t>
            </a:r>
            <a:endParaRPr lang="en-SG" dirty="0">
              <a:solidFill>
                <a:prstClr val="black"/>
              </a:solidFill>
            </a:endParaRPr>
          </a:p>
        </p:txBody>
      </p:sp>
      <p:pic>
        <p:nvPicPr>
          <p:cNvPr id="7" name="Content Placeholder 6"/>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5257800" y="2292927"/>
            <a:ext cx="3276600" cy="4344391"/>
          </a:xfrm>
        </p:spPr>
      </p:pic>
    </p:spTree>
    <p:extLst>
      <p:ext uri="{BB962C8B-B14F-4D97-AF65-F5344CB8AC3E}">
        <p14:creationId xmlns:p14="http://schemas.microsoft.com/office/powerpoint/2010/main" val="1240210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6" presetClass="emph" presetSubtype="0" fill="hold" grpId="0" nodeType="clickEffect">
                                  <p:stCondLst>
                                    <p:cond delay="0"/>
                                  </p:stCondLst>
                                  <p:childTnLst>
                                    <p:animEffect transition="out" filter="fade">
                                      <p:cBhvr>
                                        <p:cTn id="10" dur="500" tmFilter="0, 0; .2, .5; .8, .5; 1, 0"/>
                                        <p:tgtEl>
                                          <p:spTgt spid="3">
                                            <p:txEl>
                                              <p:pRg st="1" end="1"/>
                                            </p:txEl>
                                          </p:spTgt>
                                        </p:tgtEl>
                                      </p:cBhvr>
                                    </p:animEffect>
                                    <p:animScale>
                                      <p:cBhvr>
                                        <p:cTn id="11" dur="250" autoRev="1" fill="hold"/>
                                        <p:tgtEl>
                                          <p:spTgt spid="3">
                                            <p:txEl>
                                              <p:pRg st="1" end="1"/>
                                            </p:txEl>
                                          </p:spTgt>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26" presetClass="emph" presetSubtype="0" fill="hold" grpId="0" nodeType="clickEffect">
                                  <p:stCondLst>
                                    <p:cond delay="0"/>
                                  </p:stCondLst>
                                  <p:childTnLst>
                                    <p:animEffect transition="out" filter="fade">
                                      <p:cBhvr>
                                        <p:cTn id="15" dur="500" tmFilter="0, 0; .2, .5; .8, .5; 1, 0"/>
                                        <p:tgtEl>
                                          <p:spTgt spid="5">
                                            <p:txEl>
                                              <p:pRg st="1" end="1"/>
                                            </p:txEl>
                                          </p:spTgt>
                                        </p:tgtEl>
                                      </p:cBhvr>
                                    </p:animEffect>
                                    <p:animScale>
                                      <p:cBhvr>
                                        <p:cTn id="16" dur="250" autoRev="1" fill="hold"/>
                                        <p:tgtEl>
                                          <p:spTgt spid="5">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0" y="381000"/>
            <a:ext cx="4495800" cy="1325562"/>
          </a:xfrm>
        </p:spPr>
        <p:txBody>
          <a:bodyPr>
            <a:normAutofit/>
          </a:bodyPr>
          <a:lstStyle/>
          <a:p>
            <a:pPr algn="ctr"/>
            <a:r>
              <a:rPr lang="bn-BD" sz="4000" dirty="0" smtClean="0">
                <a:latin typeface="Nikosh" pitchFamily="2" charset="0"/>
                <a:cs typeface="Nikosh" pitchFamily="2" charset="0"/>
              </a:rPr>
              <a:t>জোড়ায় কাজ</a:t>
            </a:r>
            <a:endParaRPr lang="en-US"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 pitchFamily="2" charset="0"/>
              <a:cs typeface="Nikosh" pitchFamily="2" charset="0"/>
            </a:endParaRPr>
          </a:p>
        </p:txBody>
      </p:sp>
      <p:pic>
        <p:nvPicPr>
          <p:cNvPr id="4" name="Content Placeholder 3"/>
          <p:cNvPicPr>
            <a:picLocks noGrp="1" noChangeAspect="1"/>
          </p:cNvPicPr>
          <p:nvPr>
            <p:ph idx="4294967295"/>
          </p:nvPr>
        </p:nvPicPr>
        <p:blipFill>
          <a:blip r:embed="rId2"/>
          <a:stretch>
            <a:fillRect/>
          </a:stretch>
        </p:blipFill>
        <p:spPr>
          <a:xfrm>
            <a:off x="533400" y="1905000"/>
            <a:ext cx="8153400" cy="4656138"/>
          </a:xfrm>
          <a:prstGeom prst="rect">
            <a:avLst/>
          </a:prstGeom>
        </p:spPr>
      </p:pic>
    </p:spTree>
    <p:extLst>
      <p:ext uri="{BB962C8B-B14F-4D97-AF65-F5344CB8AC3E}">
        <p14:creationId xmlns:p14="http://schemas.microsoft.com/office/powerpoint/2010/main" val="25889435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xit" presetSubtype="0" fill="hold" grpId="1" nodeType="clickEffect">
                                  <p:stCondLst>
                                    <p:cond delay="0"/>
                                  </p:stCondLst>
                                  <p:childTnLst>
                                    <p:animEffect transition="out" filter="fade">
                                      <p:cBhvr>
                                        <p:cTn id="24" dur="1000"/>
                                        <p:tgtEl>
                                          <p:spTgt spid="2"/>
                                        </p:tgtEl>
                                      </p:cBhvr>
                                    </p:animEffect>
                                    <p:anim calcmode="lin" valueType="num">
                                      <p:cBhvr>
                                        <p:cTn id="25" dur="1000"/>
                                        <p:tgtEl>
                                          <p:spTgt spid="2"/>
                                        </p:tgtEl>
                                        <p:attrNameLst>
                                          <p:attrName>ppt_x</p:attrName>
                                        </p:attrNameLst>
                                      </p:cBhvr>
                                      <p:tavLst>
                                        <p:tav tm="0">
                                          <p:val>
                                            <p:strVal val="ppt_x"/>
                                          </p:val>
                                        </p:tav>
                                        <p:tav tm="100000">
                                          <p:val>
                                            <p:strVal val="ppt_x"/>
                                          </p:val>
                                        </p:tav>
                                      </p:tavLst>
                                    </p:anim>
                                    <p:anim calcmode="lin" valueType="num">
                                      <p:cBhvr>
                                        <p:cTn id="26" dur="1000"/>
                                        <p:tgtEl>
                                          <p:spTgt spid="2"/>
                                        </p:tgtEl>
                                        <p:attrNameLst>
                                          <p:attrName>ppt_y</p:attrName>
                                        </p:attrNameLst>
                                      </p:cBhvr>
                                      <p:tavLst>
                                        <p:tav tm="0">
                                          <p:val>
                                            <p:strVal val="ppt_y"/>
                                          </p:val>
                                        </p:tav>
                                        <p:tav tm="100000">
                                          <p:val>
                                            <p:strVal val="ppt_y+.1"/>
                                          </p:val>
                                        </p:tav>
                                      </p:tavLst>
                                    </p:anim>
                                    <p:set>
                                      <p:cBhvr>
                                        <p:cTn id="27"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105400" y="2209800"/>
            <a:ext cx="3848669" cy="3843016"/>
          </a:xfrm>
          <a:prstGeom prst="rect">
            <a:avLst/>
          </a:prstGeom>
        </p:spPr>
      </p:pic>
      <p:pic>
        <p:nvPicPr>
          <p:cNvPr id="3" name="Picture 2"/>
          <p:cNvPicPr>
            <a:picLocks noChangeAspect="1"/>
          </p:cNvPicPr>
          <p:nvPr/>
        </p:nvPicPr>
        <p:blipFill>
          <a:blip r:embed="rId3"/>
          <a:stretch>
            <a:fillRect/>
          </a:stretch>
        </p:blipFill>
        <p:spPr>
          <a:xfrm>
            <a:off x="381000" y="2286000"/>
            <a:ext cx="4425203" cy="3712191"/>
          </a:xfrm>
          <a:prstGeom prst="rect">
            <a:avLst/>
          </a:prstGeom>
        </p:spPr>
      </p:pic>
    </p:spTree>
    <p:extLst>
      <p:ext uri="{BB962C8B-B14F-4D97-AF65-F5344CB8AC3E}">
        <p14:creationId xmlns:p14="http://schemas.microsoft.com/office/powerpoint/2010/main" val="1325700300"/>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1905000"/>
            <a:ext cx="7315200" cy="1828800"/>
          </a:xfrm>
        </p:spPr>
        <p:txBody>
          <a:bodyPr>
            <a:normAutofit/>
          </a:bodyPr>
          <a:lstStyle/>
          <a:p>
            <a:pPr algn="ctr">
              <a:buNone/>
            </a:pPr>
            <a:r>
              <a:rPr lang="bn-BD" sz="4000" dirty="0" smtClean="0">
                <a:latin typeface="Nikosh" pitchFamily="2" charset="0"/>
                <a:cs typeface="Nikosh" pitchFamily="2" charset="0"/>
              </a:rPr>
              <a:t>রাষ্ট্র বলতে কি বুঝ  বল?</a:t>
            </a:r>
          </a:p>
          <a:p>
            <a:pPr algn="ctr">
              <a:buNone/>
            </a:pPr>
            <a:r>
              <a:rPr lang="bn-BD" sz="4000" dirty="0" smtClean="0">
                <a:latin typeface="Nikosh" pitchFamily="2" charset="0"/>
                <a:cs typeface="Nikosh" pitchFamily="2" charset="0"/>
              </a:rPr>
              <a:t>সময়ঃ ৫ মিনিট </a:t>
            </a:r>
            <a:endParaRPr lang="en-US" sz="4000" dirty="0">
              <a:latin typeface="Nikosh" pitchFamily="2" charset="0"/>
              <a:cs typeface="Nikosh" pitchFamily="2" charset="0"/>
            </a:endParaRPr>
          </a:p>
        </p:txBody>
      </p:sp>
      <p:sp>
        <p:nvSpPr>
          <p:cNvPr id="2" name="Title 1"/>
          <p:cNvSpPr>
            <a:spLocks noGrp="1"/>
          </p:cNvSpPr>
          <p:nvPr>
            <p:ph type="title"/>
          </p:nvPr>
        </p:nvSpPr>
        <p:spPr>
          <a:xfrm>
            <a:off x="2209800" y="381000"/>
            <a:ext cx="4953000" cy="1143000"/>
          </a:xfrm>
        </p:spPr>
        <p:txBody>
          <a:bodyPr/>
          <a:lstStyle/>
          <a:p>
            <a:pPr algn="ctr"/>
            <a:r>
              <a:rPr lang="bn-BD" dirty="0" smtClean="0">
                <a:latin typeface="Nikosh" pitchFamily="2" charset="0"/>
                <a:cs typeface="Nikosh" pitchFamily="2" charset="0"/>
              </a:rPr>
              <a:t>   জোড়ায় কাজের প্রশ্ন</a:t>
            </a:r>
            <a:endParaRPr lang="en-US" dirty="0">
              <a:latin typeface="Nikosh" pitchFamily="2" charset="0"/>
              <a:cs typeface="Nikosh" pitchFamily="2"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xit" presetSubtype="16" fill="hold" grpId="1" nodeType="clickEffect">
                                  <p:stCondLst>
                                    <p:cond delay="0"/>
                                  </p:stCondLst>
                                  <p:childTnLst>
                                    <p:animEffect transition="out" filter="diamond(in)">
                                      <p:cBhvr>
                                        <p:cTn id="12" dur="2000"/>
                                        <p:tgtEl>
                                          <p:spTgt spid="2"/>
                                        </p:tgtEl>
                                      </p:cBhvr>
                                    </p:animEffect>
                                    <p:set>
                                      <p:cBhvr>
                                        <p:cTn id="13" dur="1" fill="hold">
                                          <p:stCondLst>
                                            <p:cond delay="19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8" presetClass="emph" presetSubtype="0" fill="hold" grpId="2" nodeType="clickEffect">
                                  <p:stCondLst>
                                    <p:cond delay="0"/>
                                  </p:stCondLst>
                                  <p:childTnLst>
                                    <p:animRot by="21600000">
                                      <p:cBhvr>
                                        <p:cTn id="17"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76400" y="304800"/>
            <a:ext cx="5638800" cy="1325562"/>
          </a:xfrm>
        </p:spPr>
        <p:txBody>
          <a:bodyPr/>
          <a:lstStyle/>
          <a:p>
            <a:pPr algn="ctr"/>
            <a:r>
              <a:rPr lang="bn-IN"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 pitchFamily="2" charset="0"/>
                <a:cs typeface="Nikosh" pitchFamily="2" charset="0"/>
              </a:rPr>
              <a:t>জোড়াই কাজের  সমাধান</a:t>
            </a:r>
            <a:endPar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 pitchFamily="2" charset="0"/>
              <a:cs typeface="Nikosh" pitchFamily="2" charset="0"/>
            </a:endParaRPr>
          </a:p>
        </p:txBody>
      </p:sp>
      <p:sp>
        <p:nvSpPr>
          <p:cNvPr id="3" name="Content Placeholder 2"/>
          <p:cNvSpPr>
            <a:spLocks noGrp="1"/>
          </p:cNvSpPr>
          <p:nvPr>
            <p:ph idx="4294967295"/>
          </p:nvPr>
        </p:nvSpPr>
        <p:spPr>
          <a:xfrm>
            <a:off x="1524000" y="1955800"/>
            <a:ext cx="7620000" cy="4351338"/>
          </a:xfrm>
        </p:spPr>
        <p:txBody>
          <a:bodyPr/>
          <a:lstStyle/>
          <a:p>
            <a:pPr>
              <a:buNone/>
            </a:pPr>
            <a:r>
              <a:rPr lang="en-US" dirty="0" smtClean="0"/>
              <a:t> </a:t>
            </a:r>
            <a:r>
              <a:rPr lang="en-US" sz="4000" b="1"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 pitchFamily="2" charset="0"/>
                <a:cs typeface="Nikosh" pitchFamily="2" charset="0"/>
              </a:rPr>
              <a:t>চারটি</a:t>
            </a:r>
            <a:r>
              <a:rPr lang="en-US" sz="40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 pitchFamily="2" charset="0"/>
                <a:cs typeface="Nikosh" pitchFamily="2" charset="0"/>
              </a:rPr>
              <a:t> </a:t>
            </a:r>
            <a:r>
              <a:rPr lang="en-US" sz="4000" b="1"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 pitchFamily="2" charset="0"/>
                <a:cs typeface="Nikosh" pitchFamily="2" charset="0"/>
              </a:rPr>
              <a:t>অপরিহার্জ</a:t>
            </a:r>
            <a:r>
              <a:rPr lang="en-US" sz="40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 pitchFamily="2" charset="0"/>
                <a:cs typeface="Nikosh" pitchFamily="2" charset="0"/>
              </a:rPr>
              <a:t> </a:t>
            </a:r>
            <a:r>
              <a:rPr lang="en-US" sz="4000" b="1"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 pitchFamily="2" charset="0"/>
                <a:cs typeface="Nikosh" pitchFamily="2" charset="0"/>
              </a:rPr>
              <a:t>উপাদান</a:t>
            </a:r>
            <a:r>
              <a:rPr lang="en-US" sz="40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 pitchFamily="2" charset="0"/>
                <a:cs typeface="Nikosh" pitchFamily="2" charset="0"/>
              </a:rPr>
              <a:t> </a:t>
            </a:r>
            <a:r>
              <a:rPr lang="en-US" sz="4000" b="1"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 pitchFamily="2" charset="0"/>
                <a:cs typeface="Nikosh" pitchFamily="2" charset="0"/>
              </a:rPr>
              <a:t>নিয়ে</a:t>
            </a:r>
            <a:r>
              <a:rPr lang="en-US"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 pitchFamily="2" charset="0"/>
                <a:cs typeface="Nikosh" pitchFamily="2" charset="0"/>
              </a:rPr>
              <a:t> </a:t>
            </a:r>
            <a:r>
              <a:rPr lang="bn-IN" sz="40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 pitchFamily="2" charset="0"/>
                <a:cs typeface="Nikosh" pitchFamily="2" charset="0"/>
              </a:rPr>
              <a:t> রাষ্ট্র গঠিত।</a:t>
            </a:r>
            <a:endParaRPr lang="en-US" sz="40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 pitchFamily="2" charset="0"/>
              <a:cs typeface="Nikosh" pitchFamily="2" charset="0"/>
            </a:endParaRPr>
          </a:p>
          <a:p>
            <a:r>
              <a:rPr lang="bn-IN" sz="40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 pitchFamily="2" charset="0"/>
                <a:cs typeface="Nikosh" pitchFamily="2" charset="0"/>
              </a:rPr>
              <a:t>১। </a:t>
            </a:r>
            <a:r>
              <a:rPr lang="as-IN" sz="40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 pitchFamily="2" charset="0"/>
                <a:cs typeface="Nikosh" pitchFamily="2" charset="0"/>
              </a:rPr>
              <a:t>নির্দিস্ট </a:t>
            </a:r>
            <a:r>
              <a:rPr lang="as-IN"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 pitchFamily="2" charset="0"/>
                <a:cs typeface="Nikosh" pitchFamily="2" charset="0"/>
              </a:rPr>
              <a:t>ভূখণ্ড</a:t>
            </a:r>
          </a:p>
          <a:p>
            <a:r>
              <a:rPr lang="bn-IN" sz="40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 pitchFamily="2" charset="0"/>
                <a:cs typeface="Nikosh" pitchFamily="2" charset="0"/>
              </a:rPr>
              <a:t>২। </a:t>
            </a:r>
            <a:r>
              <a:rPr lang="as-IN" sz="40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 pitchFamily="2" charset="0"/>
                <a:cs typeface="Nikosh" pitchFamily="2" charset="0"/>
              </a:rPr>
              <a:t>জনসমস্টি/</a:t>
            </a:r>
            <a:r>
              <a:rPr lang="en-US" sz="40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 pitchFamily="2" charset="0"/>
                <a:cs typeface="Nikosh" pitchFamily="2" charset="0"/>
              </a:rPr>
              <a:t> </a:t>
            </a:r>
            <a:r>
              <a:rPr lang="as-IN" sz="40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 pitchFamily="2" charset="0"/>
                <a:cs typeface="Nikosh" pitchFamily="2" charset="0"/>
              </a:rPr>
              <a:t>জনগন</a:t>
            </a:r>
            <a:endParaRPr lang="as-IN"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 pitchFamily="2" charset="0"/>
              <a:cs typeface="Nikosh" pitchFamily="2" charset="0"/>
            </a:endParaRPr>
          </a:p>
          <a:p>
            <a:r>
              <a:rPr lang="bn-IN" sz="40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 pitchFamily="2" charset="0"/>
                <a:cs typeface="Nikosh" pitchFamily="2" charset="0"/>
              </a:rPr>
              <a:t>৩। </a:t>
            </a:r>
            <a:r>
              <a:rPr lang="as-IN" sz="40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 pitchFamily="2" charset="0"/>
                <a:cs typeface="Nikosh" pitchFamily="2" charset="0"/>
              </a:rPr>
              <a:t>সরকার</a:t>
            </a:r>
            <a:endParaRPr lang="as-IN"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 pitchFamily="2" charset="0"/>
              <a:cs typeface="Nikosh" pitchFamily="2" charset="0"/>
            </a:endParaRPr>
          </a:p>
          <a:p>
            <a:r>
              <a:rPr lang="bn-IN" sz="40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 pitchFamily="2" charset="0"/>
                <a:cs typeface="Nikosh" pitchFamily="2" charset="0"/>
              </a:rPr>
              <a:t>৪। </a:t>
            </a:r>
            <a:r>
              <a:rPr lang="as-IN" sz="40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 pitchFamily="2" charset="0"/>
                <a:cs typeface="Nikosh" pitchFamily="2" charset="0"/>
              </a:rPr>
              <a:t>সার্বভোমত্ত</a:t>
            </a:r>
            <a:endParaRPr lang="as-IN"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 pitchFamily="2" charset="0"/>
              <a:cs typeface="Nikosh" pitchFamily="2" charset="0"/>
            </a:endParaRPr>
          </a:p>
          <a:p>
            <a:endParaRPr lang="en-US" dirty="0"/>
          </a:p>
        </p:txBody>
      </p:sp>
    </p:spTree>
    <p:extLst>
      <p:ext uri="{BB962C8B-B14F-4D97-AF65-F5344CB8AC3E}">
        <p14:creationId xmlns:p14="http://schemas.microsoft.com/office/powerpoint/2010/main" val="3305004648"/>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xit" presetSubtype="1" fill="hold" grpId="1" nodeType="clickEffect">
                                  <p:stCondLst>
                                    <p:cond delay="0"/>
                                  </p:stCondLst>
                                  <p:childTnLst>
                                    <p:animEffect transition="out" filter="wheel(1)">
                                      <p:cBhvr>
                                        <p:cTn id="13" dur="2000"/>
                                        <p:tgtEl>
                                          <p:spTgt spid="2"/>
                                        </p:tgtEl>
                                      </p:cBhvr>
                                    </p:animEffect>
                                    <p:set>
                                      <p:cBhvr>
                                        <p:cTn id="14" dur="1" fill="hold">
                                          <p:stCondLst>
                                            <p:cond delay="1999"/>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1" presetClass="exit" presetSubtype="1" fill="hold" nodeType="clickEffect">
                                  <p:stCondLst>
                                    <p:cond delay="0"/>
                                  </p:stCondLst>
                                  <p:childTnLst>
                                    <p:animEffect transition="out" filter="wheel(1)">
                                      <p:cBhvr>
                                        <p:cTn id="40" dur="2000"/>
                                        <p:tgtEl>
                                          <p:spTgt spid="3">
                                            <p:txEl>
                                              <p:pRg st="0" end="0"/>
                                            </p:txEl>
                                          </p:spTgt>
                                        </p:tgtEl>
                                      </p:cBhvr>
                                    </p:animEffect>
                                    <p:set>
                                      <p:cBhvr>
                                        <p:cTn id="41" dur="1" fill="hold">
                                          <p:stCondLst>
                                            <p:cond delay="1999"/>
                                          </p:stCondLst>
                                        </p:cTn>
                                        <p:tgtEl>
                                          <p:spTgt spid="3">
                                            <p:txEl>
                                              <p:pRg st="0" end="0"/>
                                            </p:txEl>
                                          </p:spTgt>
                                        </p:tgtEl>
                                        <p:attrNameLst>
                                          <p:attrName>style.visibility</p:attrName>
                                        </p:attrNameLst>
                                      </p:cBhvr>
                                      <p:to>
                                        <p:strVal val="hidden"/>
                                      </p:to>
                                    </p:set>
                                  </p:childTnLst>
                                </p:cTn>
                              </p:par>
                              <p:par>
                                <p:cTn id="42" presetID="21" presetClass="exit" presetSubtype="1" fill="hold" nodeType="withEffect">
                                  <p:stCondLst>
                                    <p:cond delay="0"/>
                                  </p:stCondLst>
                                  <p:childTnLst>
                                    <p:animEffect transition="out" filter="wheel(1)">
                                      <p:cBhvr>
                                        <p:cTn id="43" dur="2000"/>
                                        <p:tgtEl>
                                          <p:spTgt spid="3">
                                            <p:txEl>
                                              <p:pRg st="1" end="1"/>
                                            </p:txEl>
                                          </p:spTgt>
                                        </p:tgtEl>
                                      </p:cBhvr>
                                    </p:animEffect>
                                    <p:set>
                                      <p:cBhvr>
                                        <p:cTn id="44" dur="1" fill="hold">
                                          <p:stCondLst>
                                            <p:cond delay="1999"/>
                                          </p:stCondLst>
                                        </p:cTn>
                                        <p:tgtEl>
                                          <p:spTgt spid="3">
                                            <p:txEl>
                                              <p:pRg st="1" end="1"/>
                                            </p:txEl>
                                          </p:spTgt>
                                        </p:tgtEl>
                                        <p:attrNameLst>
                                          <p:attrName>style.visibility</p:attrName>
                                        </p:attrNameLst>
                                      </p:cBhvr>
                                      <p:to>
                                        <p:strVal val="hidden"/>
                                      </p:to>
                                    </p:set>
                                  </p:childTnLst>
                                </p:cTn>
                              </p:par>
                              <p:par>
                                <p:cTn id="45" presetID="21" presetClass="exit" presetSubtype="1" fill="hold" nodeType="withEffect">
                                  <p:stCondLst>
                                    <p:cond delay="0"/>
                                  </p:stCondLst>
                                  <p:childTnLst>
                                    <p:animEffect transition="out" filter="wheel(1)">
                                      <p:cBhvr>
                                        <p:cTn id="46" dur="2000"/>
                                        <p:tgtEl>
                                          <p:spTgt spid="3">
                                            <p:txEl>
                                              <p:pRg st="2" end="2"/>
                                            </p:txEl>
                                          </p:spTgt>
                                        </p:tgtEl>
                                      </p:cBhvr>
                                    </p:animEffect>
                                    <p:set>
                                      <p:cBhvr>
                                        <p:cTn id="47" dur="1" fill="hold">
                                          <p:stCondLst>
                                            <p:cond delay="1999"/>
                                          </p:stCondLst>
                                        </p:cTn>
                                        <p:tgtEl>
                                          <p:spTgt spid="3">
                                            <p:txEl>
                                              <p:pRg st="2" end="2"/>
                                            </p:txEl>
                                          </p:spTgt>
                                        </p:tgtEl>
                                        <p:attrNameLst>
                                          <p:attrName>style.visibility</p:attrName>
                                        </p:attrNameLst>
                                      </p:cBhvr>
                                      <p:to>
                                        <p:strVal val="hidden"/>
                                      </p:to>
                                    </p:set>
                                  </p:childTnLst>
                                </p:cTn>
                              </p:par>
                              <p:par>
                                <p:cTn id="48" presetID="21" presetClass="exit" presetSubtype="1" fill="hold" nodeType="withEffect">
                                  <p:stCondLst>
                                    <p:cond delay="0"/>
                                  </p:stCondLst>
                                  <p:childTnLst>
                                    <p:animEffect transition="out" filter="wheel(1)">
                                      <p:cBhvr>
                                        <p:cTn id="49" dur="2000"/>
                                        <p:tgtEl>
                                          <p:spTgt spid="3">
                                            <p:txEl>
                                              <p:pRg st="3" end="3"/>
                                            </p:txEl>
                                          </p:spTgt>
                                        </p:tgtEl>
                                      </p:cBhvr>
                                    </p:animEffect>
                                    <p:set>
                                      <p:cBhvr>
                                        <p:cTn id="50" dur="1" fill="hold">
                                          <p:stCondLst>
                                            <p:cond delay="1999"/>
                                          </p:stCondLst>
                                        </p:cTn>
                                        <p:tgtEl>
                                          <p:spTgt spid="3">
                                            <p:txEl>
                                              <p:pRg st="3" end="3"/>
                                            </p:txEl>
                                          </p:spTgt>
                                        </p:tgtEl>
                                        <p:attrNameLst>
                                          <p:attrName>style.visibility</p:attrName>
                                        </p:attrNameLst>
                                      </p:cBhvr>
                                      <p:to>
                                        <p:strVal val="hidden"/>
                                      </p:to>
                                    </p:set>
                                  </p:childTnLst>
                                </p:cTn>
                              </p:par>
                              <p:par>
                                <p:cTn id="51" presetID="21" presetClass="exit" presetSubtype="1" fill="hold" nodeType="withEffect">
                                  <p:stCondLst>
                                    <p:cond delay="0"/>
                                  </p:stCondLst>
                                  <p:childTnLst>
                                    <p:animEffect transition="out" filter="wheel(1)">
                                      <p:cBhvr>
                                        <p:cTn id="52" dur="2000"/>
                                        <p:tgtEl>
                                          <p:spTgt spid="3">
                                            <p:txEl>
                                              <p:pRg st="4" end="4"/>
                                            </p:txEl>
                                          </p:spTgt>
                                        </p:tgtEl>
                                      </p:cBhvr>
                                    </p:animEffect>
                                    <p:set>
                                      <p:cBhvr>
                                        <p:cTn id="53" dur="1" fill="hold">
                                          <p:stCondLst>
                                            <p:cond delay="1999"/>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1143000"/>
            <a:ext cx="8686800" cy="5562600"/>
          </a:xfrm>
        </p:spPr>
        <p:txBody>
          <a:bodyPr>
            <a:noAutofit/>
          </a:bodyPr>
          <a:lstStyle/>
          <a:p>
            <a:pPr>
              <a:buNone/>
            </a:pPr>
            <a:r>
              <a:rPr lang="bn-BD" sz="3600" dirty="0" smtClean="0">
                <a:latin typeface="Times New Roman" pitchFamily="18" charset="0"/>
                <a:cs typeface="Nikosh" pitchFamily="2" charset="0"/>
              </a:rPr>
              <a:t>রাষ্ট্র হচ্ছে নাগরিক জীবনের অন্যতম একটি সংঘ। মানব সমাজে সামাজিক ও রাজনৈতিক প্রতিষ্ঠান সমুহের মধ্যে রাষ্ট্রের অবস্থান সবার উপরে। রাষ্ট্র হলো একটি ভৌগলিক ও রাজনৈতিক প্রতিষ্ঠান। সাধারণ অর্থে রাষ্ট্র বলতে এমন একটি জনসমষ্টিকে বুঝায়, যারা একটি নির্দিষ্ট ভুখন্ডে সুসংগঠিত সরকার গঠন করে স্বাধীন ভাবে বসবাস করে এবং সব ধরনের বহিঃশক্তির নিয়ন্ত্রণ থেকে মুক্ত। রাষ্ট্রের সংজ্ঞা দিতে গিয়ে </a:t>
            </a:r>
            <a:r>
              <a:rPr lang="bn-BD" sz="3600" b="1" dirty="0" smtClean="0">
                <a:latin typeface="Times New Roman" pitchFamily="18" charset="0"/>
                <a:cs typeface="Nikosh" pitchFamily="2" charset="0"/>
              </a:rPr>
              <a:t>এরিস্টটল</a:t>
            </a:r>
            <a:r>
              <a:rPr lang="bn-BD" sz="3600" dirty="0" smtClean="0">
                <a:latin typeface="Times New Roman" pitchFamily="18" charset="0"/>
                <a:cs typeface="Nikosh" pitchFamily="2" charset="0"/>
              </a:rPr>
              <a:t> বলেছেন, কতিপয় গ্রাম ও পরিবারের সমন্বয়ে রাষ্ট্র গঠিত হয়। </a:t>
            </a:r>
            <a:r>
              <a:rPr lang="bn-BD" sz="3600" b="1" dirty="0" smtClean="0">
                <a:latin typeface="Times New Roman" pitchFamily="18" charset="0"/>
                <a:cs typeface="Nikosh" pitchFamily="2" charset="0"/>
              </a:rPr>
              <a:t>ব্লুন্টসলি</a:t>
            </a:r>
            <a:r>
              <a:rPr lang="bn-BD" sz="3600" dirty="0" smtClean="0">
                <a:latin typeface="Times New Roman" pitchFamily="18" charset="0"/>
                <a:cs typeface="Nikosh" pitchFamily="2" charset="0"/>
              </a:rPr>
              <a:t> বলেছেন, একটি নির্দিষ্ট ভুখন্ডে রাজনৈতিকভাবে সংগঠিত জনসমাজই রাষ্ট্র। </a:t>
            </a:r>
          </a:p>
        </p:txBody>
      </p:sp>
      <p:sp>
        <p:nvSpPr>
          <p:cNvPr id="2" name="Title 1"/>
          <p:cNvSpPr>
            <a:spLocks noGrp="1"/>
          </p:cNvSpPr>
          <p:nvPr>
            <p:ph type="title"/>
          </p:nvPr>
        </p:nvSpPr>
        <p:spPr>
          <a:xfrm>
            <a:off x="2209800" y="13855"/>
            <a:ext cx="5562600" cy="1143000"/>
          </a:xfrm>
        </p:spPr>
        <p:txBody>
          <a:bodyPr/>
          <a:lstStyle/>
          <a:p>
            <a:pPr algn="ctr"/>
            <a:r>
              <a:rPr lang="bn-BD" dirty="0" smtClean="0">
                <a:latin typeface="Nikosh" pitchFamily="2" charset="0"/>
                <a:cs typeface="Nikosh" pitchFamily="2" charset="0"/>
              </a:rPr>
              <a:t>জোড়ায় কাজের সমাধান</a:t>
            </a:r>
            <a:endParaRPr lang="en-US"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6" presetClass="emph" presetSubtype="0" fill="hold" grpId="2" nodeType="clickEffect">
                                  <p:stCondLst>
                                    <p:cond delay="0"/>
                                  </p:stCondLst>
                                  <p:childTnLst>
                                    <p:animScale>
                                      <p:cBhvr>
                                        <p:cTn id="17"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aaaaes.jpg"/>
          <p:cNvPicPr>
            <a:picLocks noGrp="1" noChangeAspect="1"/>
          </p:cNvPicPr>
          <p:nvPr>
            <p:ph idx="1"/>
          </p:nvPr>
        </p:nvPicPr>
        <p:blipFill>
          <a:blip r:embed="rId2"/>
          <a:stretch>
            <a:fillRect/>
          </a:stretch>
        </p:blipFill>
        <p:spPr>
          <a:xfrm>
            <a:off x="2591678" y="1828800"/>
            <a:ext cx="3809122" cy="4267200"/>
          </a:xfrm>
        </p:spPr>
      </p:pic>
      <p:sp>
        <p:nvSpPr>
          <p:cNvPr id="2" name="Title 1"/>
          <p:cNvSpPr>
            <a:spLocks noGrp="1"/>
          </p:cNvSpPr>
          <p:nvPr>
            <p:ph type="title"/>
          </p:nvPr>
        </p:nvSpPr>
        <p:spPr>
          <a:xfrm>
            <a:off x="1828800" y="274638"/>
            <a:ext cx="5105400" cy="1143000"/>
          </a:xfrm>
        </p:spPr>
        <p:txBody>
          <a:bodyPr/>
          <a:lstStyle/>
          <a:p>
            <a:pPr algn="ctr"/>
            <a:r>
              <a:rPr lang="bn-BD" dirty="0" smtClean="0">
                <a:latin typeface="Nikosh" pitchFamily="2" charset="0"/>
                <a:cs typeface="Nikosh" pitchFamily="2" charset="0"/>
              </a:rPr>
              <a:t>দলীয় কাজ</a:t>
            </a: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xit" presetSubtype="10" fill="hold" grpId="1" nodeType="clickEffect">
                                  <p:stCondLst>
                                    <p:cond delay="0"/>
                                  </p:stCondLst>
                                  <p:childTnLst>
                                    <p:animEffect transition="out" filter="checkerboard(across)">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8" presetClass="emph" presetSubtype="0" fill="hold" grpId="2" nodeType="clickEffect">
                                  <p:stCondLst>
                                    <p:cond delay="0"/>
                                  </p:stCondLst>
                                  <p:childTnLst>
                                    <p:animRot by="21600000">
                                      <p:cBhvr>
                                        <p:cTn id="17"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19400" y="609600"/>
            <a:ext cx="3733800" cy="944562"/>
          </a:xfrm>
        </p:spPr>
        <p:txBody>
          <a:bodyPr>
            <a:normAutofit fontScale="90000"/>
          </a:bodyPr>
          <a:lstStyle/>
          <a:p>
            <a:pPr algn="ctr"/>
            <a:r>
              <a:rPr lang="bn-IN" sz="6000"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দলীয় কাজ</a:t>
            </a:r>
            <a:endParaRPr lang="en-US" sz="6000" b="1" dirty="0">
              <a:ln w="22225">
                <a:solidFill>
                  <a:schemeClr val="accent2"/>
                </a:solidFill>
                <a:prstDash val="solid"/>
              </a:ln>
              <a:solidFill>
                <a:schemeClr val="accent2">
                  <a:lumMod val="40000"/>
                  <a:lumOff val="60000"/>
                </a:schemeClr>
              </a:solidFill>
              <a:latin typeface="Nikosh" pitchFamily="2" charset="0"/>
              <a:cs typeface="Nikosh" pitchFamily="2" charset="0"/>
            </a:endParaRPr>
          </a:p>
        </p:txBody>
      </p:sp>
      <p:pic>
        <p:nvPicPr>
          <p:cNvPr id="4" name="Content Placeholder 3"/>
          <p:cNvPicPr>
            <a:picLocks noGrp="1" noChangeAspect="1"/>
          </p:cNvPicPr>
          <p:nvPr>
            <p:ph idx="4294967295"/>
          </p:nvPr>
        </p:nvPicPr>
        <p:blipFill>
          <a:blip r:embed="rId2"/>
          <a:stretch>
            <a:fillRect/>
          </a:stretch>
        </p:blipFill>
        <p:spPr>
          <a:xfrm>
            <a:off x="2514600" y="2057400"/>
            <a:ext cx="4379912" cy="4484687"/>
          </a:xfrm>
          <a:prstGeom prst="rect">
            <a:avLst/>
          </a:prstGeom>
        </p:spPr>
      </p:pic>
    </p:spTree>
    <p:extLst>
      <p:ext uri="{BB962C8B-B14F-4D97-AF65-F5344CB8AC3E}">
        <p14:creationId xmlns:p14="http://schemas.microsoft.com/office/powerpoint/2010/main" val="1595254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anim calcmode="lin" valueType="num">
                                      <p:cBhvr>
                                        <p:cTn id="18" dur="2000" fill="hold"/>
                                        <p:tgtEl>
                                          <p:spTgt spid="4"/>
                                        </p:tgtEl>
                                        <p:attrNameLst>
                                          <p:attrName>ppt_w</p:attrName>
                                        </p:attrNameLst>
                                      </p:cBhvr>
                                      <p:tavLst>
                                        <p:tav tm="0" fmla="#ppt_w*sin(2.5*pi*$)">
                                          <p:val>
                                            <p:fltVal val="0"/>
                                          </p:val>
                                        </p:tav>
                                        <p:tav tm="100000">
                                          <p:val>
                                            <p:fltVal val="1"/>
                                          </p:val>
                                        </p:tav>
                                      </p:tavLst>
                                    </p:anim>
                                    <p:anim calcmode="lin" valueType="num">
                                      <p:cBhvr>
                                        <p:cTn id="1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xit" presetSubtype="0" fill="hold" nodeType="clickEffect">
                                  <p:stCondLst>
                                    <p:cond delay="0"/>
                                  </p:stCondLst>
                                  <p:childTnLst>
                                    <p:animEffect transition="out" filter="fade">
                                      <p:cBhvr>
                                        <p:cTn id="23" dur="1000"/>
                                        <p:tgtEl>
                                          <p:spTgt spid="4"/>
                                        </p:tgtEl>
                                      </p:cBhvr>
                                    </p:animEffect>
                                    <p:anim calcmode="lin" valueType="num">
                                      <p:cBhvr>
                                        <p:cTn id="24" dur="1000"/>
                                        <p:tgtEl>
                                          <p:spTgt spid="4"/>
                                        </p:tgtEl>
                                        <p:attrNameLst>
                                          <p:attrName>ppt_x</p:attrName>
                                        </p:attrNameLst>
                                      </p:cBhvr>
                                      <p:tavLst>
                                        <p:tav tm="0">
                                          <p:val>
                                            <p:strVal val="ppt_x"/>
                                          </p:val>
                                        </p:tav>
                                        <p:tav tm="100000">
                                          <p:val>
                                            <p:strVal val="ppt_x"/>
                                          </p:val>
                                        </p:tav>
                                      </p:tavLst>
                                    </p:anim>
                                    <p:anim calcmode="lin" valueType="num">
                                      <p:cBhvr>
                                        <p:cTn id="25" dur="1000"/>
                                        <p:tgtEl>
                                          <p:spTgt spid="4"/>
                                        </p:tgtEl>
                                        <p:attrNameLst>
                                          <p:attrName>ppt_y</p:attrName>
                                        </p:attrNameLst>
                                      </p:cBhvr>
                                      <p:tavLst>
                                        <p:tav tm="0">
                                          <p:val>
                                            <p:strVal val="ppt_y"/>
                                          </p:val>
                                        </p:tav>
                                        <p:tav tm="100000">
                                          <p:val>
                                            <p:strVal val="ppt_y+.1"/>
                                          </p:val>
                                        </p:tav>
                                      </p:tavLst>
                                    </p:anim>
                                    <p:set>
                                      <p:cBhvr>
                                        <p:cTn id="26" dur="1" fill="hold">
                                          <p:stCondLst>
                                            <p:cond delay="999"/>
                                          </p:stCondLst>
                                        </p:cTn>
                                        <p:tgtEl>
                                          <p:spTgt spid="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grpId="2"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diamond(in)">
                                      <p:cBhvr>
                                        <p:cTn id="3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1137" y="1203767"/>
            <a:ext cx="8161727" cy="4450466"/>
          </a:xfrm>
          <a:prstGeom prst="rect">
            <a:avLst/>
          </a:prstGeom>
        </p:spPr>
      </p:pic>
    </p:spTree>
    <p:extLst>
      <p:ext uri="{BB962C8B-B14F-4D97-AF65-F5344CB8AC3E}">
        <p14:creationId xmlns:p14="http://schemas.microsoft.com/office/powerpoint/2010/main" val="4254476728"/>
      </p:ext>
    </p:extLst>
  </p:cSld>
  <p:clrMapOvr>
    <a:masterClrMapping/>
  </p:clrMapOvr>
  <p:transition>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2286000"/>
            <a:ext cx="6705600" cy="1752600"/>
          </a:xfrm>
        </p:spPr>
        <p:txBody>
          <a:bodyPr>
            <a:normAutofit/>
          </a:bodyPr>
          <a:lstStyle/>
          <a:p>
            <a:pPr algn="ctr">
              <a:buNone/>
            </a:pPr>
            <a:r>
              <a:rPr lang="bn-BD" sz="4000" dirty="0" smtClean="0">
                <a:latin typeface="Nikosh" pitchFamily="2" charset="0"/>
                <a:cs typeface="Nikosh" pitchFamily="2" charset="0"/>
              </a:rPr>
              <a:t>বাংলাদেশ কি একটি রাষ্ট্র  যুক্তি দাও?  </a:t>
            </a:r>
          </a:p>
          <a:p>
            <a:pPr algn="ctr">
              <a:buNone/>
            </a:pPr>
            <a:r>
              <a:rPr lang="bn-BD" sz="4000" dirty="0" smtClean="0">
                <a:latin typeface="Nikosh" pitchFamily="2" charset="0"/>
                <a:cs typeface="Nikosh" pitchFamily="2" charset="0"/>
              </a:rPr>
              <a:t>সময়ঃ ১০ মিনিট </a:t>
            </a:r>
          </a:p>
          <a:p>
            <a:endParaRPr lang="en-US" dirty="0">
              <a:latin typeface="Nikosh" pitchFamily="2" charset="0"/>
              <a:cs typeface="Nikosh" pitchFamily="2" charset="0"/>
            </a:endParaRPr>
          </a:p>
        </p:txBody>
      </p:sp>
      <p:sp>
        <p:nvSpPr>
          <p:cNvPr id="2" name="Title 1"/>
          <p:cNvSpPr>
            <a:spLocks noGrp="1"/>
          </p:cNvSpPr>
          <p:nvPr>
            <p:ph type="title"/>
          </p:nvPr>
        </p:nvSpPr>
        <p:spPr>
          <a:xfrm>
            <a:off x="2286000" y="274638"/>
            <a:ext cx="5181600" cy="1143000"/>
          </a:xfrm>
        </p:spPr>
        <p:txBody>
          <a:bodyPr/>
          <a:lstStyle/>
          <a:p>
            <a:pPr algn="ctr"/>
            <a:r>
              <a:rPr lang="bn-BD" dirty="0" smtClean="0">
                <a:latin typeface="Nikosh" pitchFamily="2" charset="0"/>
                <a:cs typeface="Nikosh" pitchFamily="2" charset="0"/>
              </a:rPr>
              <a:t>     দলীয় কাজের প্রশ্ন </a:t>
            </a:r>
            <a:endParaRPr lang="en-US" dirty="0">
              <a:latin typeface="Nikosh" pitchFamily="2" charset="0"/>
              <a:cs typeface="Nikosh" pitchFamily="2"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xit" presetSubtype="16" fill="hold" grpId="1" nodeType="clickEffect">
                                  <p:stCondLst>
                                    <p:cond delay="0"/>
                                  </p:stCondLst>
                                  <p:childTnLst>
                                    <p:animEffect transition="out" filter="box(in)">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6" presetClass="emph" presetSubtype="0" fill="hold" grpId="2" nodeType="clickEffect">
                                  <p:stCondLst>
                                    <p:cond delay="0"/>
                                  </p:stCondLst>
                                  <p:childTnLst>
                                    <p:animScale>
                                      <p:cBhvr>
                                        <p:cTn id="17"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143000"/>
            <a:ext cx="8839200" cy="5486400"/>
          </a:xfrm>
        </p:spPr>
        <p:txBody>
          <a:bodyPr>
            <a:normAutofit/>
          </a:bodyPr>
          <a:lstStyle/>
          <a:p>
            <a:pPr>
              <a:buNone/>
            </a:pPr>
            <a:r>
              <a:rPr lang="bn-BD" sz="2800" b="1" dirty="0" smtClean="0">
                <a:latin typeface="Times New Roman" pitchFamily="18" charset="0"/>
                <a:cs typeface="Nikosh" pitchFamily="2" charset="0"/>
              </a:rPr>
              <a:t>জনসমষ্টি, নির্দিষ্ট ভুখন্ড, সরকার ও সার্বভৌমত্ব </a:t>
            </a:r>
            <a:r>
              <a:rPr lang="bn-BD" sz="2800" dirty="0" smtClean="0">
                <a:latin typeface="Times New Roman" pitchFamily="18" charset="0"/>
                <a:cs typeface="Nikosh" pitchFamily="2" charset="0"/>
              </a:rPr>
              <a:t>এসবই রাষ্ট্রের অপরিহার্য উপাদান। এ সকল উপাদান বিদ্যমান আছে বিধায় বাংলাদেশ একটি রাষ্ট্র। </a:t>
            </a:r>
          </a:p>
          <a:p>
            <a:pPr>
              <a:buNone/>
            </a:pPr>
            <a:r>
              <a:rPr lang="bn-BD" sz="2800" b="1" dirty="0" smtClean="0">
                <a:latin typeface="Times New Roman" pitchFamily="18" charset="0"/>
                <a:cs typeface="Nikosh" pitchFamily="2" charset="0"/>
              </a:rPr>
              <a:t>প্রথমতঃ</a:t>
            </a:r>
            <a:r>
              <a:rPr lang="bn-BD" sz="2800" dirty="0" smtClean="0">
                <a:latin typeface="Times New Roman" pitchFamily="18" charset="0"/>
                <a:cs typeface="Nikosh" pitchFamily="2" charset="0"/>
              </a:rPr>
              <a:t> বাংলাদেশে র‌য়েছে একটি জনসমষ্টি, যা রাষ্ট্রের প্রথম এবং অপরিহার্য উপাদান হিসেবে বিবেচিত। তাই জনমানবহীন রাষ্ট্র কল্পনা করা যায় না। </a:t>
            </a:r>
          </a:p>
          <a:p>
            <a:pPr>
              <a:buNone/>
            </a:pPr>
            <a:r>
              <a:rPr lang="bn-BD" sz="2800" b="1" dirty="0" smtClean="0">
                <a:latin typeface="Times New Roman" pitchFamily="18" charset="0"/>
                <a:cs typeface="Nikosh" pitchFamily="2" charset="0"/>
              </a:rPr>
              <a:t>দ্বিতীয়তঃ</a:t>
            </a:r>
            <a:r>
              <a:rPr lang="bn-BD" sz="2800" dirty="0" smtClean="0">
                <a:latin typeface="Times New Roman" pitchFamily="18" charset="0"/>
                <a:cs typeface="Nikosh" pitchFamily="2" charset="0"/>
              </a:rPr>
              <a:t> বাংলাদেশের আছে সুনির্দিষ্ট ভুখন্ড। যেখানে জনসমষ্টি বসবাস করে এবং কার্যাবলী সম্পাদন করে</a:t>
            </a:r>
            <a:r>
              <a:rPr lang="en-US" sz="2800" dirty="0" smtClean="0">
                <a:latin typeface="Times New Roman" pitchFamily="18" charset="0"/>
                <a:cs typeface="Nikosh" pitchFamily="2" charset="0"/>
              </a:rPr>
              <a:t> </a:t>
            </a:r>
            <a:r>
              <a:rPr lang="en-US" sz="2800" dirty="0" err="1" smtClean="0">
                <a:latin typeface="Times New Roman" pitchFamily="18" charset="0"/>
                <a:cs typeface="Nikosh" pitchFamily="2" charset="0"/>
              </a:rPr>
              <a:t>এবং</a:t>
            </a:r>
            <a:r>
              <a:rPr lang="en-US" sz="2800" dirty="0" smtClean="0">
                <a:latin typeface="Times New Roman" pitchFamily="18" charset="0"/>
                <a:cs typeface="Nikosh" pitchFamily="2" charset="0"/>
              </a:rPr>
              <a:t> </a:t>
            </a:r>
            <a:r>
              <a:rPr lang="en-US" sz="2800" dirty="0" err="1" smtClean="0">
                <a:latin typeface="Times New Roman" pitchFamily="18" charset="0"/>
                <a:cs typeface="Nikosh" pitchFamily="2" charset="0"/>
              </a:rPr>
              <a:t>উক্ত</a:t>
            </a:r>
            <a:r>
              <a:rPr lang="en-US" sz="2800" dirty="0" smtClean="0">
                <a:latin typeface="Times New Roman" pitchFamily="18" charset="0"/>
                <a:cs typeface="Nikosh" pitchFamily="2" charset="0"/>
              </a:rPr>
              <a:t> </a:t>
            </a:r>
            <a:r>
              <a:rPr lang="en-US" sz="2800" dirty="0" err="1" smtClean="0">
                <a:latin typeface="Times New Roman" pitchFamily="18" charset="0"/>
                <a:cs typeface="Nikosh" pitchFamily="2" charset="0"/>
              </a:rPr>
              <a:t>এলাকায়</a:t>
            </a:r>
            <a:r>
              <a:rPr lang="en-US" sz="2800" dirty="0" smtClean="0">
                <a:latin typeface="Times New Roman" pitchFamily="18" charset="0"/>
                <a:cs typeface="Nikosh" pitchFamily="2" charset="0"/>
              </a:rPr>
              <a:t> </a:t>
            </a:r>
            <a:r>
              <a:rPr lang="en-US" sz="2800" dirty="0" err="1" smtClean="0">
                <a:latin typeface="Times New Roman" pitchFamily="18" charset="0"/>
                <a:cs typeface="Nikosh" pitchFamily="2" charset="0"/>
              </a:rPr>
              <a:t>অবাধ</a:t>
            </a:r>
            <a:r>
              <a:rPr lang="en-US" sz="2800" dirty="0" smtClean="0">
                <a:latin typeface="Times New Roman" pitchFamily="18" charset="0"/>
                <a:cs typeface="Nikosh" pitchFamily="2" charset="0"/>
              </a:rPr>
              <a:t> </a:t>
            </a:r>
            <a:r>
              <a:rPr lang="en-US" sz="2800" dirty="0" err="1" smtClean="0">
                <a:latin typeface="Times New Roman" pitchFamily="18" charset="0"/>
                <a:cs typeface="Nikosh" pitchFamily="2" charset="0"/>
              </a:rPr>
              <a:t>চলাফেরা</a:t>
            </a:r>
            <a:r>
              <a:rPr lang="en-US" sz="2800" dirty="0" smtClean="0">
                <a:latin typeface="Times New Roman" pitchFamily="18" charset="0"/>
                <a:cs typeface="Nikosh" pitchFamily="2" charset="0"/>
              </a:rPr>
              <a:t> </a:t>
            </a:r>
            <a:r>
              <a:rPr lang="en-US" sz="2800" dirty="0" err="1" smtClean="0">
                <a:latin typeface="Times New Roman" pitchFamily="18" charset="0"/>
                <a:cs typeface="Nikosh" pitchFamily="2" charset="0"/>
              </a:rPr>
              <a:t>করে</a:t>
            </a:r>
            <a:r>
              <a:rPr lang="bn-BD" sz="2800" dirty="0" smtClean="0">
                <a:latin typeface="Times New Roman" pitchFamily="18" charset="0"/>
                <a:cs typeface="Nikosh" pitchFamily="2" charset="0"/>
              </a:rPr>
              <a:t>। </a:t>
            </a:r>
          </a:p>
          <a:p>
            <a:pPr>
              <a:buNone/>
            </a:pPr>
            <a:r>
              <a:rPr lang="bn-BD" sz="2800" b="1" dirty="0" smtClean="0">
                <a:latin typeface="Times New Roman" pitchFamily="18" charset="0"/>
                <a:cs typeface="Nikosh" pitchFamily="2" charset="0"/>
              </a:rPr>
              <a:t>তৃতীয়তঃ</a:t>
            </a:r>
            <a:r>
              <a:rPr lang="bn-BD" sz="2800" dirty="0" smtClean="0">
                <a:latin typeface="Times New Roman" pitchFamily="18" charset="0"/>
                <a:cs typeface="Nikosh" pitchFamily="2" charset="0"/>
              </a:rPr>
              <a:t> বাংলাদেশে রাষ্ট্রীয় কাজ সঠিকভাবে পরিচালনার জন্য একটি সরকার রয়েছে। এ সরকারের মাঝে জনগনের ইচ্ছা প্রকাশ পায়। </a:t>
            </a:r>
          </a:p>
          <a:p>
            <a:pPr>
              <a:buNone/>
            </a:pPr>
            <a:r>
              <a:rPr lang="bn-BD" sz="2800" b="1" dirty="0" smtClean="0">
                <a:latin typeface="Times New Roman" pitchFamily="18" charset="0"/>
                <a:cs typeface="Nikosh" pitchFamily="2" charset="0"/>
              </a:rPr>
              <a:t>চতুর্থঃ</a:t>
            </a:r>
            <a:r>
              <a:rPr lang="bn-BD" sz="2800" dirty="0" smtClean="0">
                <a:latin typeface="Times New Roman" pitchFamily="18" charset="0"/>
                <a:cs typeface="Nikosh" pitchFamily="2" charset="0"/>
              </a:rPr>
              <a:t> রাষ্ট্র গঠনের মুল এবং সর্বাপেক্ষা গুরুত্বপুর্ণ উপাদান হলো সার্বভৌমত্ব। বাংলাদেশের সুনির্দিষ্ট সার্বভৌমত্ব ও স্বাধীনতা রয়েছে। যার ক্ষমতা বলে এদেশ আন্তর্জাতিক ক্ষেত্রে অন্য রাষ্ট্রের নিয়ন্ত্রণমুক্ত থাকে। </a:t>
            </a:r>
            <a:endParaRPr lang="en-US" sz="2800" dirty="0">
              <a:latin typeface="Nikosh" pitchFamily="2" charset="0"/>
              <a:cs typeface="Nikosh" pitchFamily="2" charset="0"/>
            </a:endParaRPr>
          </a:p>
        </p:txBody>
      </p:sp>
      <p:sp>
        <p:nvSpPr>
          <p:cNvPr id="2" name="Title 1"/>
          <p:cNvSpPr>
            <a:spLocks noGrp="1"/>
          </p:cNvSpPr>
          <p:nvPr>
            <p:ph type="title"/>
          </p:nvPr>
        </p:nvSpPr>
        <p:spPr>
          <a:xfrm>
            <a:off x="1828800" y="304800"/>
            <a:ext cx="5943600" cy="914400"/>
          </a:xfrm>
        </p:spPr>
        <p:txBody>
          <a:bodyPr/>
          <a:lstStyle/>
          <a:p>
            <a:pPr algn="ctr"/>
            <a:r>
              <a:rPr lang="bn-BD" dirty="0" smtClean="0">
                <a:latin typeface="Nikosh" pitchFamily="2" charset="0"/>
                <a:cs typeface="Nikosh" pitchFamily="2" charset="0"/>
              </a:rPr>
              <a:t>দলীয় কাজের সমাধান     </a:t>
            </a:r>
            <a:endParaRPr lang="en-US"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2"/>
                                        </p:tgtEl>
                                        <p:attrNameLst>
                                          <p:attrName>ppt_x</p:attrName>
                                        </p:attrNameLst>
                                      </p:cBhvr>
                                      <p:tavLst>
                                        <p:tav tm="0">
                                          <p:val>
                                            <p:strVal val="ppt_x"/>
                                          </p:val>
                                        </p:tav>
                                        <p:tav tm="100000">
                                          <p:val>
                                            <p:strVal val="ppt_x"/>
                                          </p:val>
                                        </p:tav>
                                      </p:tavLst>
                                    </p:anim>
                                    <p:anim calcmode="lin" valueType="num">
                                      <p:cBhvr additive="base">
                                        <p:cTn id="13" dur="500"/>
                                        <p:tgtEl>
                                          <p:spTgt spid="2"/>
                                        </p:tgtEl>
                                        <p:attrNameLst>
                                          <p:attrName>ppt_y</p:attrName>
                                        </p:attrNameLst>
                                      </p:cBhvr>
                                      <p:tavLst>
                                        <p:tav tm="0">
                                          <p:val>
                                            <p:strVal val="ppt_y"/>
                                          </p:val>
                                        </p:tav>
                                        <p:tav tm="100000">
                                          <p:val>
                                            <p:strVal val="1+ppt_h/2"/>
                                          </p:val>
                                        </p:tav>
                                      </p:tavLst>
                                    </p:anim>
                                    <p:set>
                                      <p:cBhvr>
                                        <p:cTn id="14" dur="1" fill="hold">
                                          <p:stCondLst>
                                            <p:cond delay="499"/>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grpId="2" nodeType="clickEffect">
                                  <p:stCondLst>
                                    <p:cond delay="0"/>
                                  </p:stCondLst>
                                  <p:childTnLst>
                                    <p:animScale>
                                      <p:cBhvr>
                                        <p:cTn id="18"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1828800"/>
            <a:ext cx="5486400" cy="3200400"/>
          </a:xfrm>
        </p:spPr>
        <p:txBody>
          <a:bodyPr/>
          <a:lstStyle/>
          <a:p>
            <a:pPr algn="ctr">
              <a:buNone/>
            </a:pPr>
            <a:r>
              <a:rPr lang="bn-BD" sz="4000" dirty="0" smtClean="0">
                <a:latin typeface="Nikosh" pitchFamily="2" charset="0"/>
                <a:cs typeface="Nikosh" pitchFamily="2" charset="0"/>
              </a:rPr>
              <a:t>শ্রেনীঃ একাদশ </a:t>
            </a:r>
          </a:p>
          <a:p>
            <a:pPr algn="ctr">
              <a:buNone/>
            </a:pPr>
            <a:r>
              <a:rPr lang="bn-BD" sz="4000" dirty="0" smtClean="0">
                <a:latin typeface="Nikosh" pitchFamily="2" charset="0"/>
                <a:cs typeface="Nikosh" pitchFamily="2" charset="0"/>
              </a:rPr>
              <a:t>পৌরনীতি ও সুশাসন</a:t>
            </a:r>
          </a:p>
          <a:p>
            <a:pPr algn="ctr">
              <a:buNone/>
            </a:pPr>
            <a:r>
              <a:rPr lang="bn-BD" sz="4000" dirty="0" smtClean="0">
                <a:latin typeface="Nikosh" pitchFamily="2" charset="0"/>
                <a:cs typeface="Nikosh" pitchFamily="2" charset="0"/>
              </a:rPr>
              <a:t>সময়ঃ ৪৫ মিনিট                     </a:t>
            </a:r>
          </a:p>
          <a:p>
            <a:pPr algn="ctr">
              <a:buNone/>
            </a:pPr>
            <a:r>
              <a:rPr lang="bn-BD" sz="4000" dirty="0" smtClean="0">
                <a:latin typeface="Nikosh" pitchFamily="2" charset="0"/>
                <a:cs typeface="Nikosh" pitchFamily="2" charset="0"/>
              </a:rPr>
              <a:t>তারিখঃ </a:t>
            </a:r>
            <a:r>
              <a:rPr lang="en-US" sz="4000" dirty="0" smtClean="0">
                <a:latin typeface="Nikosh" pitchFamily="2" charset="0"/>
                <a:cs typeface="Nikosh" pitchFamily="2" charset="0"/>
              </a:rPr>
              <a:t>৩১</a:t>
            </a:r>
            <a:r>
              <a:rPr lang="bn-BD" sz="4000" dirty="0" smtClean="0">
                <a:latin typeface="Nikosh" pitchFamily="2" charset="0"/>
                <a:cs typeface="Nikosh" pitchFamily="2" charset="0"/>
              </a:rPr>
              <a:t>/</a:t>
            </a:r>
            <a:r>
              <a:rPr lang="en-US" sz="4000" dirty="0" smtClean="0">
                <a:latin typeface="Nikosh" pitchFamily="2" charset="0"/>
                <a:cs typeface="Nikosh" pitchFamily="2" charset="0"/>
              </a:rPr>
              <a:t>০৫</a:t>
            </a:r>
            <a:r>
              <a:rPr lang="bn-BD" sz="4000" dirty="0" smtClean="0">
                <a:latin typeface="Nikosh" pitchFamily="2" charset="0"/>
                <a:cs typeface="Nikosh" pitchFamily="2" charset="0"/>
              </a:rPr>
              <a:t>/২০</a:t>
            </a:r>
            <a:r>
              <a:rPr lang="en-US" sz="4000" dirty="0" smtClean="0">
                <a:latin typeface="Nikosh" pitchFamily="2" charset="0"/>
                <a:cs typeface="Nikosh" pitchFamily="2" charset="0"/>
              </a:rPr>
              <a:t>২০</a:t>
            </a:r>
            <a:r>
              <a:rPr lang="bn-BD" sz="4000" dirty="0" smtClean="0">
                <a:latin typeface="Nikosh" pitchFamily="2" charset="0"/>
                <a:cs typeface="Nikosh" pitchFamily="2" charset="0"/>
              </a:rPr>
              <a:t>     </a:t>
            </a:r>
            <a:r>
              <a:rPr lang="bn-BD" dirty="0" smtClean="0">
                <a:latin typeface="Nikosh" pitchFamily="2" charset="0"/>
                <a:cs typeface="Nikosh" pitchFamily="2" charset="0"/>
              </a:rPr>
              <a:t>            </a:t>
            </a:r>
            <a:endParaRPr lang="en-US" dirty="0">
              <a:latin typeface="Nikosh" pitchFamily="2" charset="0"/>
              <a:cs typeface="Nikosh" pitchFamily="2" charset="0"/>
            </a:endParaRPr>
          </a:p>
        </p:txBody>
      </p:sp>
      <p:sp>
        <p:nvSpPr>
          <p:cNvPr id="2" name="Title 1"/>
          <p:cNvSpPr>
            <a:spLocks noGrp="1"/>
          </p:cNvSpPr>
          <p:nvPr>
            <p:ph type="title"/>
          </p:nvPr>
        </p:nvSpPr>
        <p:spPr>
          <a:xfrm>
            <a:off x="2057400" y="274638"/>
            <a:ext cx="4572000" cy="1143000"/>
          </a:xfrm>
        </p:spPr>
        <p:txBody>
          <a:bodyPr/>
          <a:lstStyle/>
          <a:p>
            <a:pPr algn="ctr"/>
            <a:r>
              <a:rPr lang="bn-BD" dirty="0" smtClean="0">
                <a:latin typeface="Nikosh" pitchFamily="2" charset="0"/>
                <a:cs typeface="Nikosh" pitchFamily="2" charset="0"/>
              </a:rPr>
              <a:t>  পাঠ পরিচিতি</a:t>
            </a:r>
            <a:endParaRPr lang="en-US" dirty="0">
              <a:latin typeface="Nikosh" pitchFamily="2" charset="0"/>
              <a:cs typeface="Nikosh" pitchFamily="2"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xit" presetSubtype="16" fill="hold" grpId="1" nodeType="clickEffect">
                                  <p:stCondLst>
                                    <p:cond delay="0"/>
                                  </p:stCondLst>
                                  <p:childTnLst>
                                    <p:animEffect transition="out" filter="box(in)">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8" presetClass="emph" presetSubtype="0" fill="hold" grpId="2" nodeType="clickEffect">
                                  <p:stCondLst>
                                    <p:cond delay="0"/>
                                  </p:stCondLst>
                                  <p:childTnLst>
                                    <p:animRot by="21600000">
                                      <p:cBhvr>
                                        <p:cTn id="17"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4267200" cy="1143000"/>
          </a:xfrm>
        </p:spPr>
        <p:txBody>
          <a:bodyPr/>
          <a:lstStyle/>
          <a:p>
            <a:pPr algn="ctr"/>
            <a:r>
              <a:rPr lang="bn-BD" dirty="0" smtClean="0">
                <a:latin typeface="Nikosh" pitchFamily="2" charset="0"/>
                <a:cs typeface="Nikosh" pitchFamily="2" charset="0"/>
              </a:rPr>
              <a:t>মুল্যায়ন</a:t>
            </a:r>
            <a:endParaRPr lang="en-US" dirty="0"/>
          </a:p>
        </p:txBody>
      </p:sp>
      <p:sp>
        <p:nvSpPr>
          <p:cNvPr id="3" name="Content Placeholder 2"/>
          <p:cNvSpPr>
            <a:spLocks noGrp="1"/>
          </p:cNvSpPr>
          <p:nvPr>
            <p:ph idx="1"/>
          </p:nvPr>
        </p:nvSpPr>
        <p:spPr>
          <a:xfrm>
            <a:off x="152400" y="1600200"/>
            <a:ext cx="8839200" cy="5105400"/>
          </a:xfrm>
        </p:spPr>
        <p:txBody>
          <a:bodyPr>
            <a:normAutofit fontScale="92500" lnSpcReduction="10000"/>
          </a:bodyPr>
          <a:lstStyle/>
          <a:p>
            <a:pPr>
              <a:buNone/>
            </a:pPr>
            <a:r>
              <a:rPr lang="bn-BD" dirty="0" smtClean="0">
                <a:latin typeface="Nikosh" pitchFamily="2" charset="0"/>
                <a:cs typeface="Nikosh" pitchFamily="2" charset="0"/>
              </a:rPr>
              <a:t>জ্ঞান মুলক,অনুধাবন মুলক, প্রয়োগ মুলক প্রশ্ন  (ক)</a:t>
            </a:r>
          </a:p>
          <a:p>
            <a:pPr>
              <a:buNone/>
            </a:pPr>
            <a:r>
              <a:rPr lang="bn-BD" dirty="0" smtClean="0">
                <a:latin typeface="Nikosh" pitchFamily="2" charset="0"/>
                <a:cs typeface="Nikosh" pitchFamily="2" charset="0"/>
              </a:rPr>
              <a:t>১। </a:t>
            </a:r>
            <a:r>
              <a:rPr lang="en-US" dirty="0" smtClean="0">
                <a:latin typeface="Nikosh" pitchFamily="2" charset="0"/>
                <a:cs typeface="Nikosh" pitchFamily="2" charset="0"/>
              </a:rPr>
              <a:t> </a:t>
            </a:r>
            <a:r>
              <a:rPr lang="bn-BD" dirty="0" smtClean="0">
                <a:latin typeface="Nikosh" pitchFamily="2" charset="0"/>
                <a:cs typeface="Nikosh" pitchFamily="2" charset="0"/>
              </a:rPr>
              <a:t>সরকারের বিভাগ কয়টি?</a:t>
            </a:r>
            <a:r>
              <a:rPr lang="bn-BD" dirty="0" smtClean="0">
                <a:latin typeface="Times New Roman" pitchFamily="18" charset="0"/>
                <a:cs typeface="Nikosh" pitchFamily="2" charset="0"/>
              </a:rPr>
              <a:t>   </a:t>
            </a:r>
            <a:r>
              <a:rPr lang="bn-BD" dirty="0" smtClean="0">
                <a:latin typeface="Times New Roman" pitchFamily="18" charset="0"/>
                <a:cs typeface="Times New Roman" pitchFamily="18" charset="0"/>
              </a:rPr>
              <a:t>  </a:t>
            </a:r>
            <a:r>
              <a:rPr lang="bn-BD" dirty="0" smtClean="0">
                <a:latin typeface="Nikosh" pitchFamily="2" charset="0"/>
                <a:cs typeface="Nikosh" pitchFamily="2" charset="0"/>
              </a:rPr>
              <a:t>    </a:t>
            </a:r>
          </a:p>
          <a:p>
            <a:pPr>
              <a:buNone/>
            </a:pPr>
            <a:r>
              <a:rPr lang="bn-BD" dirty="0" smtClean="0">
                <a:latin typeface="Nikosh" pitchFamily="2" charset="0"/>
                <a:cs typeface="Nikosh" pitchFamily="2" charset="0"/>
              </a:rPr>
              <a:t>ক। ২টি  </a:t>
            </a:r>
            <a:r>
              <a:rPr lang="bn-BD" b="1" dirty="0" smtClean="0">
                <a:latin typeface="Nikosh" pitchFamily="2" charset="0"/>
                <a:cs typeface="Nikosh" pitchFamily="2" charset="0"/>
              </a:rPr>
              <a:t>খ। ৩টি</a:t>
            </a:r>
            <a:r>
              <a:rPr lang="bn-BD" dirty="0" smtClean="0">
                <a:latin typeface="Times New Roman" pitchFamily="18" charset="0"/>
                <a:cs typeface="Nikosh" pitchFamily="2" charset="0"/>
              </a:rPr>
              <a:t> </a:t>
            </a:r>
            <a:r>
              <a:rPr lang="en-US" dirty="0" smtClean="0">
                <a:latin typeface="Times New Roman" pitchFamily="18" charset="0"/>
                <a:cs typeface="Nikosh" pitchFamily="2" charset="0"/>
              </a:rPr>
              <a:t>   </a:t>
            </a:r>
            <a:r>
              <a:rPr lang="bn-BD" dirty="0" smtClean="0">
                <a:latin typeface="Nikosh" pitchFamily="2" charset="0"/>
                <a:cs typeface="Nikosh" pitchFamily="2" charset="0"/>
              </a:rPr>
              <a:t>গ।</a:t>
            </a:r>
            <a:r>
              <a:rPr lang="bn-BD" b="1" dirty="0" smtClean="0">
                <a:latin typeface="Nikosh" pitchFamily="2" charset="0"/>
                <a:cs typeface="Nikosh" pitchFamily="2" charset="0"/>
              </a:rPr>
              <a:t> </a:t>
            </a:r>
            <a:r>
              <a:rPr lang="bn-BD" dirty="0" smtClean="0">
                <a:latin typeface="Nikosh" pitchFamily="2" charset="0"/>
                <a:cs typeface="Nikosh" pitchFamily="2" charset="0"/>
              </a:rPr>
              <a:t>৪টি  ঘ।  ৫টি</a:t>
            </a:r>
          </a:p>
          <a:p>
            <a:pPr>
              <a:buNone/>
            </a:pPr>
            <a:r>
              <a:rPr lang="bn-BD" dirty="0" smtClean="0">
                <a:latin typeface="Nikosh" pitchFamily="2" charset="0"/>
                <a:cs typeface="Nikosh" pitchFamily="2" charset="0"/>
              </a:rPr>
              <a:t>২।  গঠনগত দিক দিয়ে আইনসভা কয়ভাগে বিভক্ত?  </a:t>
            </a:r>
          </a:p>
          <a:p>
            <a:pPr>
              <a:buNone/>
            </a:pPr>
            <a:r>
              <a:rPr lang="bn-BD" b="1" dirty="0" smtClean="0">
                <a:latin typeface="Nikosh" pitchFamily="2" charset="0"/>
                <a:cs typeface="Nikosh" pitchFamily="2" charset="0"/>
              </a:rPr>
              <a:t>ক। ২  </a:t>
            </a:r>
            <a:r>
              <a:rPr lang="bn-BD" dirty="0" smtClean="0">
                <a:latin typeface="Nikosh" pitchFamily="2" charset="0"/>
                <a:cs typeface="Nikosh" pitchFamily="2" charset="0"/>
              </a:rPr>
              <a:t>খ।  ৩</a:t>
            </a:r>
            <a:r>
              <a:rPr lang="en-US" dirty="0" smtClean="0">
                <a:latin typeface="Times New Roman" pitchFamily="18" charset="0"/>
                <a:cs typeface="Times New Roman" pitchFamily="18" charset="0"/>
              </a:rPr>
              <a:t>  </a:t>
            </a:r>
            <a:r>
              <a:rPr lang="bn-BD" dirty="0" smtClean="0">
                <a:latin typeface="Nikosh" pitchFamily="2" charset="0"/>
                <a:cs typeface="Nikosh" pitchFamily="2" charset="0"/>
              </a:rPr>
              <a:t>গ।  ৪</a:t>
            </a:r>
            <a:r>
              <a:rPr lang="bn-BD" dirty="0" smtClean="0">
                <a:latin typeface="Times New Roman" pitchFamily="18" charset="0"/>
                <a:cs typeface="Nikosh" pitchFamily="2" charset="0"/>
              </a:rPr>
              <a:t> </a:t>
            </a:r>
            <a:r>
              <a:rPr lang="bn-BD" dirty="0" smtClean="0">
                <a:latin typeface="Nikosh" pitchFamily="2" charset="0"/>
                <a:cs typeface="Nikosh" pitchFamily="2" charset="0"/>
              </a:rPr>
              <a:t>  ঘ। ৫</a:t>
            </a:r>
            <a:endParaRPr lang="en-US" dirty="0" smtClean="0">
              <a:latin typeface="Nikosh" pitchFamily="2" charset="0"/>
              <a:cs typeface="Nikosh" pitchFamily="2" charset="0"/>
            </a:endParaRPr>
          </a:p>
          <a:p>
            <a:pPr>
              <a:buNone/>
            </a:pPr>
            <a:r>
              <a:rPr lang="bn-BD" dirty="0" smtClean="0">
                <a:latin typeface="Nikosh" pitchFamily="2" charset="0"/>
                <a:cs typeface="Nikosh" pitchFamily="2" charset="0"/>
              </a:rPr>
              <a:t>৩। </a:t>
            </a:r>
            <a:r>
              <a:rPr lang="en-US" dirty="0" smtClean="0">
                <a:latin typeface="Nikosh" pitchFamily="2" charset="0"/>
                <a:cs typeface="Nikosh" pitchFamily="2" charset="0"/>
              </a:rPr>
              <a:t> </a:t>
            </a:r>
            <a:r>
              <a:rPr lang="bn-BD" dirty="0" smtClean="0">
                <a:latin typeface="Nikosh" pitchFamily="2" charset="0"/>
                <a:cs typeface="Nikosh" pitchFamily="2" charset="0"/>
              </a:rPr>
              <a:t>ব্রিটেনের উচ্চকক্ষ গঠিত হয় কিভাবে?  </a:t>
            </a:r>
          </a:p>
          <a:p>
            <a:pPr>
              <a:buNone/>
            </a:pPr>
            <a:r>
              <a:rPr lang="bn-BD" dirty="0" smtClean="0">
                <a:latin typeface="Nikosh" pitchFamily="2" charset="0"/>
                <a:cs typeface="Nikosh" pitchFamily="2" charset="0"/>
              </a:rPr>
              <a:t>ক। নির্বাচনের মাধ্যমে</a:t>
            </a:r>
            <a:r>
              <a:rPr lang="bn-BD" dirty="0" smtClean="0">
                <a:latin typeface="Times New Roman" pitchFamily="18" charset="0"/>
                <a:cs typeface="Nikosh" pitchFamily="2" charset="0"/>
              </a:rPr>
              <a:t>  </a:t>
            </a:r>
            <a:r>
              <a:rPr lang="bn-BD" dirty="0" smtClean="0">
                <a:latin typeface="Nikosh" pitchFamily="2" charset="0"/>
                <a:cs typeface="Nikosh" pitchFamily="2" charset="0"/>
              </a:rPr>
              <a:t>খ। প্রত্যক্ষ ভোটের মাধ্যমে </a:t>
            </a:r>
            <a:r>
              <a:rPr lang="en-US" dirty="0" smtClean="0">
                <a:latin typeface="Nikosh" pitchFamily="2" charset="0"/>
                <a:cs typeface="Nikosh" pitchFamily="2" charset="0"/>
              </a:rPr>
              <a:t> </a:t>
            </a:r>
            <a:endParaRPr lang="bn-BD" dirty="0" smtClean="0">
              <a:latin typeface="Nikosh" pitchFamily="2" charset="0"/>
              <a:cs typeface="Nikosh" pitchFamily="2" charset="0"/>
            </a:endParaRPr>
          </a:p>
          <a:p>
            <a:pPr>
              <a:buNone/>
            </a:pPr>
            <a:r>
              <a:rPr lang="bn-BD" b="1" dirty="0" smtClean="0">
                <a:latin typeface="Nikosh" pitchFamily="2" charset="0"/>
                <a:cs typeface="Nikosh" pitchFamily="2" charset="0"/>
              </a:rPr>
              <a:t>গ।</a:t>
            </a:r>
            <a:r>
              <a:rPr lang="en-US" b="1" dirty="0" smtClean="0">
                <a:latin typeface="Nikosh" pitchFamily="2" charset="0"/>
                <a:cs typeface="Nikosh" pitchFamily="2" charset="0"/>
              </a:rPr>
              <a:t> </a:t>
            </a:r>
            <a:r>
              <a:rPr lang="bn-BD" b="1" dirty="0" smtClean="0">
                <a:latin typeface="Times New Roman" pitchFamily="18" charset="0"/>
                <a:cs typeface="Nikosh" pitchFamily="2" charset="0"/>
              </a:rPr>
              <a:t> উত্তরাধিকার সুত্রে</a:t>
            </a:r>
            <a:r>
              <a:rPr lang="en-US" b="1" dirty="0" smtClean="0">
                <a:latin typeface="Times New Roman" pitchFamily="18" charset="0"/>
                <a:cs typeface="Times New Roman" pitchFamily="18" charset="0"/>
              </a:rPr>
              <a:t>  </a:t>
            </a:r>
            <a:r>
              <a:rPr lang="bn-BD" dirty="0" smtClean="0">
                <a:latin typeface="Nikosh" pitchFamily="2" charset="0"/>
                <a:cs typeface="Nikosh" pitchFamily="2" charset="0"/>
              </a:rPr>
              <a:t>ঘ।</a:t>
            </a:r>
            <a:r>
              <a:rPr lang="en-US" dirty="0" smtClean="0">
                <a:latin typeface="Nikosh" pitchFamily="2" charset="0"/>
                <a:cs typeface="Nikosh" pitchFamily="2" charset="0"/>
              </a:rPr>
              <a:t> </a:t>
            </a:r>
            <a:r>
              <a:rPr lang="bn-BD" dirty="0" smtClean="0">
                <a:latin typeface="Nikosh" pitchFamily="2" charset="0"/>
                <a:cs typeface="Nikosh" pitchFamily="2" charset="0"/>
              </a:rPr>
              <a:t>সাংসদের ভোটের মাধ্যমে   </a:t>
            </a:r>
          </a:p>
          <a:p>
            <a:pPr>
              <a:buNone/>
            </a:pPr>
            <a:r>
              <a:rPr lang="bn-BD" dirty="0" smtClean="0">
                <a:latin typeface="Nikosh" pitchFamily="2" charset="0"/>
                <a:cs typeface="Nikosh" pitchFamily="2" charset="0"/>
              </a:rPr>
              <a:t>৪।  ব্রিটেনের নিম্ন কক্ষের নাম কি?         </a:t>
            </a:r>
          </a:p>
          <a:p>
            <a:pPr>
              <a:buNone/>
            </a:pPr>
            <a:r>
              <a:rPr lang="bn-BD" b="1" dirty="0" smtClean="0">
                <a:latin typeface="Nikosh" pitchFamily="2" charset="0"/>
                <a:cs typeface="Nikosh" pitchFamily="2" charset="0"/>
              </a:rPr>
              <a:t>ক। কমন্স সভা </a:t>
            </a:r>
            <a:r>
              <a:rPr lang="bn-BD" b="1" dirty="0" smtClean="0">
                <a:latin typeface="Times New Roman" pitchFamily="18" charset="0"/>
                <a:cs typeface="Nikosh" pitchFamily="2" charset="0"/>
              </a:rPr>
              <a:t>  </a:t>
            </a:r>
            <a:r>
              <a:rPr lang="bn-BD" dirty="0" smtClean="0">
                <a:latin typeface="Nikosh" pitchFamily="2" charset="0"/>
                <a:cs typeface="Nikosh" pitchFamily="2" charset="0"/>
              </a:rPr>
              <a:t>খ।  সিনেট  গ।  নেসেট  ঘ।  লর্ডসভা </a:t>
            </a:r>
          </a:p>
          <a:p>
            <a:pPr>
              <a:buNone/>
            </a:pPr>
            <a:r>
              <a:rPr lang="bn-BD" dirty="0" smtClean="0">
                <a:latin typeface="Nikosh" pitchFamily="2" charset="0"/>
                <a:cs typeface="Nikosh" pitchFamily="2" charset="0"/>
              </a:rPr>
              <a:t>৫। আমেরিকার যুক্তরাষ্ট্রের কংগ্রেসের উচ্চকক্ষকে </a:t>
            </a:r>
            <a:r>
              <a:rPr lang="en-US" dirty="0" err="1" smtClean="0">
                <a:latin typeface="Nikosh" pitchFamily="2" charset="0"/>
                <a:cs typeface="Nikosh" pitchFamily="2" charset="0"/>
              </a:rPr>
              <a:t>কি</a:t>
            </a:r>
            <a:r>
              <a:rPr lang="bn-BD" dirty="0" smtClean="0">
                <a:latin typeface="Nikosh" pitchFamily="2" charset="0"/>
                <a:cs typeface="Nikosh" pitchFamily="2" charset="0"/>
              </a:rPr>
              <a:t> বলে?     </a:t>
            </a:r>
          </a:p>
          <a:p>
            <a:pPr>
              <a:buNone/>
            </a:pPr>
            <a:r>
              <a:rPr lang="bn-BD" dirty="0" smtClean="0">
                <a:latin typeface="Nikosh" pitchFamily="2" charset="0"/>
                <a:cs typeface="Nikosh" pitchFamily="2" charset="0"/>
              </a:rPr>
              <a:t>ক। রাজ্যসভা </a:t>
            </a:r>
            <a:r>
              <a:rPr lang="bn-BD" dirty="0" smtClean="0">
                <a:latin typeface="Times New Roman" pitchFamily="18" charset="0"/>
                <a:cs typeface="Nikosh" pitchFamily="2" charset="0"/>
              </a:rPr>
              <a:t>  </a:t>
            </a:r>
            <a:r>
              <a:rPr lang="bn-BD" dirty="0" smtClean="0">
                <a:latin typeface="Nikosh" pitchFamily="2" charset="0"/>
                <a:cs typeface="Nikosh" pitchFamily="2" charset="0"/>
              </a:rPr>
              <a:t>খ। লর্ডসভা  </a:t>
            </a:r>
            <a:r>
              <a:rPr lang="bn-BD" b="1" dirty="0" smtClean="0">
                <a:latin typeface="Nikosh" pitchFamily="2" charset="0"/>
                <a:cs typeface="Nikosh" pitchFamily="2" charset="0"/>
              </a:rPr>
              <a:t>গ।  সিনেট   </a:t>
            </a:r>
            <a:r>
              <a:rPr lang="bn-BD" b="1" dirty="0" smtClean="0">
                <a:latin typeface="Times New Roman" pitchFamily="18" charset="0"/>
                <a:cs typeface="Times New Roman" pitchFamily="18" charset="0"/>
              </a:rPr>
              <a:t> </a:t>
            </a:r>
            <a:r>
              <a:rPr lang="bn-BD" dirty="0" smtClean="0">
                <a:latin typeface="Nikosh" pitchFamily="2" charset="0"/>
                <a:cs typeface="Nikosh" pitchFamily="2" charset="0"/>
              </a:rPr>
              <a:t>ঘ।  কমন্সসভা</a:t>
            </a:r>
          </a:p>
          <a:p>
            <a:pPr>
              <a:buNone/>
            </a:pPr>
            <a:endParaRPr lang="bn-BD" dirty="0" smtClean="0">
              <a:latin typeface="Nikosh" pitchFamily="2" charset="0"/>
              <a:cs typeface="Nikosh" pitchFamily="2" charset="0"/>
            </a:endParaRPr>
          </a:p>
          <a:p>
            <a:pPr>
              <a:buNone/>
            </a:pPr>
            <a:endParaRPr lang="en-US" dirty="0"/>
          </a:p>
        </p:txBody>
      </p:sp>
    </p:spTree>
    <p:extLst>
      <p:ext uri="{BB962C8B-B14F-4D97-AF65-F5344CB8AC3E}">
        <p14:creationId xmlns:p14="http://schemas.microsoft.com/office/powerpoint/2010/main" val="36550073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6" presetClass="emph" presetSubtype="0" fill="hold" grpId="2" nodeType="clickEffect">
                                  <p:stCondLst>
                                    <p:cond delay="0"/>
                                  </p:stCondLst>
                                  <p:childTnLst>
                                    <p:animScale>
                                      <p:cBhvr>
                                        <p:cTn id="17"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6934200" cy="1143000"/>
          </a:xfrm>
        </p:spPr>
        <p:txBody>
          <a:bodyPr>
            <a:noAutofit/>
          </a:bodyPr>
          <a:lstStyle/>
          <a:p>
            <a:pPr algn="ctr"/>
            <a:r>
              <a:rPr lang="bn-BD" sz="3200" dirty="0" smtClean="0">
                <a:latin typeface="Nikosh" pitchFamily="2" charset="0"/>
                <a:cs typeface="Nikosh" pitchFamily="2" charset="0"/>
              </a:rPr>
              <a:t>জ্ঞান মুলক,অনুধাবন মুলক, প্রয়োগ মুলক প্রশ্ন  (ক)</a:t>
            </a:r>
            <a:r>
              <a:rPr lang="bn-BD" sz="2800" dirty="0" smtClean="0">
                <a:latin typeface="Nikosh" pitchFamily="2" charset="0"/>
                <a:cs typeface="Nikosh" pitchFamily="2" charset="0"/>
              </a:rPr>
              <a:t/>
            </a:r>
            <a:br>
              <a:rPr lang="bn-BD" sz="2800" dirty="0" smtClean="0">
                <a:latin typeface="Nikosh" pitchFamily="2" charset="0"/>
                <a:cs typeface="Nikosh" pitchFamily="2" charset="0"/>
              </a:rPr>
            </a:br>
            <a:endParaRPr lang="en-US" sz="2800" dirty="0"/>
          </a:p>
        </p:txBody>
      </p:sp>
      <p:sp>
        <p:nvSpPr>
          <p:cNvPr id="3" name="Content Placeholder 2"/>
          <p:cNvSpPr>
            <a:spLocks noGrp="1"/>
          </p:cNvSpPr>
          <p:nvPr>
            <p:ph idx="1"/>
          </p:nvPr>
        </p:nvSpPr>
        <p:spPr>
          <a:xfrm>
            <a:off x="152400" y="1524000"/>
            <a:ext cx="8763000" cy="5105400"/>
          </a:xfrm>
        </p:spPr>
        <p:txBody>
          <a:bodyPr>
            <a:normAutofit fontScale="92500" lnSpcReduction="10000"/>
          </a:bodyPr>
          <a:lstStyle/>
          <a:p>
            <a:pPr>
              <a:buNone/>
            </a:pPr>
            <a:r>
              <a:rPr lang="bn-BD" dirty="0" smtClean="0">
                <a:latin typeface="Nikosh" pitchFamily="2" charset="0"/>
                <a:cs typeface="Nikosh" pitchFamily="2" charset="0"/>
              </a:rPr>
              <a:t>৬। আমেরিকার যুক্তরাষ্ট্রের কংগ্রেসের নিম্নকক্ষের নাম কি</a:t>
            </a:r>
            <a:r>
              <a:rPr lang="en-US" dirty="0" smtClean="0">
                <a:latin typeface="Nikosh" pitchFamily="2" charset="0"/>
                <a:cs typeface="Nikosh" pitchFamily="2" charset="0"/>
              </a:rPr>
              <a:t> </a:t>
            </a:r>
            <a:r>
              <a:rPr lang="bn-BD" dirty="0" smtClean="0">
                <a:latin typeface="Nikosh" pitchFamily="2" charset="0"/>
                <a:cs typeface="Nikosh" pitchFamily="2" charset="0"/>
              </a:rPr>
              <a:t>?</a:t>
            </a:r>
            <a:r>
              <a:rPr lang="bn-BD" dirty="0" smtClean="0">
                <a:latin typeface="Times New Roman" pitchFamily="18" charset="0"/>
                <a:cs typeface="Nikosh" pitchFamily="2" charset="0"/>
              </a:rPr>
              <a:t>   </a:t>
            </a:r>
            <a:r>
              <a:rPr lang="bn-BD" dirty="0" smtClean="0">
                <a:latin typeface="Times New Roman" pitchFamily="18" charset="0"/>
                <a:cs typeface="Times New Roman" pitchFamily="18" charset="0"/>
              </a:rPr>
              <a:t>  </a:t>
            </a:r>
            <a:r>
              <a:rPr lang="bn-BD" dirty="0" smtClean="0">
                <a:latin typeface="Nikosh" pitchFamily="2" charset="0"/>
                <a:cs typeface="Nikosh" pitchFamily="2" charset="0"/>
              </a:rPr>
              <a:t>    </a:t>
            </a:r>
          </a:p>
          <a:p>
            <a:pPr>
              <a:buNone/>
            </a:pPr>
            <a:r>
              <a:rPr lang="bn-BD" dirty="0" smtClean="0">
                <a:latin typeface="Nikosh" pitchFamily="2" charset="0"/>
                <a:cs typeface="Nikosh" pitchFamily="2" charset="0"/>
              </a:rPr>
              <a:t>ক। কমন্সসভা  খ।</a:t>
            </a:r>
            <a:r>
              <a:rPr lang="bn-BD" b="1" dirty="0" smtClean="0">
                <a:latin typeface="Nikosh" pitchFamily="2" charset="0"/>
                <a:cs typeface="Nikosh" pitchFamily="2" charset="0"/>
              </a:rPr>
              <a:t> </a:t>
            </a:r>
            <a:r>
              <a:rPr lang="bn-BD" dirty="0" smtClean="0">
                <a:latin typeface="Nikosh" pitchFamily="2" charset="0"/>
                <a:cs typeface="Nikosh" pitchFamily="2" charset="0"/>
              </a:rPr>
              <a:t>লর্ডসভা </a:t>
            </a:r>
            <a:r>
              <a:rPr lang="bn-BD" dirty="0" smtClean="0">
                <a:latin typeface="Times New Roman" pitchFamily="18" charset="0"/>
                <a:cs typeface="Nikosh" pitchFamily="2" charset="0"/>
              </a:rPr>
              <a:t> </a:t>
            </a:r>
            <a:r>
              <a:rPr lang="bn-BD" dirty="0" smtClean="0">
                <a:latin typeface="Nikosh" pitchFamily="2" charset="0"/>
                <a:cs typeface="Nikosh" pitchFamily="2" charset="0"/>
              </a:rPr>
              <a:t>গ।</a:t>
            </a:r>
            <a:r>
              <a:rPr lang="bn-BD" b="1" dirty="0" smtClean="0">
                <a:latin typeface="Nikosh" pitchFamily="2" charset="0"/>
                <a:cs typeface="Nikosh" pitchFamily="2" charset="0"/>
              </a:rPr>
              <a:t> </a:t>
            </a:r>
            <a:r>
              <a:rPr lang="bn-BD" dirty="0" smtClean="0">
                <a:latin typeface="Nikosh" pitchFamily="2" charset="0"/>
                <a:cs typeface="Nikosh" pitchFamily="2" charset="0"/>
              </a:rPr>
              <a:t>বিধানসভা  </a:t>
            </a:r>
            <a:r>
              <a:rPr lang="bn-BD" b="1" dirty="0" smtClean="0">
                <a:latin typeface="Nikosh" pitchFamily="2" charset="0"/>
                <a:cs typeface="Nikosh" pitchFamily="2" charset="0"/>
              </a:rPr>
              <a:t>ঘ।  প্রতিনিধি সভা </a:t>
            </a:r>
            <a:endParaRPr lang="bn-BD" b="1" dirty="0" smtClean="0">
              <a:latin typeface="Times New Roman" pitchFamily="18" charset="0"/>
              <a:cs typeface="Nikosh" pitchFamily="2" charset="0"/>
            </a:endParaRPr>
          </a:p>
          <a:p>
            <a:pPr>
              <a:buNone/>
            </a:pPr>
            <a:r>
              <a:rPr lang="bn-BD" dirty="0" smtClean="0">
                <a:latin typeface="Nikosh" pitchFamily="2" charset="0"/>
                <a:cs typeface="Nikosh" pitchFamily="2" charset="0"/>
              </a:rPr>
              <a:t> ৭। ক্ষমতা স্বতন্ত্রীকরণ নীতির শ্রেষ্ট প্রবক্তা কাকে বলে?   </a:t>
            </a:r>
          </a:p>
          <a:p>
            <a:pPr>
              <a:buNone/>
            </a:pPr>
            <a:r>
              <a:rPr lang="bn-BD" dirty="0" smtClean="0">
                <a:latin typeface="Nikosh" pitchFamily="2" charset="0"/>
                <a:cs typeface="Nikosh" pitchFamily="2" charset="0"/>
              </a:rPr>
              <a:t>ক। জ্যাঁ বোঁদা   </a:t>
            </a:r>
            <a:r>
              <a:rPr lang="bn-BD" b="1" dirty="0" smtClean="0">
                <a:latin typeface="Nikosh" pitchFamily="2" charset="0"/>
                <a:cs typeface="Nikosh" pitchFamily="2" charset="0"/>
              </a:rPr>
              <a:t>খ। মন্টেস্কু</a:t>
            </a:r>
            <a:r>
              <a:rPr lang="en-US" b="1" dirty="0" smtClean="0">
                <a:latin typeface="Times New Roman" pitchFamily="18" charset="0"/>
                <a:cs typeface="Times New Roman" pitchFamily="18" charset="0"/>
              </a:rPr>
              <a:t>  </a:t>
            </a:r>
            <a:r>
              <a:rPr lang="bn-BD" dirty="0" smtClean="0">
                <a:latin typeface="Nikosh" pitchFamily="2" charset="0"/>
                <a:cs typeface="Nikosh" pitchFamily="2" charset="0"/>
              </a:rPr>
              <a:t>গ। জন লক</a:t>
            </a:r>
            <a:r>
              <a:rPr lang="bn-BD" dirty="0" smtClean="0">
                <a:latin typeface="Times New Roman" pitchFamily="18" charset="0"/>
                <a:cs typeface="Nikosh" pitchFamily="2" charset="0"/>
              </a:rPr>
              <a:t> </a:t>
            </a:r>
            <a:r>
              <a:rPr lang="bn-BD" dirty="0" smtClean="0">
                <a:latin typeface="Nikosh" pitchFamily="2" charset="0"/>
                <a:cs typeface="Nikosh" pitchFamily="2" charset="0"/>
              </a:rPr>
              <a:t>  ঘ। এরিস্টটল</a:t>
            </a:r>
            <a:endParaRPr lang="en-US" dirty="0" smtClean="0">
              <a:latin typeface="Nikosh" pitchFamily="2" charset="0"/>
              <a:cs typeface="Nikosh" pitchFamily="2" charset="0"/>
            </a:endParaRPr>
          </a:p>
          <a:p>
            <a:pPr>
              <a:buNone/>
            </a:pPr>
            <a:r>
              <a:rPr lang="bn-BD" dirty="0" smtClean="0">
                <a:latin typeface="Nikosh" pitchFamily="2" charset="0"/>
                <a:cs typeface="Nikosh" pitchFamily="2" charset="0"/>
              </a:rPr>
              <a:t>৮। </a:t>
            </a:r>
            <a:r>
              <a:rPr lang="en-US" dirty="0" smtClean="0">
                <a:latin typeface="Nikosh" pitchFamily="2" charset="0"/>
                <a:cs typeface="Nikosh" pitchFamily="2" charset="0"/>
              </a:rPr>
              <a:t> </a:t>
            </a:r>
            <a:r>
              <a:rPr lang="bn-BD" dirty="0" smtClean="0">
                <a:latin typeface="Nikosh" pitchFamily="2" charset="0"/>
                <a:cs typeface="Nikosh" pitchFamily="2" charset="0"/>
              </a:rPr>
              <a:t>মন্টেস্কু কোন দেশের অধিবাসী?  </a:t>
            </a:r>
          </a:p>
          <a:p>
            <a:pPr>
              <a:buNone/>
            </a:pPr>
            <a:r>
              <a:rPr lang="bn-BD" b="1" dirty="0" smtClean="0">
                <a:latin typeface="Nikosh" pitchFamily="2" charset="0"/>
                <a:cs typeface="Nikosh" pitchFamily="2" charset="0"/>
              </a:rPr>
              <a:t>ক। ফ্রান্স   </a:t>
            </a:r>
            <a:r>
              <a:rPr lang="bn-BD" b="1" dirty="0" smtClean="0">
                <a:latin typeface="Times New Roman" pitchFamily="18" charset="0"/>
                <a:cs typeface="Nikosh" pitchFamily="2" charset="0"/>
              </a:rPr>
              <a:t> </a:t>
            </a:r>
            <a:r>
              <a:rPr lang="bn-BD" dirty="0" smtClean="0">
                <a:latin typeface="Nikosh" pitchFamily="2" charset="0"/>
                <a:cs typeface="Nikosh" pitchFamily="2" charset="0"/>
              </a:rPr>
              <a:t>খ। স্পেন  গ।</a:t>
            </a:r>
            <a:r>
              <a:rPr lang="en-US" dirty="0" smtClean="0">
                <a:latin typeface="Nikosh" pitchFamily="2" charset="0"/>
                <a:cs typeface="Nikosh" pitchFamily="2" charset="0"/>
              </a:rPr>
              <a:t> </a:t>
            </a:r>
            <a:r>
              <a:rPr lang="bn-BD" dirty="0" smtClean="0">
                <a:latin typeface="Times New Roman" pitchFamily="18" charset="0"/>
                <a:cs typeface="Nikosh" pitchFamily="2" charset="0"/>
              </a:rPr>
              <a:t> অস্ট্রিয়া </a:t>
            </a:r>
            <a:r>
              <a:rPr lang="en-US" dirty="0" smtClean="0">
                <a:latin typeface="Times New Roman" pitchFamily="18" charset="0"/>
                <a:cs typeface="Times New Roman" pitchFamily="18" charset="0"/>
              </a:rPr>
              <a:t>  </a:t>
            </a:r>
            <a:r>
              <a:rPr lang="bn-BD" dirty="0" smtClean="0">
                <a:latin typeface="Nikosh" pitchFamily="2" charset="0"/>
                <a:cs typeface="Nikosh" pitchFamily="2" charset="0"/>
              </a:rPr>
              <a:t>ঘ।</a:t>
            </a:r>
            <a:r>
              <a:rPr lang="en-US" dirty="0" smtClean="0">
                <a:latin typeface="Nikosh" pitchFamily="2" charset="0"/>
                <a:cs typeface="Nikosh" pitchFamily="2" charset="0"/>
              </a:rPr>
              <a:t> </a:t>
            </a:r>
            <a:r>
              <a:rPr lang="bn-BD" dirty="0" smtClean="0">
                <a:latin typeface="Nikosh" pitchFamily="2" charset="0"/>
                <a:cs typeface="Nikosh" pitchFamily="2" charset="0"/>
              </a:rPr>
              <a:t>জাপান  </a:t>
            </a:r>
          </a:p>
          <a:p>
            <a:pPr>
              <a:buNone/>
            </a:pPr>
            <a:r>
              <a:rPr lang="bn-BD" dirty="0" smtClean="0">
                <a:latin typeface="Nikosh" pitchFamily="2" charset="0"/>
                <a:cs typeface="Nikosh" pitchFamily="2" charset="0"/>
              </a:rPr>
              <a:t>৯।  আইন প্রণয়ন কোন বিভাগের কাজ?         </a:t>
            </a:r>
          </a:p>
          <a:p>
            <a:pPr>
              <a:buNone/>
            </a:pPr>
            <a:r>
              <a:rPr lang="bn-BD" b="1" dirty="0" smtClean="0">
                <a:latin typeface="Nikosh" pitchFamily="2" charset="0"/>
                <a:cs typeface="Nikosh" pitchFamily="2" charset="0"/>
              </a:rPr>
              <a:t>ক। আইন বিভাগ  </a:t>
            </a:r>
            <a:r>
              <a:rPr lang="bn-BD" b="1" dirty="0" smtClean="0">
                <a:latin typeface="Times New Roman" pitchFamily="18" charset="0"/>
                <a:cs typeface="Nikosh" pitchFamily="2" charset="0"/>
              </a:rPr>
              <a:t>  </a:t>
            </a:r>
            <a:r>
              <a:rPr lang="bn-BD" dirty="0" smtClean="0">
                <a:latin typeface="Nikosh" pitchFamily="2" charset="0"/>
                <a:cs typeface="Nikosh" pitchFamily="2" charset="0"/>
              </a:rPr>
              <a:t>খ।  শাসন বিভাগ  গ।  বিচার বিভাগ ঘ।  সুপ্রিম কোর্ট </a:t>
            </a:r>
          </a:p>
          <a:p>
            <a:pPr>
              <a:buNone/>
            </a:pPr>
            <a:r>
              <a:rPr lang="bn-BD" dirty="0" smtClean="0">
                <a:latin typeface="Nikosh" pitchFamily="2" charset="0"/>
                <a:cs typeface="Nikosh" pitchFamily="2" charset="0"/>
              </a:rPr>
              <a:t>১০। মার্সিলিও কোথায় জন্ম গ্রহন করেন?      </a:t>
            </a:r>
          </a:p>
          <a:p>
            <a:pPr>
              <a:buNone/>
            </a:pPr>
            <a:r>
              <a:rPr lang="bn-BD" b="1" dirty="0" smtClean="0">
                <a:latin typeface="Nikosh" pitchFamily="2" charset="0"/>
                <a:cs typeface="Nikosh" pitchFamily="2" charset="0"/>
              </a:rPr>
              <a:t>ক।  পাদুয়া </a:t>
            </a:r>
            <a:r>
              <a:rPr lang="bn-BD" b="1" dirty="0" smtClean="0">
                <a:latin typeface="Times New Roman" pitchFamily="18" charset="0"/>
                <a:cs typeface="Nikosh" pitchFamily="2" charset="0"/>
              </a:rPr>
              <a:t>  </a:t>
            </a:r>
            <a:r>
              <a:rPr lang="bn-BD" dirty="0" smtClean="0">
                <a:latin typeface="Nikosh" pitchFamily="2" charset="0"/>
                <a:cs typeface="Nikosh" pitchFamily="2" charset="0"/>
              </a:rPr>
              <a:t>খ। বার্সেলোনা   গ।  রোম    </a:t>
            </a:r>
            <a:r>
              <a:rPr lang="bn-BD" dirty="0" smtClean="0">
                <a:latin typeface="Times New Roman" pitchFamily="18" charset="0"/>
                <a:cs typeface="Times New Roman" pitchFamily="18" charset="0"/>
              </a:rPr>
              <a:t> </a:t>
            </a:r>
            <a:r>
              <a:rPr lang="bn-BD" dirty="0" smtClean="0">
                <a:latin typeface="Nikosh" pitchFamily="2" charset="0"/>
                <a:cs typeface="Nikosh" pitchFamily="2" charset="0"/>
              </a:rPr>
              <a:t>ঘ।  মস্কো</a:t>
            </a:r>
          </a:p>
          <a:p>
            <a:pPr>
              <a:buNone/>
            </a:pPr>
            <a:r>
              <a:rPr lang="bn-BD" dirty="0" smtClean="0">
                <a:latin typeface="Nikosh" pitchFamily="2" charset="0"/>
                <a:cs typeface="Nikosh" pitchFamily="2" charset="0"/>
              </a:rPr>
              <a:t>১১। </a:t>
            </a:r>
            <a:r>
              <a:rPr lang="en-US" dirty="0" smtClean="0">
                <a:latin typeface="Times New Roman" pitchFamily="18" charset="0"/>
                <a:cs typeface="Times New Roman" pitchFamily="18" charset="0"/>
              </a:rPr>
              <a:t>The Spirit of Laws </a:t>
            </a:r>
            <a:r>
              <a:rPr lang="bn-BD" dirty="0" smtClean="0">
                <a:latin typeface="Nikosh" pitchFamily="2" charset="0"/>
                <a:cs typeface="Nikosh" pitchFamily="2" charset="0"/>
              </a:rPr>
              <a:t> গ্রন্থখানি কার লেখা ?     </a:t>
            </a:r>
          </a:p>
          <a:p>
            <a:pPr>
              <a:buNone/>
            </a:pPr>
            <a:r>
              <a:rPr lang="bn-BD" dirty="0" smtClean="0">
                <a:latin typeface="Nikosh" pitchFamily="2" charset="0"/>
                <a:cs typeface="Nikosh" pitchFamily="2" charset="0"/>
              </a:rPr>
              <a:t>ক। ব্লাকস্টোন  </a:t>
            </a:r>
            <a:r>
              <a:rPr lang="bn-BD" dirty="0" smtClean="0">
                <a:latin typeface="Times New Roman" pitchFamily="18" charset="0"/>
                <a:cs typeface="Nikosh" pitchFamily="2" charset="0"/>
              </a:rPr>
              <a:t>  </a:t>
            </a:r>
            <a:r>
              <a:rPr lang="bn-BD" b="1" dirty="0" smtClean="0">
                <a:latin typeface="Nikosh" pitchFamily="2" charset="0"/>
                <a:cs typeface="Nikosh" pitchFamily="2" charset="0"/>
              </a:rPr>
              <a:t>খ। মন্টেস্কু   </a:t>
            </a:r>
            <a:r>
              <a:rPr lang="bn-BD" dirty="0" smtClean="0">
                <a:latin typeface="Nikosh" pitchFamily="2" charset="0"/>
                <a:cs typeface="Nikosh" pitchFamily="2" charset="0"/>
              </a:rPr>
              <a:t>গ।  এরিস্টটল   </a:t>
            </a:r>
            <a:r>
              <a:rPr lang="bn-BD" dirty="0" smtClean="0">
                <a:latin typeface="Times New Roman" pitchFamily="18" charset="0"/>
                <a:cs typeface="Times New Roman" pitchFamily="18" charset="0"/>
              </a:rPr>
              <a:t> </a:t>
            </a:r>
            <a:r>
              <a:rPr lang="bn-BD" dirty="0" smtClean="0">
                <a:latin typeface="Nikosh" pitchFamily="2" charset="0"/>
                <a:cs typeface="Nikosh" pitchFamily="2" charset="0"/>
              </a:rPr>
              <a:t>ঘ।  জন অস্টিন</a:t>
            </a:r>
            <a:endParaRPr lang="bn-BD" sz="3100" dirty="0" smtClean="0">
              <a:latin typeface="Nikosh" pitchFamily="2" charset="0"/>
              <a:cs typeface="Nikosh" pitchFamily="2" charset="0"/>
            </a:endParaRPr>
          </a:p>
          <a:p>
            <a:pPr>
              <a:buNone/>
            </a:pPr>
            <a:endParaRPr lang="en-US" dirty="0"/>
          </a:p>
        </p:txBody>
      </p:sp>
    </p:spTree>
    <p:extLst>
      <p:ext uri="{BB962C8B-B14F-4D97-AF65-F5344CB8AC3E}">
        <p14:creationId xmlns:p14="http://schemas.microsoft.com/office/powerpoint/2010/main" val="59547184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2"/>
                                        </p:tgtEl>
                                        <p:attrNameLst>
                                          <p:attrName>ppt_x</p:attrName>
                                        </p:attrNameLst>
                                      </p:cBhvr>
                                      <p:tavLst>
                                        <p:tav tm="0">
                                          <p:val>
                                            <p:strVal val="ppt_x"/>
                                          </p:val>
                                        </p:tav>
                                        <p:tav tm="100000">
                                          <p:val>
                                            <p:strVal val="ppt_x"/>
                                          </p:val>
                                        </p:tav>
                                      </p:tavLst>
                                    </p:anim>
                                    <p:anim calcmode="lin" valueType="num">
                                      <p:cBhvr additive="base">
                                        <p:cTn id="13" dur="500"/>
                                        <p:tgtEl>
                                          <p:spTgt spid="2"/>
                                        </p:tgtEl>
                                        <p:attrNameLst>
                                          <p:attrName>ppt_y</p:attrName>
                                        </p:attrNameLst>
                                      </p:cBhvr>
                                      <p:tavLst>
                                        <p:tav tm="0">
                                          <p:val>
                                            <p:strVal val="ppt_y"/>
                                          </p:val>
                                        </p:tav>
                                        <p:tav tm="100000">
                                          <p:val>
                                            <p:strVal val="1+ppt_h/2"/>
                                          </p:val>
                                        </p:tav>
                                      </p:tavLst>
                                    </p:anim>
                                    <p:set>
                                      <p:cBhvr>
                                        <p:cTn id="14" dur="1" fill="hold">
                                          <p:stCondLst>
                                            <p:cond delay="499"/>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grpId="2" nodeType="clickEffect">
                                  <p:stCondLst>
                                    <p:cond delay="0"/>
                                  </p:stCondLst>
                                  <p:childTnLst>
                                    <p:animRot by="21600000">
                                      <p:cBhvr>
                                        <p:cTn id="18"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481328"/>
            <a:ext cx="8839200" cy="5224272"/>
          </a:xfrm>
        </p:spPr>
        <p:txBody>
          <a:bodyPr>
            <a:normAutofit fontScale="92500" lnSpcReduction="10000"/>
          </a:bodyPr>
          <a:lstStyle/>
          <a:p>
            <a:pPr>
              <a:buNone/>
            </a:pPr>
            <a:r>
              <a:rPr lang="bn-BD" dirty="0" smtClean="0">
                <a:latin typeface="Nikosh" pitchFamily="2" charset="0"/>
                <a:cs typeface="Nikosh" pitchFamily="2" charset="0"/>
              </a:rPr>
              <a:t>জ্ঞান মুলক,অনুধাবন মুলক, প্রয়োগ মুলক প্রশ্ন  (</a:t>
            </a:r>
            <a:r>
              <a:rPr lang="en-US" dirty="0">
                <a:latin typeface="Nikosh" pitchFamily="2" charset="0"/>
                <a:cs typeface="Nikosh" pitchFamily="2" charset="0"/>
              </a:rPr>
              <a:t>খ</a:t>
            </a:r>
            <a:r>
              <a:rPr lang="bn-BD" dirty="0" smtClean="0">
                <a:latin typeface="Nikosh" pitchFamily="2" charset="0"/>
                <a:cs typeface="Nikosh" pitchFamily="2" charset="0"/>
              </a:rPr>
              <a:t>)</a:t>
            </a:r>
          </a:p>
          <a:p>
            <a:pPr>
              <a:buNone/>
            </a:pPr>
            <a:r>
              <a:rPr lang="bn-BD" dirty="0" smtClean="0">
                <a:latin typeface="Nikosh" pitchFamily="2" charset="0"/>
                <a:cs typeface="Nikosh" pitchFamily="2" charset="0"/>
              </a:rPr>
              <a:t>১। </a:t>
            </a:r>
            <a:r>
              <a:rPr lang="en-US" dirty="0" smtClean="0">
                <a:latin typeface="Nikosh" pitchFamily="2" charset="0"/>
                <a:cs typeface="Nikosh" pitchFamily="2" charset="0"/>
              </a:rPr>
              <a:t> </a:t>
            </a:r>
            <a:r>
              <a:rPr lang="bn-BD" dirty="0" smtClean="0">
                <a:latin typeface="Nikosh" pitchFamily="2" charset="0"/>
                <a:cs typeface="Nikosh" pitchFamily="2" charset="0"/>
              </a:rPr>
              <a:t>গণতন্ত্রের মুলমন্ত্র কি?</a:t>
            </a:r>
            <a:r>
              <a:rPr lang="bn-BD" dirty="0" smtClean="0">
                <a:latin typeface="Times New Roman" pitchFamily="18" charset="0"/>
                <a:cs typeface="Nikosh" pitchFamily="2" charset="0"/>
              </a:rPr>
              <a:t>   </a:t>
            </a:r>
            <a:r>
              <a:rPr lang="bn-BD" dirty="0" smtClean="0">
                <a:latin typeface="Times New Roman" pitchFamily="18" charset="0"/>
                <a:cs typeface="Times New Roman" pitchFamily="18" charset="0"/>
              </a:rPr>
              <a:t>  </a:t>
            </a:r>
            <a:r>
              <a:rPr lang="bn-BD" dirty="0" smtClean="0">
                <a:latin typeface="Nikosh" pitchFamily="2" charset="0"/>
                <a:cs typeface="Nikosh" pitchFamily="2" charset="0"/>
              </a:rPr>
              <a:t>    </a:t>
            </a:r>
          </a:p>
          <a:p>
            <a:pPr>
              <a:buNone/>
            </a:pPr>
            <a:r>
              <a:rPr lang="bn-BD" dirty="0" smtClean="0">
                <a:latin typeface="Nikosh" pitchFamily="2" charset="0"/>
                <a:cs typeface="Nikosh" pitchFamily="2" charset="0"/>
              </a:rPr>
              <a:t>ক। সাম্য, স্বাধীনতা ও নিরাপত্তা  খ।</a:t>
            </a:r>
            <a:r>
              <a:rPr lang="bn-BD" b="1" dirty="0" smtClean="0">
                <a:latin typeface="Nikosh" pitchFamily="2" charset="0"/>
                <a:cs typeface="Nikosh" pitchFamily="2" charset="0"/>
              </a:rPr>
              <a:t> </a:t>
            </a:r>
            <a:r>
              <a:rPr lang="bn-BD" dirty="0" smtClean="0">
                <a:latin typeface="Nikosh" pitchFamily="2" charset="0"/>
                <a:cs typeface="Nikosh" pitchFamily="2" charset="0"/>
              </a:rPr>
              <a:t>সাম্য, স্বাধীনতা ও অধিকার </a:t>
            </a:r>
            <a:r>
              <a:rPr lang="bn-BD" dirty="0" smtClean="0">
                <a:latin typeface="Times New Roman" pitchFamily="18" charset="0"/>
                <a:cs typeface="Nikosh" pitchFamily="2" charset="0"/>
              </a:rPr>
              <a:t> </a:t>
            </a:r>
            <a:endParaRPr lang="en-US" dirty="0" smtClean="0">
              <a:latin typeface="Times New Roman" pitchFamily="18" charset="0"/>
              <a:cs typeface="Nikosh" pitchFamily="2" charset="0"/>
            </a:endParaRPr>
          </a:p>
          <a:p>
            <a:pPr>
              <a:buNone/>
            </a:pPr>
            <a:r>
              <a:rPr lang="bn-BD" dirty="0" smtClean="0">
                <a:latin typeface="Nikosh" pitchFamily="2" charset="0"/>
                <a:cs typeface="Nikosh" pitchFamily="2" charset="0"/>
              </a:rPr>
              <a:t>গ।</a:t>
            </a:r>
            <a:r>
              <a:rPr lang="bn-BD" b="1" dirty="0" smtClean="0">
                <a:latin typeface="Nikosh" pitchFamily="2" charset="0"/>
                <a:cs typeface="Nikosh" pitchFamily="2" charset="0"/>
              </a:rPr>
              <a:t> </a:t>
            </a:r>
            <a:r>
              <a:rPr lang="bn-BD" dirty="0" smtClean="0">
                <a:latin typeface="Nikosh" pitchFamily="2" charset="0"/>
                <a:cs typeface="Nikosh" pitchFamily="2" charset="0"/>
              </a:rPr>
              <a:t>অধিকার, কর্তব্য ও দায়িত্ব  </a:t>
            </a:r>
            <a:r>
              <a:rPr lang="bn-BD" b="1" dirty="0" smtClean="0">
                <a:latin typeface="Nikosh" pitchFamily="2" charset="0"/>
                <a:cs typeface="Nikosh" pitchFamily="2" charset="0"/>
              </a:rPr>
              <a:t>ঘ।  সাম্য, স্বাধীনতা ও ভাতৃত্ব</a:t>
            </a:r>
            <a:r>
              <a:rPr lang="en-US" b="1" dirty="0" smtClean="0">
                <a:latin typeface="Times New Roman" pitchFamily="18" charset="0"/>
                <a:cs typeface="Times New Roman" pitchFamily="18" charset="0"/>
              </a:rPr>
              <a:t> </a:t>
            </a:r>
            <a:r>
              <a:rPr lang="bn-BD" b="1" dirty="0" smtClean="0">
                <a:latin typeface="Nikosh" pitchFamily="2" charset="0"/>
                <a:cs typeface="Nikosh" pitchFamily="2" charset="0"/>
              </a:rPr>
              <a:t> </a:t>
            </a:r>
            <a:endParaRPr lang="bn-BD" b="1" dirty="0" smtClean="0">
              <a:latin typeface="Times New Roman" pitchFamily="18" charset="0"/>
              <a:cs typeface="Nikosh" pitchFamily="2" charset="0"/>
            </a:endParaRPr>
          </a:p>
          <a:p>
            <a:pPr>
              <a:buNone/>
            </a:pPr>
            <a:r>
              <a:rPr lang="bn-BD" dirty="0" smtClean="0">
                <a:latin typeface="Nikosh" pitchFamily="2" charset="0"/>
                <a:cs typeface="Nikosh" pitchFamily="2" charset="0"/>
              </a:rPr>
              <a:t> ২।  সরকারের অংঙ্গ বা বিভাগ কয়টি  </a:t>
            </a:r>
          </a:p>
          <a:p>
            <a:pPr>
              <a:buNone/>
            </a:pPr>
            <a:r>
              <a:rPr lang="bn-BD" dirty="0" smtClean="0">
                <a:latin typeface="Nikosh" pitchFamily="2" charset="0"/>
                <a:cs typeface="Nikosh" pitchFamily="2" charset="0"/>
              </a:rPr>
              <a:t>ক। ২টি  </a:t>
            </a:r>
            <a:r>
              <a:rPr lang="bn-BD" b="1" dirty="0" smtClean="0">
                <a:latin typeface="Nikosh" pitchFamily="2" charset="0"/>
                <a:cs typeface="Nikosh" pitchFamily="2" charset="0"/>
              </a:rPr>
              <a:t>খ।  ৩টি</a:t>
            </a:r>
            <a:r>
              <a:rPr lang="en-US" b="1" dirty="0" smtClean="0">
                <a:latin typeface="Times New Roman" pitchFamily="18" charset="0"/>
                <a:cs typeface="Times New Roman" pitchFamily="18" charset="0"/>
              </a:rPr>
              <a:t>  </a:t>
            </a:r>
            <a:r>
              <a:rPr lang="bn-BD" dirty="0" smtClean="0">
                <a:latin typeface="Nikosh" pitchFamily="2" charset="0"/>
                <a:cs typeface="Nikosh" pitchFamily="2" charset="0"/>
              </a:rPr>
              <a:t>গ।  ৪টি</a:t>
            </a:r>
            <a:r>
              <a:rPr lang="bn-BD" dirty="0" smtClean="0">
                <a:latin typeface="Times New Roman" pitchFamily="18" charset="0"/>
                <a:cs typeface="Nikosh" pitchFamily="2" charset="0"/>
              </a:rPr>
              <a:t> </a:t>
            </a:r>
            <a:r>
              <a:rPr lang="bn-BD" dirty="0" smtClean="0">
                <a:latin typeface="Nikosh" pitchFamily="2" charset="0"/>
                <a:cs typeface="Nikosh" pitchFamily="2" charset="0"/>
              </a:rPr>
              <a:t>  ঘ। ৫টি</a:t>
            </a:r>
            <a:endParaRPr lang="en-US" dirty="0" smtClean="0">
              <a:latin typeface="Nikosh" pitchFamily="2" charset="0"/>
              <a:cs typeface="Nikosh" pitchFamily="2" charset="0"/>
            </a:endParaRPr>
          </a:p>
          <a:p>
            <a:pPr>
              <a:buNone/>
            </a:pPr>
            <a:r>
              <a:rPr lang="bn-BD" dirty="0" smtClean="0">
                <a:latin typeface="Nikosh" pitchFamily="2" charset="0"/>
                <a:cs typeface="Nikosh" pitchFamily="2" charset="0"/>
              </a:rPr>
              <a:t>৩। </a:t>
            </a:r>
            <a:r>
              <a:rPr lang="en-US" dirty="0" smtClean="0">
                <a:latin typeface="Nikosh" pitchFamily="2" charset="0"/>
                <a:cs typeface="Nikosh" pitchFamily="2" charset="0"/>
              </a:rPr>
              <a:t> </a:t>
            </a:r>
            <a:r>
              <a:rPr lang="bn-BD" dirty="0" smtClean="0">
                <a:latin typeface="Nikosh" pitchFamily="2" charset="0"/>
                <a:cs typeface="Nikosh" pitchFamily="2" charset="0"/>
              </a:rPr>
              <a:t>শাসন বিভাগের মুল কাজ হলো-?  </a:t>
            </a:r>
          </a:p>
          <a:p>
            <a:pPr>
              <a:buNone/>
            </a:pPr>
            <a:r>
              <a:rPr lang="bn-BD" dirty="0" smtClean="0">
                <a:latin typeface="Nikosh" pitchFamily="2" charset="0"/>
                <a:cs typeface="Nikosh" pitchFamily="2" charset="0"/>
              </a:rPr>
              <a:t>ক। আইন প্রণয়ন  </a:t>
            </a:r>
            <a:r>
              <a:rPr lang="bn-BD" dirty="0" smtClean="0">
                <a:latin typeface="Times New Roman" pitchFamily="18" charset="0"/>
                <a:cs typeface="Nikosh" pitchFamily="2" charset="0"/>
              </a:rPr>
              <a:t>  </a:t>
            </a:r>
            <a:r>
              <a:rPr lang="bn-BD" dirty="0" smtClean="0">
                <a:latin typeface="Nikosh" pitchFamily="2" charset="0"/>
                <a:cs typeface="Nikosh" pitchFamily="2" charset="0"/>
              </a:rPr>
              <a:t>খ। আইন সংশোধন </a:t>
            </a:r>
            <a:r>
              <a:rPr lang="en-US" dirty="0" smtClean="0">
                <a:latin typeface="Nikosh" pitchFamily="2" charset="0"/>
                <a:cs typeface="Nikosh" pitchFamily="2" charset="0"/>
              </a:rPr>
              <a:t> </a:t>
            </a:r>
            <a:r>
              <a:rPr lang="bn-BD" b="1" dirty="0" smtClean="0">
                <a:latin typeface="Nikosh" pitchFamily="2" charset="0"/>
                <a:cs typeface="Nikosh" pitchFamily="2" charset="0"/>
              </a:rPr>
              <a:t>গ।</a:t>
            </a:r>
            <a:r>
              <a:rPr lang="en-US" b="1" dirty="0" smtClean="0">
                <a:latin typeface="Nikosh" pitchFamily="2" charset="0"/>
                <a:cs typeface="Nikosh" pitchFamily="2" charset="0"/>
              </a:rPr>
              <a:t> </a:t>
            </a:r>
            <a:r>
              <a:rPr lang="bn-BD" b="1" dirty="0" smtClean="0">
                <a:latin typeface="Times New Roman" pitchFamily="18" charset="0"/>
                <a:cs typeface="Nikosh" pitchFamily="2" charset="0"/>
              </a:rPr>
              <a:t> আইন প্রয়োগ </a:t>
            </a:r>
            <a:r>
              <a:rPr lang="en-US" b="1" dirty="0" smtClean="0">
                <a:latin typeface="Times New Roman" pitchFamily="18" charset="0"/>
                <a:cs typeface="Times New Roman" pitchFamily="18" charset="0"/>
              </a:rPr>
              <a:t>  </a:t>
            </a:r>
            <a:r>
              <a:rPr lang="bn-BD" dirty="0" smtClean="0">
                <a:latin typeface="Nikosh" pitchFamily="2" charset="0"/>
                <a:cs typeface="Nikosh" pitchFamily="2" charset="0"/>
              </a:rPr>
              <a:t>ঘ।</a:t>
            </a:r>
            <a:r>
              <a:rPr lang="en-US" dirty="0" smtClean="0">
                <a:latin typeface="Nikosh" pitchFamily="2" charset="0"/>
                <a:cs typeface="Nikosh" pitchFamily="2" charset="0"/>
              </a:rPr>
              <a:t> </a:t>
            </a:r>
            <a:r>
              <a:rPr lang="bn-BD" dirty="0" smtClean="0">
                <a:latin typeface="Nikosh" pitchFamily="2" charset="0"/>
                <a:cs typeface="Nikosh" pitchFamily="2" charset="0"/>
              </a:rPr>
              <a:t>বিচার করা   </a:t>
            </a:r>
          </a:p>
          <a:p>
            <a:pPr>
              <a:buNone/>
            </a:pPr>
            <a:r>
              <a:rPr lang="bn-BD" dirty="0" smtClean="0">
                <a:latin typeface="Nikosh" pitchFamily="2" charset="0"/>
                <a:cs typeface="Nikosh" pitchFamily="2" charset="0"/>
              </a:rPr>
              <a:t>৪।  আইন বিভাগের মুল কাজ কি?         </a:t>
            </a:r>
          </a:p>
          <a:p>
            <a:pPr>
              <a:buNone/>
            </a:pPr>
            <a:r>
              <a:rPr lang="bn-BD" b="1" dirty="0" smtClean="0">
                <a:latin typeface="Nikosh" pitchFamily="2" charset="0"/>
                <a:cs typeface="Nikosh" pitchFamily="2" charset="0"/>
              </a:rPr>
              <a:t>ক। আইন প্রণয়ন </a:t>
            </a:r>
            <a:r>
              <a:rPr lang="bn-BD" b="1" dirty="0" smtClean="0">
                <a:latin typeface="Times New Roman" pitchFamily="18" charset="0"/>
                <a:cs typeface="Nikosh" pitchFamily="2" charset="0"/>
              </a:rPr>
              <a:t>  </a:t>
            </a:r>
            <a:r>
              <a:rPr lang="bn-BD" dirty="0" smtClean="0">
                <a:latin typeface="Nikosh" pitchFamily="2" charset="0"/>
                <a:cs typeface="Nikosh" pitchFamily="2" charset="0"/>
              </a:rPr>
              <a:t>  গ।  আইনের আলোকে বিচার করা  </a:t>
            </a:r>
            <a:r>
              <a:rPr lang="bn-BD" dirty="0" smtClean="0">
                <a:latin typeface="Times New Roman" pitchFamily="18" charset="0"/>
                <a:cs typeface="Times New Roman" pitchFamily="18" charset="0"/>
              </a:rPr>
              <a:t> </a:t>
            </a:r>
          </a:p>
          <a:p>
            <a:pPr>
              <a:buNone/>
            </a:pPr>
            <a:r>
              <a:rPr lang="bn-BD" dirty="0" smtClean="0">
                <a:solidFill>
                  <a:prstClr val="black"/>
                </a:solidFill>
                <a:latin typeface="Nikosh" pitchFamily="2" charset="0"/>
                <a:cs typeface="Nikosh" pitchFamily="2" charset="0"/>
              </a:rPr>
              <a:t>খ।  </a:t>
            </a:r>
            <a:r>
              <a:rPr lang="en-US" dirty="0" err="1" smtClean="0">
                <a:solidFill>
                  <a:prstClr val="black"/>
                </a:solidFill>
                <a:latin typeface="Nikosh" pitchFamily="2" charset="0"/>
                <a:cs typeface="Nikosh" pitchFamily="2" charset="0"/>
              </a:rPr>
              <a:t>বিচার</a:t>
            </a:r>
            <a:r>
              <a:rPr lang="en-US" dirty="0" smtClean="0">
                <a:solidFill>
                  <a:prstClr val="black"/>
                </a:solidFill>
                <a:latin typeface="Nikosh" pitchFamily="2" charset="0"/>
                <a:cs typeface="Nikosh" pitchFamily="2" charset="0"/>
              </a:rPr>
              <a:t> </a:t>
            </a:r>
            <a:r>
              <a:rPr lang="en-US" dirty="0" err="1" smtClean="0">
                <a:solidFill>
                  <a:prstClr val="black"/>
                </a:solidFill>
                <a:latin typeface="Nikosh" pitchFamily="2" charset="0"/>
                <a:cs typeface="Nikosh" pitchFamily="2" charset="0"/>
              </a:rPr>
              <a:t>করা</a:t>
            </a:r>
            <a:r>
              <a:rPr lang="en-US" dirty="0" smtClean="0">
                <a:solidFill>
                  <a:prstClr val="black"/>
                </a:solidFill>
                <a:latin typeface="Nikosh" pitchFamily="2" charset="0"/>
                <a:cs typeface="Nikosh" pitchFamily="2" charset="0"/>
              </a:rPr>
              <a:t> </a:t>
            </a:r>
            <a:r>
              <a:rPr lang="en-US" dirty="0" smtClean="0">
                <a:latin typeface="Nikosh" pitchFamily="2" charset="0"/>
                <a:cs typeface="Nikosh" pitchFamily="2" charset="0"/>
              </a:rPr>
              <a:t>  </a:t>
            </a:r>
            <a:r>
              <a:rPr lang="bn-BD" dirty="0" smtClean="0">
                <a:latin typeface="Nikosh" pitchFamily="2" charset="0"/>
                <a:cs typeface="Nikosh" pitchFamily="2" charset="0"/>
              </a:rPr>
              <a:t>ঘ।  বিদেশের সাথে সম্পর্ক রক্ষা করা </a:t>
            </a:r>
            <a:r>
              <a:rPr lang="en-US" dirty="0" smtClean="0">
                <a:latin typeface="Nikosh" pitchFamily="2" charset="0"/>
                <a:cs typeface="Nikosh" pitchFamily="2" charset="0"/>
              </a:rPr>
              <a:t>  </a:t>
            </a:r>
            <a:endParaRPr lang="bn-BD" dirty="0" smtClean="0">
              <a:latin typeface="Nikosh" pitchFamily="2" charset="0"/>
              <a:cs typeface="Nikosh" pitchFamily="2" charset="0"/>
            </a:endParaRPr>
          </a:p>
          <a:p>
            <a:pPr>
              <a:buNone/>
            </a:pPr>
            <a:r>
              <a:rPr lang="bn-BD" dirty="0" smtClean="0">
                <a:latin typeface="Nikosh" pitchFamily="2" charset="0"/>
                <a:cs typeface="Nikosh" pitchFamily="2" charset="0"/>
              </a:rPr>
              <a:t>৫। গ্রেট ব্রিটেন/যুক্তরাজ্যের আইনসভার নাম কি?     </a:t>
            </a:r>
          </a:p>
          <a:p>
            <a:pPr>
              <a:buNone/>
            </a:pPr>
            <a:r>
              <a:rPr lang="bn-BD" dirty="0" smtClean="0">
                <a:latin typeface="Nikosh" pitchFamily="2" charset="0"/>
                <a:cs typeface="Nikosh" pitchFamily="2" charset="0"/>
              </a:rPr>
              <a:t>ক। কংগ্রেস </a:t>
            </a:r>
            <a:r>
              <a:rPr lang="bn-BD" dirty="0" smtClean="0">
                <a:latin typeface="Times New Roman" pitchFamily="18" charset="0"/>
                <a:cs typeface="Nikosh" pitchFamily="2" charset="0"/>
              </a:rPr>
              <a:t>  </a:t>
            </a:r>
            <a:r>
              <a:rPr lang="bn-BD" dirty="0" smtClean="0">
                <a:latin typeface="Nikosh" pitchFamily="2" charset="0"/>
                <a:cs typeface="Nikosh" pitchFamily="2" charset="0"/>
              </a:rPr>
              <a:t>খ। লোকসভা  </a:t>
            </a:r>
            <a:r>
              <a:rPr lang="bn-BD" b="1" dirty="0" smtClean="0">
                <a:latin typeface="Nikosh" pitchFamily="2" charset="0"/>
                <a:cs typeface="Nikosh" pitchFamily="2" charset="0"/>
              </a:rPr>
              <a:t>গ।  পার্লামেন্ট   </a:t>
            </a:r>
            <a:r>
              <a:rPr lang="bn-BD" b="1" dirty="0" smtClean="0">
                <a:latin typeface="Times New Roman" pitchFamily="18" charset="0"/>
                <a:cs typeface="Times New Roman" pitchFamily="18" charset="0"/>
              </a:rPr>
              <a:t> </a:t>
            </a:r>
            <a:r>
              <a:rPr lang="bn-BD" dirty="0" smtClean="0">
                <a:latin typeface="Nikosh" pitchFamily="2" charset="0"/>
                <a:cs typeface="Nikosh" pitchFamily="2" charset="0"/>
              </a:rPr>
              <a:t>ঘ।  সিনেট</a:t>
            </a:r>
          </a:p>
          <a:p>
            <a:pPr>
              <a:buNone/>
            </a:pPr>
            <a:endParaRPr lang="en-US" dirty="0" smtClean="0"/>
          </a:p>
          <a:p>
            <a:pPr>
              <a:buNone/>
            </a:pPr>
            <a:endParaRPr lang="en-US" dirty="0"/>
          </a:p>
        </p:txBody>
      </p:sp>
      <p:sp>
        <p:nvSpPr>
          <p:cNvPr id="2" name="Title 1"/>
          <p:cNvSpPr>
            <a:spLocks noGrp="1"/>
          </p:cNvSpPr>
          <p:nvPr>
            <p:ph type="title"/>
          </p:nvPr>
        </p:nvSpPr>
        <p:spPr>
          <a:xfrm>
            <a:off x="2895600" y="274638"/>
            <a:ext cx="3352800" cy="1143000"/>
          </a:xfrm>
        </p:spPr>
        <p:txBody>
          <a:bodyPr/>
          <a:lstStyle/>
          <a:p>
            <a:pPr algn="ctr"/>
            <a:r>
              <a:rPr lang="bn-BD" dirty="0" smtClean="0">
                <a:latin typeface="Nikosh" pitchFamily="2" charset="0"/>
                <a:cs typeface="Nikosh" pitchFamily="2" charset="0"/>
              </a:rPr>
              <a:t>মুল্যায়ন</a:t>
            </a:r>
            <a:endParaRPr lang="en-US" dirty="0"/>
          </a:p>
        </p:txBody>
      </p:sp>
    </p:spTree>
    <p:extLst>
      <p:ext uri="{BB962C8B-B14F-4D97-AF65-F5344CB8AC3E}">
        <p14:creationId xmlns:p14="http://schemas.microsoft.com/office/powerpoint/2010/main" val="9667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2"/>
                                        </p:tgtEl>
                                        <p:attrNameLst>
                                          <p:attrName>ppt_x</p:attrName>
                                        </p:attrNameLst>
                                      </p:cBhvr>
                                      <p:tavLst>
                                        <p:tav tm="0">
                                          <p:val>
                                            <p:strVal val="ppt_x"/>
                                          </p:val>
                                        </p:tav>
                                        <p:tav tm="100000">
                                          <p:val>
                                            <p:strVal val="ppt_x"/>
                                          </p:val>
                                        </p:tav>
                                      </p:tavLst>
                                    </p:anim>
                                    <p:anim calcmode="lin" valueType="num">
                                      <p:cBhvr additive="base">
                                        <p:cTn id="13" dur="500"/>
                                        <p:tgtEl>
                                          <p:spTgt spid="2"/>
                                        </p:tgtEl>
                                        <p:attrNameLst>
                                          <p:attrName>ppt_y</p:attrName>
                                        </p:attrNameLst>
                                      </p:cBhvr>
                                      <p:tavLst>
                                        <p:tav tm="0">
                                          <p:val>
                                            <p:strVal val="ppt_y"/>
                                          </p:val>
                                        </p:tav>
                                        <p:tav tm="100000">
                                          <p:val>
                                            <p:strVal val="1+ppt_h/2"/>
                                          </p:val>
                                        </p:tav>
                                      </p:tavLst>
                                    </p:anim>
                                    <p:set>
                                      <p:cBhvr>
                                        <p:cTn id="14" dur="1" fill="hold">
                                          <p:stCondLst>
                                            <p:cond delay="499"/>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grpId="2" nodeType="clickEffect">
                                  <p:stCondLst>
                                    <p:cond delay="0"/>
                                  </p:stCondLst>
                                  <p:childTnLst>
                                    <p:animScale>
                                      <p:cBhvr>
                                        <p:cTn id="18"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66800"/>
            <a:ext cx="8839200" cy="5562600"/>
          </a:xfrm>
        </p:spPr>
        <p:txBody>
          <a:bodyPr>
            <a:normAutofit fontScale="92500" lnSpcReduction="10000"/>
          </a:bodyPr>
          <a:lstStyle/>
          <a:p>
            <a:pPr>
              <a:buNone/>
            </a:pPr>
            <a:r>
              <a:rPr lang="bn-BD" dirty="0" smtClean="0">
                <a:latin typeface="Nikosh" pitchFamily="2" charset="0"/>
                <a:cs typeface="Nikosh" pitchFamily="2" charset="0"/>
              </a:rPr>
              <a:t>৬। বাংলাদেশের আইনসভার নাম কি</a:t>
            </a:r>
            <a:r>
              <a:rPr lang="en-US" dirty="0" smtClean="0">
                <a:latin typeface="Nikosh" pitchFamily="2" charset="0"/>
                <a:cs typeface="Nikosh" pitchFamily="2" charset="0"/>
              </a:rPr>
              <a:t> </a:t>
            </a:r>
            <a:r>
              <a:rPr lang="bn-BD" dirty="0" smtClean="0">
                <a:latin typeface="Nikosh" pitchFamily="2" charset="0"/>
                <a:cs typeface="Nikosh" pitchFamily="2" charset="0"/>
              </a:rPr>
              <a:t>?</a:t>
            </a:r>
            <a:r>
              <a:rPr lang="bn-BD" dirty="0" smtClean="0">
                <a:latin typeface="Times New Roman" pitchFamily="18" charset="0"/>
                <a:cs typeface="Nikosh" pitchFamily="2" charset="0"/>
              </a:rPr>
              <a:t>   </a:t>
            </a:r>
            <a:r>
              <a:rPr lang="bn-BD" dirty="0" smtClean="0">
                <a:latin typeface="Times New Roman" pitchFamily="18" charset="0"/>
                <a:cs typeface="Times New Roman" pitchFamily="18" charset="0"/>
              </a:rPr>
              <a:t>  </a:t>
            </a:r>
            <a:r>
              <a:rPr lang="bn-BD" dirty="0" smtClean="0">
                <a:latin typeface="Nikosh" pitchFamily="2" charset="0"/>
                <a:cs typeface="Nikosh" pitchFamily="2" charset="0"/>
              </a:rPr>
              <a:t>    </a:t>
            </a:r>
          </a:p>
          <a:p>
            <a:pPr>
              <a:buNone/>
            </a:pPr>
            <a:r>
              <a:rPr lang="bn-BD" dirty="0" smtClean="0">
                <a:latin typeface="Nikosh" pitchFamily="2" charset="0"/>
                <a:cs typeface="Nikosh" pitchFamily="2" charset="0"/>
              </a:rPr>
              <a:t>ক। পার্লামেন্ট  খ।</a:t>
            </a:r>
            <a:r>
              <a:rPr lang="bn-BD" b="1" dirty="0" smtClean="0">
                <a:latin typeface="Nikosh" pitchFamily="2" charset="0"/>
                <a:cs typeface="Nikosh" pitchFamily="2" charset="0"/>
              </a:rPr>
              <a:t> </a:t>
            </a:r>
            <a:r>
              <a:rPr lang="bn-BD" dirty="0" smtClean="0">
                <a:latin typeface="Nikosh" pitchFamily="2" charset="0"/>
                <a:cs typeface="Nikosh" pitchFamily="2" charset="0"/>
              </a:rPr>
              <a:t>বিধানসভা </a:t>
            </a:r>
            <a:r>
              <a:rPr lang="bn-BD" dirty="0" smtClean="0">
                <a:latin typeface="Times New Roman" pitchFamily="18" charset="0"/>
                <a:cs typeface="Nikosh" pitchFamily="2" charset="0"/>
              </a:rPr>
              <a:t> </a:t>
            </a:r>
            <a:r>
              <a:rPr lang="bn-BD" dirty="0" smtClean="0">
                <a:latin typeface="Nikosh" pitchFamily="2" charset="0"/>
                <a:cs typeface="Nikosh" pitchFamily="2" charset="0"/>
              </a:rPr>
              <a:t>গ।</a:t>
            </a:r>
            <a:r>
              <a:rPr lang="bn-BD" b="1" dirty="0" smtClean="0">
                <a:latin typeface="Nikosh" pitchFamily="2" charset="0"/>
                <a:cs typeface="Nikosh" pitchFamily="2" charset="0"/>
              </a:rPr>
              <a:t> </a:t>
            </a:r>
            <a:r>
              <a:rPr lang="bn-BD" dirty="0" smtClean="0">
                <a:latin typeface="Nikosh" pitchFamily="2" charset="0"/>
                <a:cs typeface="Nikosh" pitchFamily="2" charset="0"/>
              </a:rPr>
              <a:t>মজলিশ  </a:t>
            </a:r>
            <a:r>
              <a:rPr lang="bn-BD" b="1" dirty="0" smtClean="0">
                <a:latin typeface="Nikosh" pitchFamily="2" charset="0"/>
                <a:cs typeface="Nikosh" pitchFamily="2" charset="0"/>
              </a:rPr>
              <a:t>ঘ।  জাতীয় সংসদ </a:t>
            </a:r>
            <a:endParaRPr lang="bn-BD" b="1" dirty="0" smtClean="0">
              <a:latin typeface="Times New Roman" pitchFamily="18" charset="0"/>
              <a:cs typeface="Nikosh" pitchFamily="2" charset="0"/>
            </a:endParaRPr>
          </a:p>
          <a:p>
            <a:pPr>
              <a:buNone/>
            </a:pPr>
            <a:r>
              <a:rPr lang="bn-BD" dirty="0" smtClean="0">
                <a:latin typeface="Nikosh" pitchFamily="2" charset="0"/>
                <a:cs typeface="Nikosh" pitchFamily="2" charset="0"/>
              </a:rPr>
              <a:t> ৭। বিচার বিভাগের কর্মদক্ষতা অপেক্ষা সরকারের উৎকর্ষ বিচারের আর কোন শ্রেষ্ট মানদন্ড নেই- উক্তিটি কার-?   </a:t>
            </a:r>
          </a:p>
          <a:p>
            <a:pPr>
              <a:buNone/>
            </a:pPr>
            <a:r>
              <a:rPr lang="bn-BD" dirty="0" smtClean="0">
                <a:latin typeface="Nikosh" pitchFamily="2" charset="0"/>
                <a:cs typeface="Nikosh" pitchFamily="2" charset="0"/>
              </a:rPr>
              <a:t>ক। অধ্যাপক লাস্কি  </a:t>
            </a:r>
            <a:r>
              <a:rPr lang="bn-BD" b="1" dirty="0" smtClean="0">
                <a:latin typeface="Nikosh" pitchFamily="2" charset="0"/>
                <a:cs typeface="Nikosh" pitchFamily="2" charset="0"/>
              </a:rPr>
              <a:t>খ। লর্ড ব্রাইস</a:t>
            </a:r>
            <a:r>
              <a:rPr lang="en-US" b="1" dirty="0" smtClean="0">
                <a:latin typeface="Times New Roman" pitchFamily="18" charset="0"/>
                <a:cs typeface="Times New Roman" pitchFamily="18" charset="0"/>
              </a:rPr>
              <a:t>  </a:t>
            </a:r>
            <a:r>
              <a:rPr lang="bn-BD" dirty="0" smtClean="0">
                <a:latin typeface="Nikosh" pitchFamily="2" charset="0"/>
                <a:cs typeface="Nikosh" pitchFamily="2" charset="0"/>
              </a:rPr>
              <a:t>গ। জন স্টুয়াট মিল</a:t>
            </a:r>
            <a:r>
              <a:rPr lang="bn-BD" dirty="0" smtClean="0">
                <a:latin typeface="Times New Roman" pitchFamily="18" charset="0"/>
                <a:cs typeface="Nikosh" pitchFamily="2" charset="0"/>
              </a:rPr>
              <a:t> </a:t>
            </a:r>
            <a:r>
              <a:rPr lang="bn-BD" dirty="0" smtClean="0">
                <a:latin typeface="Nikosh" pitchFamily="2" charset="0"/>
                <a:cs typeface="Nikosh" pitchFamily="2" charset="0"/>
              </a:rPr>
              <a:t>  ঘ। বিচারপতি হিউজেস</a:t>
            </a:r>
            <a:endParaRPr lang="en-US" dirty="0" smtClean="0">
              <a:latin typeface="Nikosh" pitchFamily="2" charset="0"/>
              <a:cs typeface="Nikosh" pitchFamily="2" charset="0"/>
            </a:endParaRPr>
          </a:p>
          <a:p>
            <a:pPr>
              <a:buNone/>
            </a:pPr>
            <a:r>
              <a:rPr lang="bn-BD" dirty="0" smtClean="0">
                <a:latin typeface="Nikosh" pitchFamily="2" charset="0"/>
                <a:cs typeface="Nikosh" pitchFamily="2" charset="0"/>
              </a:rPr>
              <a:t>৮। </a:t>
            </a:r>
            <a:r>
              <a:rPr lang="en-US" dirty="0" smtClean="0">
                <a:latin typeface="Nikosh" pitchFamily="2" charset="0"/>
                <a:cs typeface="Nikosh" pitchFamily="2" charset="0"/>
              </a:rPr>
              <a:t> </a:t>
            </a:r>
            <a:r>
              <a:rPr lang="bn-BD" dirty="0" smtClean="0">
                <a:latin typeface="Nikosh" pitchFamily="2" charset="0"/>
                <a:cs typeface="Nikosh" pitchFamily="2" charset="0"/>
              </a:rPr>
              <a:t>বিচারক নিয়োগের সবচেয়ে উত্তম পদ্ধতি কোনটি?  </a:t>
            </a:r>
          </a:p>
          <a:p>
            <a:pPr>
              <a:buNone/>
            </a:pPr>
            <a:r>
              <a:rPr lang="bn-BD" b="1" dirty="0" smtClean="0">
                <a:latin typeface="Nikosh" pitchFamily="2" charset="0"/>
                <a:cs typeface="Nikosh" pitchFamily="2" charset="0"/>
              </a:rPr>
              <a:t>ক। শাসন বিভাগ কর্তৃক সরাসরি নিয়োগ  </a:t>
            </a:r>
            <a:r>
              <a:rPr lang="bn-BD" b="1" dirty="0" smtClean="0">
                <a:latin typeface="Times New Roman" pitchFamily="18" charset="0"/>
                <a:cs typeface="Nikosh" pitchFamily="2" charset="0"/>
              </a:rPr>
              <a:t> </a:t>
            </a:r>
            <a:r>
              <a:rPr lang="bn-BD" dirty="0" smtClean="0">
                <a:latin typeface="Nikosh" pitchFamily="2" charset="0"/>
                <a:cs typeface="Nikosh" pitchFamily="2" charset="0"/>
              </a:rPr>
              <a:t>খ। বিচারকগণের ভোটে </a:t>
            </a:r>
            <a:r>
              <a:rPr lang="en-US" dirty="0" smtClean="0">
                <a:latin typeface="Nikosh" pitchFamily="2" charset="0"/>
                <a:cs typeface="Nikosh" pitchFamily="2" charset="0"/>
              </a:rPr>
              <a:t> </a:t>
            </a:r>
            <a:endParaRPr lang="bn-BD" dirty="0" smtClean="0">
              <a:latin typeface="Nikosh" pitchFamily="2" charset="0"/>
              <a:cs typeface="Nikosh" pitchFamily="2" charset="0"/>
            </a:endParaRPr>
          </a:p>
          <a:p>
            <a:pPr>
              <a:buNone/>
            </a:pPr>
            <a:r>
              <a:rPr lang="bn-BD" dirty="0" smtClean="0">
                <a:latin typeface="Nikosh" pitchFamily="2" charset="0"/>
                <a:cs typeface="Nikosh" pitchFamily="2" charset="0"/>
              </a:rPr>
              <a:t>গ।</a:t>
            </a:r>
            <a:r>
              <a:rPr lang="en-US" dirty="0" smtClean="0">
                <a:latin typeface="Nikosh" pitchFamily="2" charset="0"/>
                <a:cs typeface="Nikosh" pitchFamily="2" charset="0"/>
              </a:rPr>
              <a:t> </a:t>
            </a:r>
            <a:r>
              <a:rPr lang="bn-BD" dirty="0" smtClean="0">
                <a:latin typeface="Times New Roman" pitchFamily="18" charset="0"/>
                <a:cs typeface="Nikosh" pitchFamily="2" charset="0"/>
              </a:rPr>
              <a:t> আইনসভার ভোটে </a:t>
            </a:r>
            <a:r>
              <a:rPr lang="en-US" dirty="0" smtClean="0">
                <a:latin typeface="Times New Roman" pitchFamily="18" charset="0"/>
                <a:cs typeface="Times New Roman" pitchFamily="18" charset="0"/>
              </a:rPr>
              <a:t>  </a:t>
            </a:r>
            <a:r>
              <a:rPr lang="bn-BD" dirty="0" smtClean="0">
                <a:latin typeface="Nikosh" pitchFamily="2" charset="0"/>
                <a:cs typeface="Nikosh" pitchFamily="2" charset="0"/>
              </a:rPr>
              <a:t>ঘ।</a:t>
            </a:r>
            <a:r>
              <a:rPr lang="en-US" dirty="0" smtClean="0">
                <a:latin typeface="Nikosh" pitchFamily="2" charset="0"/>
                <a:cs typeface="Nikosh" pitchFamily="2" charset="0"/>
              </a:rPr>
              <a:t> </a:t>
            </a:r>
            <a:r>
              <a:rPr lang="bn-BD" dirty="0" smtClean="0">
                <a:latin typeface="Nikosh" pitchFamily="2" charset="0"/>
                <a:cs typeface="Nikosh" pitchFamily="2" charset="0"/>
              </a:rPr>
              <a:t>জনগনের ভোটে   </a:t>
            </a:r>
          </a:p>
          <a:p>
            <a:pPr>
              <a:buNone/>
            </a:pPr>
            <a:r>
              <a:rPr lang="bn-BD" dirty="0" smtClean="0">
                <a:latin typeface="Nikosh" pitchFamily="2" charset="0"/>
                <a:cs typeface="Nikosh" pitchFamily="2" charset="0"/>
              </a:rPr>
              <a:t>৯।  ব্যক্তিস্বাধীনতার জন্য বিচার বিভাগের স্বাধীনতা অপরিহার্য- উক্তিটি কার?         </a:t>
            </a:r>
          </a:p>
          <a:p>
            <a:pPr>
              <a:buNone/>
            </a:pPr>
            <a:r>
              <a:rPr lang="bn-BD" b="1" dirty="0" smtClean="0">
                <a:latin typeface="Nikosh" pitchFamily="2" charset="0"/>
                <a:cs typeface="Nikosh" pitchFamily="2" charset="0"/>
              </a:rPr>
              <a:t>ক। অধ্যাপক লাস্কি </a:t>
            </a:r>
            <a:r>
              <a:rPr lang="bn-BD" b="1" dirty="0" smtClean="0">
                <a:latin typeface="Times New Roman" pitchFamily="18" charset="0"/>
                <a:cs typeface="Nikosh" pitchFamily="2" charset="0"/>
              </a:rPr>
              <a:t>  </a:t>
            </a:r>
            <a:r>
              <a:rPr lang="bn-BD" dirty="0" smtClean="0">
                <a:latin typeface="Nikosh" pitchFamily="2" charset="0"/>
                <a:cs typeface="Nikosh" pitchFamily="2" charset="0"/>
              </a:rPr>
              <a:t>খ।  আব্রাহাম লিংকন  গ।  বিচারপতি হিউজেস ঘ।  লর্ড ব্রাইস </a:t>
            </a:r>
          </a:p>
          <a:p>
            <a:pPr>
              <a:buNone/>
            </a:pPr>
            <a:r>
              <a:rPr lang="bn-BD" dirty="0" smtClean="0">
                <a:latin typeface="Nikosh" pitchFamily="2" charset="0"/>
                <a:cs typeface="Nikosh" pitchFamily="2" charset="0"/>
              </a:rPr>
              <a:t>১০। আমেরিকা যুক্তরাষ্ট্রের আইনসভার নাম কি?     </a:t>
            </a:r>
          </a:p>
          <a:p>
            <a:pPr>
              <a:buNone/>
            </a:pPr>
            <a:r>
              <a:rPr lang="bn-BD" b="1" dirty="0" smtClean="0">
                <a:latin typeface="Nikosh" pitchFamily="2" charset="0"/>
                <a:cs typeface="Nikosh" pitchFamily="2" charset="0"/>
              </a:rPr>
              <a:t>ক। কংগ্রেস </a:t>
            </a:r>
            <a:r>
              <a:rPr lang="bn-BD" b="1" dirty="0" smtClean="0">
                <a:latin typeface="Times New Roman" pitchFamily="18" charset="0"/>
                <a:cs typeface="Nikosh" pitchFamily="2" charset="0"/>
              </a:rPr>
              <a:t>  </a:t>
            </a:r>
            <a:r>
              <a:rPr lang="bn-BD" dirty="0" smtClean="0">
                <a:latin typeface="Nikosh" pitchFamily="2" charset="0"/>
                <a:cs typeface="Nikosh" pitchFamily="2" charset="0"/>
              </a:rPr>
              <a:t>খ। লোকসভা  গ।  পার্লামেন্ট   </a:t>
            </a:r>
            <a:r>
              <a:rPr lang="bn-BD" dirty="0" smtClean="0">
                <a:latin typeface="Times New Roman" pitchFamily="18" charset="0"/>
                <a:cs typeface="Times New Roman" pitchFamily="18" charset="0"/>
              </a:rPr>
              <a:t> </a:t>
            </a:r>
            <a:r>
              <a:rPr lang="bn-BD" dirty="0" smtClean="0">
                <a:latin typeface="Nikosh" pitchFamily="2" charset="0"/>
                <a:cs typeface="Nikosh" pitchFamily="2" charset="0"/>
              </a:rPr>
              <a:t>ঘ।  সিনেট</a:t>
            </a:r>
          </a:p>
          <a:p>
            <a:pPr>
              <a:buNone/>
            </a:pPr>
            <a:r>
              <a:rPr lang="bn-BD" dirty="0" smtClean="0">
                <a:latin typeface="Nikosh" pitchFamily="2" charset="0"/>
                <a:cs typeface="Nikosh" pitchFamily="2" charset="0"/>
              </a:rPr>
              <a:t>১১। সরকারের কাজ ক</a:t>
            </a:r>
            <a:r>
              <a:rPr lang="en-US" dirty="0" smtClean="0">
                <a:latin typeface="Nikosh" pitchFamily="2" charset="0"/>
                <a:cs typeface="Nikosh" pitchFamily="2" charset="0"/>
              </a:rPr>
              <a:t>ত </a:t>
            </a:r>
            <a:r>
              <a:rPr lang="bn-BD" dirty="0" smtClean="0">
                <a:latin typeface="Nikosh" pitchFamily="2" charset="0"/>
                <a:cs typeface="Nikosh" pitchFamily="2" charset="0"/>
              </a:rPr>
              <a:t>প্রকার ?     </a:t>
            </a:r>
          </a:p>
          <a:p>
            <a:pPr>
              <a:buNone/>
            </a:pPr>
            <a:r>
              <a:rPr lang="bn-BD" dirty="0" smtClean="0">
                <a:latin typeface="Nikosh" pitchFamily="2" charset="0"/>
                <a:cs typeface="Nikosh" pitchFamily="2" charset="0"/>
              </a:rPr>
              <a:t>ক। দুই  </a:t>
            </a:r>
            <a:r>
              <a:rPr lang="bn-BD" dirty="0" smtClean="0">
                <a:latin typeface="Times New Roman" pitchFamily="18" charset="0"/>
                <a:cs typeface="Nikosh" pitchFamily="2" charset="0"/>
              </a:rPr>
              <a:t>  </a:t>
            </a:r>
            <a:r>
              <a:rPr lang="bn-BD" b="1" dirty="0" smtClean="0">
                <a:latin typeface="Nikosh" pitchFamily="2" charset="0"/>
                <a:cs typeface="Nikosh" pitchFamily="2" charset="0"/>
              </a:rPr>
              <a:t>খ। তিন  </a:t>
            </a:r>
            <a:r>
              <a:rPr lang="bn-BD" dirty="0" smtClean="0">
                <a:latin typeface="Nikosh" pitchFamily="2" charset="0"/>
                <a:cs typeface="Nikosh" pitchFamily="2" charset="0"/>
              </a:rPr>
              <a:t>গ।  চার   </a:t>
            </a:r>
            <a:r>
              <a:rPr lang="bn-BD" dirty="0" smtClean="0">
                <a:latin typeface="Times New Roman" pitchFamily="18" charset="0"/>
                <a:cs typeface="Times New Roman" pitchFamily="18" charset="0"/>
              </a:rPr>
              <a:t> </a:t>
            </a:r>
            <a:r>
              <a:rPr lang="bn-BD" dirty="0" smtClean="0">
                <a:latin typeface="Nikosh" pitchFamily="2" charset="0"/>
                <a:cs typeface="Nikosh" pitchFamily="2" charset="0"/>
              </a:rPr>
              <a:t>ঘ।  পাঁচ</a:t>
            </a:r>
            <a:endParaRPr lang="bn-BD" sz="3100" dirty="0" smtClean="0">
              <a:latin typeface="Nikosh" pitchFamily="2" charset="0"/>
              <a:cs typeface="Nikosh" pitchFamily="2" charset="0"/>
            </a:endParaRPr>
          </a:p>
          <a:p>
            <a:pPr>
              <a:buNone/>
            </a:pPr>
            <a:endParaRPr lang="bn-BD" sz="3100" dirty="0" smtClean="0">
              <a:latin typeface="Nikosh" pitchFamily="2" charset="0"/>
              <a:cs typeface="Nikosh" pitchFamily="2" charset="0"/>
            </a:endParaRPr>
          </a:p>
          <a:p>
            <a:pPr>
              <a:buNone/>
            </a:pPr>
            <a:endParaRPr lang="bn-BD" dirty="0" smtClean="0">
              <a:latin typeface="Nikosh" pitchFamily="2" charset="0"/>
              <a:cs typeface="Nikosh" pitchFamily="2" charset="0"/>
            </a:endParaRPr>
          </a:p>
          <a:p>
            <a:pPr>
              <a:buNone/>
            </a:pPr>
            <a:endParaRPr lang="bn-BD" dirty="0" smtClean="0">
              <a:latin typeface="Nikosh" pitchFamily="2" charset="0"/>
              <a:cs typeface="Nikosh" pitchFamily="2" charset="0"/>
            </a:endParaRPr>
          </a:p>
          <a:p>
            <a:pPr>
              <a:buNone/>
            </a:pPr>
            <a:endParaRPr lang="en-US" dirty="0"/>
          </a:p>
        </p:txBody>
      </p:sp>
      <p:sp>
        <p:nvSpPr>
          <p:cNvPr id="2" name="Title 1"/>
          <p:cNvSpPr>
            <a:spLocks noGrp="1"/>
          </p:cNvSpPr>
          <p:nvPr>
            <p:ph type="title"/>
          </p:nvPr>
        </p:nvSpPr>
        <p:spPr/>
        <p:txBody>
          <a:bodyPr>
            <a:noAutofit/>
          </a:bodyPr>
          <a:lstStyle/>
          <a:p>
            <a:pPr algn="ctr"/>
            <a:r>
              <a:rPr lang="bn-BD" sz="3200" dirty="0" smtClean="0">
                <a:latin typeface="Nikosh" pitchFamily="2" charset="0"/>
                <a:cs typeface="Nikosh" pitchFamily="2" charset="0"/>
              </a:rPr>
              <a:t>জ্ঞান মুলক,অনুধাবন মুলক, প্রয়োগ মুলক প্রশ্ন  (</a:t>
            </a:r>
            <a:r>
              <a:rPr lang="en-US" sz="3200" dirty="0">
                <a:latin typeface="Nikosh" pitchFamily="2" charset="0"/>
                <a:cs typeface="Nikosh" pitchFamily="2" charset="0"/>
              </a:rPr>
              <a:t>খ</a:t>
            </a:r>
            <a:r>
              <a:rPr lang="bn-BD" sz="3200" dirty="0" smtClean="0">
                <a:latin typeface="Nikosh" pitchFamily="2" charset="0"/>
                <a:cs typeface="Nikosh" pitchFamily="2" charset="0"/>
              </a:rPr>
              <a:t>)</a:t>
            </a:r>
            <a:br>
              <a:rPr lang="bn-BD" sz="3200" dirty="0" smtClean="0">
                <a:latin typeface="Nikosh" pitchFamily="2" charset="0"/>
                <a:cs typeface="Nikosh" pitchFamily="2" charset="0"/>
              </a:rPr>
            </a:br>
            <a:endParaRPr lang="en-US" sz="3200" dirty="0"/>
          </a:p>
        </p:txBody>
      </p:sp>
    </p:spTree>
    <p:extLst>
      <p:ext uri="{BB962C8B-B14F-4D97-AF65-F5344CB8AC3E}">
        <p14:creationId xmlns:p14="http://schemas.microsoft.com/office/powerpoint/2010/main" val="2554496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6" presetClass="emph" presetSubtype="0" fill="hold" grpId="2" nodeType="clickEffect">
                                  <p:stCondLst>
                                    <p:cond delay="0"/>
                                  </p:stCondLst>
                                  <p:childTnLst>
                                    <p:animScale>
                                      <p:cBhvr>
                                        <p:cTn id="17"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81328"/>
            <a:ext cx="8686800" cy="5148072"/>
          </a:xfrm>
        </p:spPr>
        <p:txBody>
          <a:bodyPr>
            <a:normAutofit/>
          </a:bodyPr>
          <a:lstStyle/>
          <a:p>
            <a:pPr>
              <a:buNone/>
            </a:pPr>
            <a:r>
              <a:rPr lang="bn-BD" dirty="0" smtClean="0">
                <a:latin typeface="Nikosh" pitchFamily="2" charset="0"/>
                <a:cs typeface="Nikosh" pitchFamily="2" charset="0"/>
              </a:rPr>
              <a:t>জ্ঞান মুলক,অনুধাবন মুলক, প্রয়োগ মুলক প্রশ্ন  (</a:t>
            </a:r>
            <a:r>
              <a:rPr lang="en-US" dirty="0" smtClean="0">
                <a:latin typeface="Nikosh" pitchFamily="2" charset="0"/>
                <a:cs typeface="Nikosh" pitchFamily="2" charset="0"/>
              </a:rPr>
              <a:t>গ</a:t>
            </a:r>
            <a:r>
              <a:rPr lang="bn-BD" dirty="0" smtClean="0">
                <a:latin typeface="Nikosh" pitchFamily="2" charset="0"/>
                <a:cs typeface="Nikosh" pitchFamily="2" charset="0"/>
              </a:rPr>
              <a:t>)</a:t>
            </a:r>
          </a:p>
          <a:p>
            <a:pPr>
              <a:buNone/>
            </a:pPr>
            <a:r>
              <a:rPr lang="bn-BD" dirty="0" smtClean="0">
                <a:latin typeface="Nikosh" pitchFamily="2" charset="0"/>
                <a:cs typeface="Nikosh" pitchFamily="2" charset="0"/>
              </a:rPr>
              <a:t>১। </a:t>
            </a:r>
            <a:r>
              <a:rPr lang="en-US" dirty="0" smtClean="0">
                <a:latin typeface="Nikosh" pitchFamily="2" charset="0"/>
                <a:cs typeface="Nikosh" pitchFamily="2" charset="0"/>
              </a:rPr>
              <a:t> </a:t>
            </a:r>
            <a:r>
              <a:rPr lang="bn-BD" dirty="0" smtClean="0">
                <a:latin typeface="Nikosh" pitchFamily="2" charset="0"/>
                <a:cs typeface="Nikosh" pitchFamily="2" charset="0"/>
              </a:rPr>
              <a:t>বাংলাদেশে কোন ধরনের সরকার ব্যবস্থা প্রচলিত?</a:t>
            </a:r>
            <a:r>
              <a:rPr lang="bn-BD" dirty="0" smtClean="0">
                <a:latin typeface="Times New Roman" pitchFamily="18" charset="0"/>
                <a:cs typeface="Nikosh" pitchFamily="2" charset="0"/>
              </a:rPr>
              <a:t>   </a:t>
            </a:r>
            <a:r>
              <a:rPr lang="bn-BD" dirty="0" smtClean="0">
                <a:latin typeface="Times New Roman" pitchFamily="18" charset="0"/>
                <a:cs typeface="Times New Roman" pitchFamily="18" charset="0"/>
              </a:rPr>
              <a:t>  </a:t>
            </a:r>
            <a:r>
              <a:rPr lang="bn-BD" dirty="0" smtClean="0">
                <a:latin typeface="Nikosh" pitchFamily="2" charset="0"/>
                <a:cs typeface="Nikosh" pitchFamily="2" charset="0"/>
              </a:rPr>
              <a:t>    </a:t>
            </a:r>
          </a:p>
          <a:p>
            <a:pPr>
              <a:buNone/>
            </a:pPr>
            <a:r>
              <a:rPr lang="bn-BD" dirty="0" smtClean="0">
                <a:latin typeface="Nikosh" pitchFamily="2" charset="0"/>
                <a:cs typeface="Nikosh" pitchFamily="2" charset="0"/>
              </a:rPr>
              <a:t>ক। রাষ্ট্রপতি শাসিত   খ।</a:t>
            </a:r>
            <a:r>
              <a:rPr lang="bn-BD" b="1" dirty="0" smtClean="0">
                <a:latin typeface="Nikosh" pitchFamily="2" charset="0"/>
                <a:cs typeface="Nikosh" pitchFamily="2" charset="0"/>
              </a:rPr>
              <a:t> </a:t>
            </a:r>
            <a:r>
              <a:rPr lang="bn-BD" dirty="0" smtClean="0">
                <a:latin typeface="Nikosh" pitchFamily="2" charset="0"/>
                <a:cs typeface="Nikosh" pitchFamily="2" charset="0"/>
              </a:rPr>
              <a:t>যুক্তরাষ্ট্রীয় </a:t>
            </a:r>
            <a:r>
              <a:rPr lang="bn-BD" dirty="0" smtClean="0">
                <a:latin typeface="Times New Roman" pitchFamily="18" charset="0"/>
                <a:cs typeface="Nikosh" pitchFamily="2" charset="0"/>
              </a:rPr>
              <a:t> </a:t>
            </a:r>
            <a:r>
              <a:rPr lang="bn-BD" dirty="0" smtClean="0">
                <a:latin typeface="Nikosh" pitchFamily="2" charset="0"/>
                <a:cs typeface="Nikosh" pitchFamily="2" charset="0"/>
              </a:rPr>
              <a:t>গ।</a:t>
            </a:r>
            <a:r>
              <a:rPr lang="bn-BD" b="1" dirty="0" smtClean="0">
                <a:latin typeface="Nikosh" pitchFamily="2" charset="0"/>
                <a:cs typeface="Nikosh" pitchFamily="2" charset="0"/>
              </a:rPr>
              <a:t> </a:t>
            </a:r>
            <a:r>
              <a:rPr lang="bn-BD" dirty="0" smtClean="0">
                <a:latin typeface="Nikosh" pitchFamily="2" charset="0"/>
                <a:cs typeface="Nikosh" pitchFamily="2" charset="0"/>
              </a:rPr>
              <a:t>নিয়মতান্ত্রিক রাজতন্ত্র  </a:t>
            </a:r>
            <a:r>
              <a:rPr lang="bn-BD" b="1" dirty="0" smtClean="0">
                <a:latin typeface="Nikosh" pitchFamily="2" charset="0"/>
                <a:cs typeface="Nikosh" pitchFamily="2" charset="0"/>
              </a:rPr>
              <a:t>ঘ।  এককেন্দ্রিক</a:t>
            </a:r>
            <a:r>
              <a:rPr lang="en-US" b="1" dirty="0" smtClean="0">
                <a:latin typeface="Times New Roman" pitchFamily="18" charset="0"/>
                <a:cs typeface="Times New Roman" pitchFamily="18" charset="0"/>
              </a:rPr>
              <a:t> </a:t>
            </a:r>
            <a:r>
              <a:rPr lang="bn-BD" b="1" dirty="0" smtClean="0">
                <a:latin typeface="Nikosh" pitchFamily="2" charset="0"/>
                <a:cs typeface="Nikosh" pitchFamily="2" charset="0"/>
              </a:rPr>
              <a:t> </a:t>
            </a:r>
            <a:endParaRPr lang="bn-BD" b="1" dirty="0" smtClean="0">
              <a:latin typeface="Times New Roman" pitchFamily="18" charset="0"/>
              <a:cs typeface="Nikosh" pitchFamily="2" charset="0"/>
            </a:endParaRPr>
          </a:p>
          <a:p>
            <a:pPr>
              <a:buNone/>
            </a:pPr>
            <a:r>
              <a:rPr lang="bn-BD" dirty="0" smtClean="0">
                <a:latin typeface="Nikosh" pitchFamily="2" charset="0"/>
                <a:cs typeface="Nikosh" pitchFamily="2" charset="0"/>
              </a:rPr>
              <a:t> ২।  বাংলাদেশ রাষ্ট্রটি কোন ধরনের?  </a:t>
            </a:r>
          </a:p>
          <a:p>
            <a:pPr>
              <a:buNone/>
            </a:pPr>
            <a:r>
              <a:rPr lang="bn-BD" dirty="0" smtClean="0">
                <a:latin typeface="Nikosh" pitchFamily="2" charset="0"/>
                <a:cs typeface="Nikosh" pitchFamily="2" charset="0"/>
              </a:rPr>
              <a:t>ক। রাজতান্ত্রিক  খ।  সমাজতান্ত্রিক</a:t>
            </a:r>
            <a:r>
              <a:rPr lang="en-US" dirty="0" smtClean="0">
                <a:latin typeface="Times New Roman" pitchFamily="18" charset="0"/>
                <a:cs typeface="Times New Roman" pitchFamily="18" charset="0"/>
              </a:rPr>
              <a:t>  </a:t>
            </a:r>
            <a:r>
              <a:rPr lang="bn-BD" dirty="0" smtClean="0">
                <a:latin typeface="Nikosh" pitchFamily="2" charset="0"/>
                <a:cs typeface="Nikosh" pitchFamily="2" charset="0"/>
              </a:rPr>
              <a:t>গ।  ধর্মতান্ত্রিক</a:t>
            </a:r>
            <a:r>
              <a:rPr lang="bn-BD" dirty="0" smtClean="0">
                <a:latin typeface="Times New Roman" pitchFamily="18" charset="0"/>
                <a:cs typeface="Nikosh" pitchFamily="2" charset="0"/>
              </a:rPr>
              <a:t> </a:t>
            </a:r>
            <a:r>
              <a:rPr lang="bn-BD" dirty="0" smtClean="0">
                <a:latin typeface="Nikosh" pitchFamily="2" charset="0"/>
                <a:cs typeface="Nikosh" pitchFamily="2" charset="0"/>
              </a:rPr>
              <a:t>  </a:t>
            </a:r>
            <a:r>
              <a:rPr lang="bn-BD" b="1" dirty="0" smtClean="0">
                <a:latin typeface="Nikosh" pitchFamily="2" charset="0"/>
                <a:cs typeface="Nikosh" pitchFamily="2" charset="0"/>
              </a:rPr>
              <a:t>ঘ।</a:t>
            </a:r>
            <a:r>
              <a:rPr lang="en-US" b="1" dirty="0" smtClean="0">
                <a:latin typeface="Times New Roman" pitchFamily="18" charset="0"/>
                <a:cs typeface="Times New Roman" pitchFamily="18" charset="0"/>
              </a:rPr>
              <a:t>  </a:t>
            </a:r>
            <a:r>
              <a:rPr lang="bn-BD" b="1" dirty="0" smtClean="0">
                <a:latin typeface="Nikosh" pitchFamily="2" charset="0"/>
                <a:cs typeface="Nikosh" pitchFamily="2" charset="0"/>
              </a:rPr>
              <a:t>প্রজাতান্ত্রিক</a:t>
            </a:r>
            <a:endParaRPr lang="en-US" b="1" dirty="0" smtClean="0">
              <a:latin typeface="Nikosh" pitchFamily="2" charset="0"/>
              <a:cs typeface="Nikosh" pitchFamily="2" charset="0"/>
            </a:endParaRPr>
          </a:p>
          <a:p>
            <a:pPr>
              <a:buNone/>
            </a:pPr>
            <a:r>
              <a:rPr lang="bn-BD" dirty="0" smtClean="0">
                <a:latin typeface="Nikosh" pitchFamily="2" charset="0"/>
                <a:cs typeface="Nikosh" pitchFamily="2" charset="0"/>
              </a:rPr>
              <a:t>৩। </a:t>
            </a:r>
            <a:r>
              <a:rPr lang="en-US" dirty="0" smtClean="0">
                <a:latin typeface="Nikosh" pitchFamily="2" charset="0"/>
                <a:cs typeface="Nikosh" pitchFamily="2" charset="0"/>
              </a:rPr>
              <a:t> </a:t>
            </a:r>
            <a:r>
              <a:rPr lang="bn-BD" dirty="0" smtClean="0">
                <a:latin typeface="Nikosh" pitchFamily="2" charset="0"/>
                <a:cs typeface="Nikosh" pitchFamily="2" charset="0"/>
              </a:rPr>
              <a:t>ফোয়েডাস কোন ভাষার শব্দ-?  </a:t>
            </a:r>
          </a:p>
          <a:p>
            <a:pPr>
              <a:buNone/>
            </a:pPr>
            <a:r>
              <a:rPr lang="bn-BD" dirty="0" smtClean="0">
                <a:latin typeface="Nikosh" pitchFamily="2" charset="0"/>
                <a:cs typeface="Nikosh" pitchFamily="2" charset="0"/>
              </a:rPr>
              <a:t>ক।  গ্রিক </a:t>
            </a:r>
            <a:r>
              <a:rPr lang="bn-BD" dirty="0" smtClean="0">
                <a:latin typeface="Times New Roman" pitchFamily="18" charset="0"/>
                <a:cs typeface="Nikosh" pitchFamily="2" charset="0"/>
              </a:rPr>
              <a:t>  </a:t>
            </a:r>
            <a:r>
              <a:rPr lang="bn-BD" dirty="0" smtClean="0">
                <a:latin typeface="Nikosh" pitchFamily="2" charset="0"/>
                <a:cs typeface="Nikosh" pitchFamily="2" charset="0"/>
              </a:rPr>
              <a:t>খ।  রোমান </a:t>
            </a:r>
            <a:r>
              <a:rPr lang="en-US" dirty="0" smtClean="0">
                <a:latin typeface="Nikosh" pitchFamily="2" charset="0"/>
                <a:cs typeface="Nikosh" pitchFamily="2" charset="0"/>
              </a:rPr>
              <a:t> </a:t>
            </a:r>
            <a:r>
              <a:rPr lang="bn-BD" b="1" dirty="0" smtClean="0">
                <a:latin typeface="Nikosh" pitchFamily="2" charset="0"/>
                <a:cs typeface="Nikosh" pitchFamily="2" charset="0"/>
              </a:rPr>
              <a:t>গ।</a:t>
            </a:r>
            <a:r>
              <a:rPr lang="en-US" b="1" dirty="0" smtClean="0">
                <a:latin typeface="Nikosh" pitchFamily="2" charset="0"/>
                <a:cs typeface="Nikosh" pitchFamily="2" charset="0"/>
              </a:rPr>
              <a:t> </a:t>
            </a:r>
            <a:r>
              <a:rPr lang="bn-BD" b="1" dirty="0" smtClean="0">
                <a:latin typeface="Times New Roman" pitchFamily="18" charset="0"/>
                <a:cs typeface="Nikosh" pitchFamily="2" charset="0"/>
              </a:rPr>
              <a:t> ল্যাটিন  </a:t>
            </a:r>
            <a:r>
              <a:rPr lang="en-US" b="1" dirty="0" smtClean="0">
                <a:latin typeface="Times New Roman" pitchFamily="18" charset="0"/>
                <a:cs typeface="Times New Roman" pitchFamily="18" charset="0"/>
              </a:rPr>
              <a:t>  </a:t>
            </a:r>
            <a:r>
              <a:rPr lang="bn-BD" dirty="0" smtClean="0">
                <a:latin typeface="Nikosh" pitchFamily="2" charset="0"/>
                <a:cs typeface="Nikosh" pitchFamily="2" charset="0"/>
              </a:rPr>
              <a:t>ঘ।</a:t>
            </a:r>
            <a:r>
              <a:rPr lang="en-US" dirty="0" smtClean="0">
                <a:latin typeface="Nikosh" pitchFamily="2" charset="0"/>
                <a:cs typeface="Nikosh" pitchFamily="2" charset="0"/>
              </a:rPr>
              <a:t> </a:t>
            </a:r>
            <a:r>
              <a:rPr lang="bn-BD" dirty="0" smtClean="0">
                <a:latin typeface="Nikosh" pitchFamily="2" charset="0"/>
                <a:cs typeface="Nikosh" pitchFamily="2" charset="0"/>
              </a:rPr>
              <a:t>জার্মান   </a:t>
            </a:r>
          </a:p>
          <a:p>
            <a:pPr>
              <a:buNone/>
            </a:pPr>
            <a:r>
              <a:rPr lang="bn-BD" dirty="0" smtClean="0">
                <a:latin typeface="Nikosh" pitchFamily="2" charset="0"/>
                <a:cs typeface="Nikosh" pitchFamily="2" charset="0"/>
              </a:rPr>
              <a:t>৪।  ফোয়েডাস শব্দের অর্থ কি?         </a:t>
            </a:r>
          </a:p>
          <a:p>
            <a:pPr>
              <a:buNone/>
            </a:pPr>
            <a:r>
              <a:rPr lang="bn-BD" b="1" dirty="0" smtClean="0">
                <a:latin typeface="Nikosh" pitchFamily="2" charset="0"/>
                <a:cs typeface="Nikosh" pitchFamily="2" charset="0"/>
              </a:rPr>
              <a:t>ক। মিলন/ সন্ধি</a:t>
            </a:r>
            <a:r>
              <a:rPr lang="bn-BD" b="1" dirty="0" smtClean="0">
                <a:latin typeface="Times New Roman" pitchFamily="18" charset="0"/>
                <a:cs typeface="Nikosh" pitchFamily="2" charset="0"/>
              </a:rPr>
              <a:t>    </a:t>
            </a:r>
            <a:r>
              <a:rPr lang="bn-BD" dirty="0" smtClean="0">
                <a:latin typeface="Nikosh" pitchFamily="2" charset="0"/>
                <a:cs typeface="Nikosh" pitchFamily="2" charset="0"/>
              </a:rPr>
              <a:t>খ।  সহযোগীতা     গ।  যুদ্ধ-বিগ্রহ  </a:t>
            </a:r>
            <a:r>
              <a:rPr lang="bn-BD" dirty="0" smtClean="0">
                <a:latin typeface="Times New Roman" pitchFamily="18" charset="0"/>
                <a:cs typeface="Times New Roman" pitchFamily="18" charset="0"/>
              </a:rPr>
              <a:t> </a:t>
            </a:r>
            <a:r>
              <a:rPr lang="bn-BD" dirty="0" smtClean="0">
                <a:latin typeface="Nikosh" pitchFamily="2" charset="0"/>
                <a:cs typeface="Nikosh" pitchFamily="2" charset="0"/>
              </a:rPr>
              <a:t>ঘ।   শান্তি </a:t>
            </a:r>
          </a:p>
          <a:p>
            <a:pPr>
              <a:buNone/>
            </a:pPr>
            <a:r>
              <a:rPr lang="bn-BD" dirty="0" smtClean="0">
                <a:latin typeface="Nikosh" pitchFamily="2" charset="0"/>
                <a:cs typeface="Nikosh" pitchFamily="2" charset="0"/>
              </a:rPr>
              <a:t>৫। গণতন্ত্র কত ভাগে বিভক্ত–    </a:t>
            </a:r>
          </a:p>
          <a:p>
            <a:pPr>
              <a:buNone/>
            </a:pPr>
            <a:r>
              <a:rPr lang="bn-BD" dirty="0" smtClean="0">
                <a:latin typeface="Nikosh" pitchFamily="2" charset="0"/>
                <a:cs typeface="Nikosh" pitchFamily="2" charset="0"/>
              </a:rPr>
              <a:t>ক।  তিন </a:t>
            </a:r>
            <a:r>
              <a:rPr lang="bn-BD" dirty="0" smtClean="0">
                <a:latin typeface="Times New Roman" pitchFamily="18" charset="0"/>
                <a:cs typeface="Nikosh" pitchFamily="2" charset="0"/>
              </a:rPr>
              <a:t>  </a:t>
            </a:r>
            <a:r>
              <a:rPr lang="bn-BD" dirty="0" smtClean="0">
                <a:latin typeface="Nikosh" pitchFamily="2" charset="0"/>
                <a:cs typeface="Nikosh" pitchFamily="2" charset="0"/>
              </a:rPr>
              <a:t>খ। চার  </a:t>
            </a:r>
            <a:r>
              <a:rPr lang="bn-BD" b="1" dirty="0" smtClean="0">
                <a:latin typeface="Nikosh" pitchFamily="2" charset="0"/>
                <a:cs typeface="Nikosh" pitchFamily="2" charset="0"/>
              </a:rPr>
              <a:t>গ।  তিন   </a:t>
            </a:r>
            <a:r>
              <a:rPr lang="bn-BD" b="1" dirty="0" smtClean="0">
                <a:latin typeface="Times New Roman" pitchFamily="18" charset="0"/>
                <a:cs typeface="Times New Roman" pitchFamily="18" charset="0"/>
              </a:rPr>
              <a:t> </a:t>
            </a:r>
            <a:r>
              <a:rPr lang="bn-BD" dirty="0" smtClean="0">
                <a:latin typeface="Nikosh" pitchFamily="2" charset="0"/>
                <a:cs typeface="Nikosh" pitchFamily="2" charset="0"/>
              </a:rPr>
              <a:t>ঘ।   পাঁচ</a:t>
            </a:r>
          </a:p>
          <a:p>
            <a:pPr>
              <a:buNone/>
            </a:pPr>
            <a:endParaRPr lang="en-US" dirty="0"/>
          </a:p>
        </p:txBody>
      </p:sp>
      <p:sp>
        <p:nvSpPr>
          <p:cNvPr id="2" name="Title 1"/>
          <p:cNvSpPr>
            <a:spLocks noGrp="1"/>
          </p:cNvSpPr>
          <p:nvPr>
            <p:ph type="title"/>
          </p:nvPr>
        </p:nvSpPr>
        <p:spPr>
          <a:xfrm>
            <a:off x="2590800" y="274638"/>
            <a:ext cx="3886200" cy="1143000"/>
          </a:xfrm>
        </p:spPr>
        <p:txBody>
          <a:bodyPr/>
          <a:lstStyle/>
          <a:p>
            <a:pPr algn="ctr"/>
            <a:r>
              <a:rPr lang="bn-BD" dirty="0" smtClean="0">
                <a:latin typeface="Nikosh" pitchFamily="2" charset="0"/>
                <a:cs typeface="Nikosh" pitchFamily="2" charset="0"/>
              </a:rPr>
              <a:t>মুল্যায়ন</a:t>
            </a:r>
            <a:endParaRPr lang="en-US" dirty="0"/>
          </a:p>
        </p:txBody>
      </p:sp>
    </p:spTree>
    <p:extLst>
      <p:ext uri="{BB962C8B-B14F-4D97-AF65-F5344CB8AC3E}">
        <p14:creationId xmlns:p14="http://schemas.microsoft.com/office/powerpoint/2010/main" val="169117128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95400"/>
            <a:ext cx="8610600" cy="5334000"/>
          </a:xfrm>
        </p:spPr>
        <p:txBody>
          <a:bodyPr>
            <a:normAutofit fontScale="92500" lnSpcReduction="10000"/>
          </a:bodyPr>
          <a:lstStyle/>
          <a:p>
            <a:pPr>
              <a:buNone/>
            </a:pPr>
            <a:r>
              <a:rPr lang="bn-BD" dirty="0" smtClean="0">
                <a:latin typeface="Nikosh" pitchFamily="2" charset="0"/>
                <a:cs typeface="Nikosh" pitchFamily="2" charset="0"/>
              </a:rPr>
              <a:t>৬। </a:t>
            </a:r>
            <a:r>
              <a:rPr lang="en-US" dirty="0" smtClean="0">
                <a:latin typeface="Nikosh" pitchFamily="2" charset="0"/>
                <a:cs typeface="Nikosh" pitchFamily="2" charset="0"/>
              </a:rPr>
              <a:t> </a:t>
            </a:r>
            <a:r>
              <a:rPr lang="bn-BD" dirty="0" smtClean="0">
                <a:latin typeface="Nikosh" pitchFamily="2" charset="0"/>
                <a:cs typeface="Nikosh" pitchFamily="2" charset="0"/>
              </a:rPr>
              <a:t>গণতন্ত্রের বিপরিতধর্মী সরকার কোনটি ?</a:t>
            </a:r>
            <a:r>
              <a:rPr lang="bn-BD" dirty="0" smtClean="0">
                <a:latin typeface="Times New Roman" pitchFamily="18" charset="0"/>
                <a:cs typeface="Nikosh" pitchFamily="2" charset="0"/>
              </a:rPr>
              <a:t>   </a:t>
            </a:r>
            <a:r>
              <a:rPr lang="bn-BD" dirty="0" smtClean="0">
                <a:latin typeface="Times New Roman" pitchFamily="18" charset="0"/>
                <a:cs typeface="Times New Roman" pitchFamily="18" charset="0"/>
              </a:rPr>
              <a:t>  </a:t>
            </a:r>
            <a:r>
              <a:rPr lang="bn-BD" dirty="0" smtClean="0">
                <a:latin typeface="Nikosh" pitchFamily="2" charset="0"/>
                <a:cs typeface="Nikosh" pitchFamily="2" charset="0"/>
              </a:rPr>
              <a:t>    </a:t>
            </a:r>
          </a:p>
          <a:p>
            <a:pPr>
              <a:buNone/>
            </a:pPr>
            <a:r>
              <a:rPr lang="bn-BD" dirty="0" smtClean="0">
                <a:latin typeface="Nikosh" pitchFamily="2" charset="0"/>
                <a:cs typeface="Nikosh" pitchFamily="2" charset="0"/>
              </a:rPr>
              <a:t>ক। রাজতন্ত্র    খ।</a:t>
            </a:r>
            <a:r>
              <a:rPr lang="bn-BD" b="1" dirty="0" smtClean="0">
                <a:latin typeface="Nikosh" pitchFamily="2" charset="0"/>
                <a:cs typeface="Nikosh" pitchFamily="2" charset="0"/>
              </a:rPr>
              <a:t>  </a:t>
            </a:r>
            <a:r>
              <a:rPr lang="bn-BD" dirty="0" smtClean="0">
                <a:latin typeface="Nikosh" pitchFamily="2" charset="0"/>
                <a:cs typeface="Nikosh" pitchFamily="2" charset="0"/>
              </a:rPr>
              <a:t>প্রজাতন্ত্র </a:t>
            </a:r>
            <a:r>
              <a:rPr lang="bn-BD" dirty="0" smtClean="0">
                <a:latin typeface="Times New Roman" pitchFamily="18" charset="0"/>
                <a:cs typeface="Nikosh" pitchFamily="2" charset="0"/>
              </a:rPr>
              <a:t> </a:t>
            </a:r>
            <a:r>
              <a:rPr lang="bn-BD" dirty="0" smtClean="0">
                <a:latin typeface="Nikosh" pitchFamily="2" charset="0"/>
                <a:cs typeface="Nikosh" pitchFamily="2" charset="0"/>
              </a:rPr>
              <a:t>গ।</a:t>
            </a:r>
            <a:r>
              <a:rPr lang="bn-BD" b="1" dirty="0" smtClean="0">
                <a:latin typeface="Nikosh" pitchFamily="2" charset="0"/>
                <a:cs typeface="Nikosh" pitchFamily="2" charset="0"/>
              </a:rPr>
              <a:t>  </a:t>
            </a:r>
            <a:r>
              <a:rPr lang="bn-BD" dirty="0" smtClean="0">
                <a:latin typeface="Nikosh" pitchFamily="2" charset="0"/>
                <a:cs typeface="Nikosh" pitchFamily="2" charset="0"/>
              </a:rPr>
              <a:t>ধনিকতন্ত্র</a:t>
            </a:r>
            <a:r>
              <a:rPr lang="bn-BD" b="1" dirty="0" smtClean="0">
                <a:latin typeface="Nikosh" pitchFamily="2" charset="0"/>
                <a:cs typeface="Nikosh" pitchFamily="2" charset="0"/>
              </a:rPr>
              <a:t> </a:t>
            </a:r>
            <a:r>
              <a:rPr lang="bn-BD" dirty="0" smtClean="0">
                <a:latin typeface="Nikosh" pitchFamily="2" charset="0"/>
                <a:cs typeface="Nikosh" pitchFamily="2" charset="0"/>
              </a:rPr>
              <a:t> </a:t>
            </a:r>
            <a:r>
              <a:rPr lang="bn-BD" b="1" dirty="0" smtClean="0">
                <a:latin typeface="Nikosh" pitchFamily="2" charset="0"/>
                <a:cs typeface="Nikosh" pitchFamily="2" charset="0"/>
              </a:rPr>
              <a:t>ঘ।   একনায়কতন্ত্র</a:t>
            </a:r>
            <a:r>
              <a:rPr lang="en-US" b="1" dirty="0" smtClean="0">
                <a:latin typeface="Times New Roman" pitchFamily="18" charset="0"/>
                <a:cs typeface="Times New Roman" pitchFamily="18" charset="0"/>
              </a:rPr>
              <a:t> </a:t>
            </a:r>
            <a:r>
              <a:rPr lang="bn-BD" b="1" dirty="0" smtClean="0">
                <a:latin typeface="Nikosh" pitchFamily="2" charset="0"/>
                <a:cs typeface="Nikosh" pitchFamily="2" charset="0"/>
              </a:rPr>
              <a:t> </a:t>
            </a:r>
            <a:endParaRPr lang="bn-BD" b="1" dirty="0" smtClean="0">
              <a:latin typeface="Times New Roman" pitchFamily="18" charset="0"/>
              <a:cs typeface="Nikosh" pitchFamily="2" charset="0"/>
            </a:endParaRPr>
          </a:p>
          <a:p>
            <a:pPr>
              <a:buNone/>
            </a:pPr>
            <a:r>
              <a:rPr lang="bn-BD" dirty="0" smtClean="0">
                <a:latin typeface="Nikosh" pitchFamily="2" charset="0"/>
                <a:cs typeface="Nikosh" pitchFamily="2" charset="0"/>
              </a:rPr>
              <a:t> ৭।  গণতন্ত্রে সার্বভৌম ক্ষমতা কার হাতে থাকে?  </a:t>
            </a:r>
          </a:p>
          <a:p>
            <a:pPr>
              <a:buNone/>
            </a:pPr>
            <a:r>
              <a:rPr lang="bn-BD" dirty="0" smtClean="0">
                <a:latin typeface="Nikosh" pitchFamily="2" charset="0"/>
                <a:cs typeface="Nikosh" pitchFamily="2" charset="0"/>
              </a:rPr>
              <a:t>ক। রাষ্ট্রের রাষ্ট্র প্রধানের হাতে খ। রাষ্ট্রের প্রধানমন্ত্রীর হাতে</a:t>
            </a:r>
            <a:r>
              <a:rPr lang="en-US" dirty="0" smtClean="0">
                <a:latin typeface="Times New Roman" pitchFamily="18" charset="0"/>
                <a:cs typeface="Times New Roman" pitchFamily="18" charset="0"/>
              </a:rPr>
              <a:t>  </a:t>
            </a:r>
          </a:p>
          <a:p>
            <a:pPr>
              <a:buNone/>
            </a:pPr>
            <a:r>
              <a:rPr lang="bn-BD" dirty="0" smtClean="0">
                <a:latin typeface="Nikosh" pitchFamily="2" charset="0"/>
                <a:cs typeface="Nikosh" pitchFamily="2" charset="0"/>
              </a:rPr>
              <a:t>গ।  রাষ্ট্রের এক ব্যক্তি ও সংখ্যাগরিষ্ট দলের হাতে</a:t>
            </a:r>
            <a:r>
              <a:rPr lang="bn-BD" dirty="0" smtClean="0">
                <a:latin typeface="Times New Roman" pitchFamily="18" charset="0"/>
                <a:cs typeface="Nikosh" pitchFamily="2" charset="0"/>
              </a:rPr>
              <a:t> </a:t>
            </a:r>
            <a:r>
              <a:rPr lang="bn-BD" dirty="0" smtClean="0">
                <a:latin typeface="Nikosh" pitchFamily="2" charset="0"/>
                <a:cs typeface="Nikosh" pitchFamily="2" charset="0"/>
              </a:rPr>
              <a:t>  </a:t>
            </a:r>
            <a:r>
              <a:rPr lang="bn-BD" b="1" dirty="0" smtClean="0">
                <a:latin typeface="Nikosh" pitchFamily="2" charset="0"/>
                <a:cs typeface="Nikosh" pitchFamily="2" charset="0"/>
              </a:rPr>
              <a:t>ঘ।</a:t>
            </a:r>
            <a:r>
              <a:rPr lang="en-US" b="1" dirty="0" smtClean="0">
                <a:latin typeface="Times New Roman" pitchFamily="18" charset="0"/>
                <a:cs typeface="Times New Roman" pitchFamily="18" charset="0"/>
              </a:rPr>
              <a:t> </a:t>
            </a:r>
            <a:r>
              <a:rPr lang="bn-BD" b="1" dirty="0" smtClean="0">
                <a:latin typeface="Nikosh" pitchFamily="2" charset="0"/>
                <a:cs typeface="Nikosh" pitchFamily="2" charset="0"/>
              </a:rPr>
              <a:t>রাষ্ট্রের জনগনের হাতে</a:t>
            </a:r>
            <a:r>
              <a:rPr lang="en-US" b="1" dirty="0" smtClean="0">
                <a:latin typeface="Nikosh" pitchFamily="2" charset="0"/>
                <a:cs typeface="Nikosh" pitchFamily="2" charset="0"/>
              </a:rPr>
              <a:t> </a:t>
            </a:r>
          </a:p>
          <a:p>
            <a:pPr>
              <a:buNone/>
            </a:pPr>
            <a:r>
              <a:rPr lang="bn-BD" dirty="0" smtClean="0">
                <a:latin typeface="Nikosh" pitchFamily="2" charset="0"/>
                <a:cs typeface="Nikosh" pitchFamily="2" charset="0"/>
              </a:rPr>
              <a:t>৮। </a:t>
            </a:r>
            <a:r>
              <a:rPr lang="en-US" dirty="0" smtClean="0">
                <a:latin typeface="Nikosh" pitchFamily="2" charset="0"/>
                <a:cs typeface="Nikosh" pitchFamily="2" charset="0"/>
              </a:rPr>
              <a:t> </a:t>
            </a:r>
            <a:r>
              <a:rPr lang="bn-BD" dirty="0" smtClean="0">
                <a:latin typeface="Nikosh" pitchFamily="2" charset="0"/>
                <a:cs typeface="Nikosh" pitchFamily="2" charset="0"/>
              </a:rPr>
              <a:t>একনায়কতন্ত্রে সার্বভৌম ক্ষমতা কার হাতে থাকে-?  </a:t>
            </a:r>
          </a:p>
          <a:p>
            <a:pPr>
              <a:buNone/>
            </a:pPr>
            <a:r>
              <a:rPr lang="bn-BD" dirty="0" smtClean="0">
                <a:latin typeface="Nikosh" pitchFamily="2" charset="0"/>
                <a:cs typeface="Nikosh" pitchFamily="2" charset="0"/>
              </a:rPr>
              <a:t>ক।  রাষ্ট্রপ্রধানের হাতে </a:t>
            </a:r>
            <a:r>
              <a:rPr lang="bn-BD" dirty="0" smtClean="0">
                <a:latin typeface="Times New Roman" pitchFamily="18" charset="0"/>
                <a:cs typeface="Nikosh" pitchFamily="2" charset="0"/>
              </a:rPr>
              <a:t>  </a:t>
            </a:r>
            <a:r>
              <a:rPr lang="en-US" dirty="0" smtClean="0">
                <a:latin typeface="Times New Roman" pitchFamily="18" charset="0"/>
                <a:cs typeface="Nikosh" pitchFamily="2" charset="0"/>
              </a:rPr>
              <a:t>     </a:t>
            </a:r>
            <a:r>
              <a:rPr lang="bn-BD" dirty="0" smtClean="0">
                <a:latin typeface="Nikosh" pitchFamily="2" charset="0"/>
                <a:cs typeface="Nikosh" pitchFamily="2" charset="0"/>
              </a:rPr>
              <a:t>খ। প্রধানমন্ত্রীর হাতে </a:t>
            </a:r>
            <a:r>
              <a:rPr lang="en-US" dirty="0" smtClean="0">
                <a:latin typeface="Nikosh" pitchFamily="2" charset="0"/>
                <a:cs typeface="Nikosh" pitchFamily="2" charset="0"/>
              </a:rPr>
              <a:t> </a:t>
            </a:r>
          </a:p>
          <a:p>
            <a:pPr>
              <a:buNone/>
            </a:pPr>
            <a:r>
              <a:rPr lang="bn-BD" b="1" dirty="0" smtClean="0">
                <a:latin typeface="Nikosh" pitchFamily="2" charset="0"/>
                <a:cs typeface="Nikosh" pitchFamily="2" charset="0"/>
              </a:rPr>
              <a:t>গ।</a:t>
            </a:r>
            <a:r>
              <a:rPr lang="en-US" b="1" dirty="0" smtClean="0">
                <a:latin typeface="Nikosh" pitchFamily="2" charset="0"/>
                <a:cs typeface="Nikosh" pitchFamily="2" charset="0"/>
              </a:rPr>
              <a:t> </a:t>
            </a:r>
            <a:r>
              <a:rPr lang="bn-BD" b="1" dirty="0" smtClean="0">
                <a:latin typeface="Times New Roman" pitchFamily="18" charset="0"/>
                <a:cs typeface="Nikosh" pitchFamily="2" charset="0"/>
              </a:rPr>
              <a:t> এক ব্যক্তি বা দলের হাতে</a:t>
            </a:r>
            <a:r>
              <a:rPr lang="en-US" b="1" dirty="0" smtClean="0">
                <a:latin typeface="Times New Roman" pitchFamily="18" charset="0"/>
                <a:cs typeface="Nikosh" pitchFamily="2" charset="0"/>
              </a:rPr>
              <a:t>      </a:t>
            </a:r>
            <a:r>
              <a:rPr lang="bn-BD" b="1" dirty="0" smtClean="0">
                <a:latin typeface="Times New Roman" pitchFamily="18" charset="0"/>
                <a:cs typeface="Nikosh" pitchFamily="2" charset="0"/>
              </a:rPr>
              <a:t>  </a:t>
            </a:r>
            <a:r>
              <a:rPr lang="en-US" b="1" dirty="0" smtClean="0">
                <a:latin typeface="Times New Roman" pitchFamily="18" charset="0"/>
                <a:cs typeface="Times New Roman" pitchFamily="18" charset="0"/>
              </a:rPr>
              <a:t>  </a:t>
            </a:r>
            <a:r>
              <a:rPr lang="bn-BD" dirty="0" smtClean="0">
                <a:latin typeface="Nikosh" pitchFamily="2" charset="0"/>
                <a:cs typeface="Nikosh" pitchFamily="2" charset="0"/>
              </a:rPr>
              <a:t>ঘ।</a:t>
            </a:r>
            <a:r>
              <a:rPr lang="en-US" dirty="0" smtClean="0">
                <a:latin typeface="Nikosh" pitchFamily="2" charset="0"/>
                <a:cs typeface="Nikosh" pitchFamily="2" charset="0"/>
              </a:rPr>
              <a:t> </a:t>
            </a:r>
            <a:r>
              <a:rPr lang="bn-BD" dirty="0" smtClean="0">
                <a:latin typeface="Nikosh" pitchFamily="2" charset="0"/>
                <a:cs typeface="Nikosh" pitchFamily="2" charset="0"/>
              </a:rPr>
              <a:t> জনগনের হাতে   </a:t>
            </a:r>
          </a:p>
          <a:p>
            <a:pPr>
              <a:buNone/>
            </a:pPr>
            <a:r>
              <a:rPr lang="bn-BD" dirty="0" smtClean="0">
                <a:latin typeface="Nikosh" pitchFamily="2" charset="0"/>
                <a:cs typeface="Nikosh" pitchFamily="2" charset="0"/>
              </a:rPr>
              <a:t>৯।  গণতান্ত্রিক সরকারগুলোর মধ্যে কোনটি সর্বাপেক্ষা জটিল?         </a:t>
            </a:r>
          </a:p>
          <a:p>
            <a:pPr>
              <a:buNone/>
            </a:pPr>
            <a:r>
              <a:rPr lang="bn-BD" b="1" dirty="0" smtClean="0">
                <a:latin typeface="Nikosh" pitchFamily="2" charset="0"/>
                <a:cs typeface="Nikosh" pitchFamily="2" charset="0"/>
              </a:rPr>
              <a:t>ক। যুক্তরাষ্টীয়</a:t>
            </a:r>
            <a:r>
              <a:rPr lang="bn-BD" b="1" dirty="0" smtClean="0">
                <a:latin typeface="Times New Roman" pitchFamily="18" charset="0"/>
                <a:cs typeface="Nikosh" pitchFamily="2" charset="0"/>
              </a:rPr>
              <a:t>    </a:t>
            </a:r>
            <a:r>
              <a:rPr lang="bn-BD" dirty="0" smtClean="0">
                <a:latin typeface="Nikosh" pitchFamily="2" charset="0"/>
                <a:cs typeface="Nikosh" pitchFamily="2" charset="0"/>
              </a:rPr>
              <a:t>খ।  সংসদীয়    গ।  এককেন্দ্রিক </a:t>
            </a:r>
            <a:r>
              <a:rPr lang="bn-BD" dirty="0" smtClean="0">
                <a:latin typeface="Times New Roman" pitchFamily="18" charset="0"/>
                <a:cs typeface="Times New Roman" pitchFamily="18" charset="0"/>
              </a:rPr>
              <a:t> </a:t>
            </a:r>
            <a:r>
              <a:rPr lang="bn-BD" dirty="0" smtClean="0">
                <a:latin typeface="Nikosh" pitchFamily="2" charset="0"/>
                <a:cs typeface="Nikosh" pitchFamily="2" charset="0"/>
              </a:rPr>
              <a:t>ঘ। নিয়মতান্ত্রিক রাজতন্ত্র </a:t>
            </a:r>
          </a:p>
          <a:p>
            <a:pPr>
              <a:buNone/>
            </a:pPr>
            <a:r>
              <a:rPr lang="bn-BD" dirty="0" smtClean="0">
                <a:latin typeface="Nikosh" pitchFamily="2" charset="0"/>
                <a:cs typeface="Nikosh" pitchFamily="2" charset="0"/>
              </a:rPr>
              <a:t>১০। গণতান্ত্রিক সমাজের ভিত্তি কি –?    </a:t>
            </a:r>
          </a:p>
          <a:p>
            <a:pPr>
              <a:buNone/>
            </a:pPr>
            <a:r>
              <a:rPr lang="bn-BD" dirty="0" smtClean="0">
                <a:latin typeface="Nikosh" pitchFamily="2" charset="0"/>
                <a:cs typeface="Nikosh" pitchFamily="2" charset="0"/>
              </a:rPr>
              <a:t>ক। শিক্ষা ও সচেতনতা  </a:t>
            </a:r>
            <a:r>
              <a:rPr lang="bn-BD" dirty="0" smtClean="0">
                <a:latin typeface="Times New Roman" pitchFamily="18" charset="0"/>
                <a:cs typeface="Nikosh" pitchFamily="2" charset="0"/>
              </a:rPr>
              <a:t>  </a:t>
            </a:r>
            <a:r>
              <a:rPr lang="bn-BD" dirty="0" smtClean="0">
                <a:latin typeface="Nikosh" pitchFamily="2" charset="0"/>
                <a:cs typeface="Nikosh" pitchFamily="2" charset="0"/>
              </a:rPr>
              <a:t>খ। মানবতাবোধ ও ভাতৃত্ববোধ   </a:t>
            </a:r>
            <a:endParaRPr lang="en-US" dirty="0" smtClean="0">
              <a:latin typeface="Nikosh" pitchFamily="2" charset="0"/>
              <a:cs typeface="Nikosh" pitchFamily="2" charset="0"/>
            </a:endParaRPr>
          </a:p>
          <a:p>
            <a:pPr>
              <a:buNone/>
            </a:pPr>
            <a:r>
              <a:rPr lang="bn-BD" b="1" dirty="0" smtClean="0">
                <a:latin typeface="Nikosh" pitchFamily="2" charset="0"/>
                <a:cs typeface="Nikosh" pitchFamily="2" charset="0"/>
              </a:rPr>
              <a:t>গ। সাম্য ও স্বাধীনতা   </a:t>
            </a:r>
            <a:r>
              <a:rPr lang="bn-BD" b="1" dirty="0" smtClean="0">
                <a:latin typeface="Times New Roman" pitchFamily="18" charset="0"/>
                <a:cs typeface="Times New Roman" pitchFamily="18" charset="0"/>
              </a:rPr>
              <a:t> </a:t>
            </a:r>
            <a:r>
              <a:rPr lang="bn-BD" dirty="0" smtClean="0">
                <a:latin typeface="Nikosh" pitchFamily="2" charset="0"/>
                <a:cs typeface="Nikosh" pitchFamily="2" charset="0"/>
              </a:rPr>
              <a:t>ঘ।   অধিকার ও কর্তব্যবোধ </a:t>
            </a:r>
          </a:p>
          <a:p>
            <a:pPr>
              <a:buNone/>
            </a:pPr>
            <a:endParaRPr lang="en-US" dirty="0"/>
          </a:p>
        </p:txBody>
      </p:sp>
      <p:sp>
        <p:nvSpPr>
          <p:cNvPr id="2" name="Title 1"/>
          <p:cNvSpPr>
            <a:spLocks noGrp="1"/>
          </p:cNvSpPr>
          <p:nvPr>
            <p:ph type="title"/>
          </p:nvPr>
        </p:nvSpPr>
        <p:spPr>
          <a:xfrm>
            <a:off x="609600" y="274638"/>
            <a:ext cx="7924800" cy="1143000"/>
          </a:xfrm>
        </p:spPr>
        <p:txBody>
          <a:bodyPr>
            <a:noAutofit/>
          </a:bodyPr>
          <a:lstStyle/>
          <a:p>
            <a:pPr algn="ctr"/>
            <a:r>
              <a:rPr lang="bn-BD" sz="3600" dirty="0" smtClean="0">
                <a:latin typeface="Nikosh" pitchFamily="2" charset="0"/>
                <a:cs typeface="Nikosh" pitchFamily="2" charset="0"/>
              </a:rPr>
              <a:t>জ্ঞান মুলক,অনুধাবন মুলক, প্রয়োগ মুলক প্রশ্ন  (</a:t>
            </a:r>
            <a:r>
              <a:rPr lang="en-US" sz="3600" dirty="0" smtClean="0">
                <a:latin typeface="Nikosh" pitchFamily="2" charset="0"/>
                <a:cs typeface="Nikosh" pitchFamily="2" charset="0"/>
              </a:rPr>
              <a:t>গ</a:t>
            </a:r>
            <a:r>
              <a:rPr lang="bn-BD" sz="3600" dirty="0" smtClean="0">
                <a:latin typeface="Nikosh" pitchFamily="2" charset="0"/>
                <a:cs typeface="Nikosh" pitchFamily="2" charset="0"/>
              </a:rPr>
              <a:t>)</a:t>
            </a:r>
            <a:br>
              <a:rPr lang="bn-BD" sz="3600" dirty="0" smtClean="0">
                <a:latin typeface="Nikosh" pitchFamily="2" charset="0"/>
                <a:cs typeface="Nikosh" pitchFamily="2" charset="0"/>
              </a:rPr>
            </a:br>
            <a:endParaRPr lang="en-US" sz="3600" dirty="0"/>
          </a:p>
        </p:txBody>
      </p:sp>
    </p:spTree>
    <p:extLst>
      <p:ext uri="{BB962C8B-B14F-4D97-AF65-F5344CB8AC3E}">
        <p14:creationId xmlns:p14="http://schemas.microsoft.com/office/powerpoint/2010/main" val="424393946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2"/>
                                        </p:tgtEl>
                                        <p:attrNameLst>
                                          <p:attrName>ppt_x</p:attrName>
                                        </p:attrNameLst>
                                      </p:cBhvr>
                                      <p:tavLst>
                                        <p:tav tm="0">
                                          <p:val>
                                            <p:strVal val="ppt_x"/>
                                          </p:val>
                                        </p:tav>
                                        <p:tav tm="100000">
                                          <p:val>
                                            <p:strVal val="ppt_x"/>
                                          </p:val>
                                        </p:tav>
                                      </p:tavLst>
                                    </p:anim>
                                    <p:anim calcmode="lin" valueType="num">
                                      <p:cBhvr additive="base">
                                        <p:cTn id="13" dur="500"/>
                                        <p:tgtEl>
                                          <p:spTgt spid="2"/>
                                        </p:tgtEl>
                                        <p:attrNameLst>
                                          <p:attrName>ppt_y</p:attrName>
                                        </p:attrNameLst>
                                      </p:cBhvr>
                                      <p:tavLst>
                                        <p:tav tm="0">
                                          <p:val>
                                            <p:strVal val="ppt_y"/>
                                          </p:val>
                                        </p:tav>
                                        <p:tav tm="100000">
                                          <p:val>
                                            <p:strVal val="1+ppt_h/2"/>
                                          </p:val>
                                        </p:tav>
                                      </p:tavLst>
                                    </p:anim>
                                    <p:set>
                                      <p:cBhvr>
                                        <p:cTn id="14"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9200"/>
            <a:ext cx="8839200" cy="5410200"/>
          </a:xfrm>
        </p:spPr>
        <p:txBody>
          <a:bodyPr>
            <a:normAutofit/>
          </a:bodyPr>
          <a:lstStyle/>
          <a:p>
            <a:pPr>
              <a:buNone/>
            </a:pPr>
            <a:r>
              <a:rPr lang="bn-BD" sz="2800" dirty="0" smtClean="0">
                <a:latin typeface="Nikosh" pitchFamily="2" charset="0"/>
                <a:cs typeface="Nikosh" pitchFamily="2" charset="0"/>
              </a:rPr>
              <a:t>জ্ঞান মুলক,অনুধাবন মুলক, প্রয়োগ মুলক প্রশ্ন  (</a:t>
            </a:r>
            <a:r>
              <a:rPr lang="en-US" sz="2800" dirty="0">
                <a:latin typeface="Nikosh" pitchFamily="2" charset="0"/>
                <a:cs typeface="Nikosh" pitchFamily="2" charset="0"/>
              </a:rPr>
              <a:t>ঘ</a:t>
            </a:r>
            <a:r>
              <a:rPr lang="bn-BD" sz="2800" dirty="0" smtClean="0">
                <a:latin typeface="Nikosh" pitchFamily="2" charset="0"/>
                <a:cs typeface="Nikosh" pitchFamily="2" charset="0"/>
              </a:rPr>
              <a:t>)</a:t>
            </a:r>
          </a:p>
          <a:p>
            <a:pPr>
              <a:buNone/>
            </a:pPr>
            <a:r>
              <a:rPr lang="bn-BD" sz="2400" dirty="0" smtClean="0">
                <a:latin typeface="Nikosh" pitchFamily="2" charset="0"/>
                <a:cs typeface="Nikosh" pitchFamily="2" charset="0"/>
              </a:rPr>
              <a:t>১। </a:t>
            </a:r>
            <a:r>
              <a:rPr lang="en-US" sz="2400" dirty="0" smtClean="0">
                <a:latin typeface="Nikosh" pitchFamily="2" charset="0"/>
                <a:cs typeface="Nikosh" pitchFamily="2" charset="0"/>
              </a:rPr>
              <a:t> </a:t>
            </a:r>
            <a:r>
              <a:rPr lang="bn-BD" sz="2400" dirty="0" smtClean="0">
                <a:latin typeface="Nikosh" pitchFamily="2" charset="0"/>
                <a:cs typeface="Nikosh" pitchFamily="2" charset="0"/>
              </a:rPr>
              <a:t>সমাজতান্ত্রিক সরকার প্রচলিত রয়েছে কোন দেশে ?</a:t>
            </a:r>
            <a:r>
              <a:rPr lang="bn-BD" sz="2400" dirty="0" smtClean="0">
                <a:latin typeface="Times New Roman" pitchFamily="18" charset="0"/>
                <a:cs typeface="Nikosh" pitchFamily="2" charset="0"/>
              </a:rPr>
              <a:t>   </a:t>
            </a:r>
            <a:r>
              <a:rPr lang="bn-BD" sz="2400" dirty="0" smtClean="0">
                <a:latin typeface="Times New Roman" pitchFamily="18" charset="0"/>
                <a:cs typeface="Times New Roman" pitchFamily="18" charset="0"/>
              </a:rPr>
              <a:t>  </a:t>
            </a:r>
            <a:r>
              <a:rPr lang="bn-BD" sz="2400" dirty="0" smtClean="0">
                <a:latin typeface="Nikosh" pitchFamily="2" charset="0"/>
                <a:cs typeface="Nikosh" pitchFamily="2" charset="0"/>
              </a:rPr>
              <a:t>    </a:t>
            </a:r>
          </a:p>
          <a:p>
            <a:pPr>
              <a:buNone/>
            </a:pPr>
            <a:r>
              <a:rPr lang="bn-BD" sz="2400" dirty="0" smtClean="0">
                <a:latin typeface="Nikosh" pitchFamily="2" charset="0"/>
                <a:cs typeface="Nikosh" pitchFamily="2" charset="0"/>
              </a:rPr>
              <a:t>ক। যুক্তরাষ্ট্র   খ।</a:t>
            </a:r>
            <a:r>
              <a:rPr lang="bn-BD" sz="2400" b="1" dirty="0" smtClean="0">
                <a:latin typeface="Nikosh" pitchFamily="2" charset="0"/>
                <a:cs typeface="Nikosh" pitchFamily="2" charset="0"/>
              </a:rPr>
              <a:t>  </a:t>
            </a:r>
            <a:r>
              <a:rPr lang="bn-BD" sz="2400" dirty="0" smtClean="0">
                <a:latin typeface="Nikosh" pitchFamily="2" charset="0"/>
                <a:cs typeface="Nikosh" pitchFamily="2" charset="0"/>
              </a:rPr>
              <a:t>রাশিয়া </a:t>
            </a:r>
            <a:r>
              <a:rPr lang="bn-BD" sz="2400" dirty="0" smtClean="0">
                <a:latin typeface="Times New Roman" pitchFamily="18" charset="0"/>
                <a:cs typeface="Nikosh" pitchFamily="2" charset="0"/>
              </a:rPr>
              <a:t> </a:t>
            </a:r>
            <a:r>
              <a:rPr lang="bn-BD" sz="2400" dirty="0" smtClean="0">
                <a:latin typeface="Nikosh" pitchFamily="2" charset="0"/>
                <a:cs typeface="Nikosh" pitchFamily="2" charset="0"/>
              </a:rPr>
              <a:t>গ।</a:t>
            </a:r>
            <a:r>
              <a:rPr lang="bn-BD" sz="2400" b="1" dirty="0" smtClean="0">
                <a:latin typeface="Nikosh" pitchFamily="2" charset="0"/>
                <a:cs typeface="Nikosh" pitchFamily="2" charset="0"/>
              </a:rPr>
              <a:t>  </a:t>
            </a:r>
            <a:r>
              <a:rPr lang="bn-BD" sz="2400" dirty="0" smtClean="0">
                <a:latin typeface="Nikosh" pitchFamily="2" charset="0"/>
                <a:cs typeface="Nikosh" pitchFamily="2" charset="0"/>
              </a:rPr>
              <a:t>জার্মানি  </a:t>
            </a:r>
            <a:r>
              <a:rPr lang="bn-BD" sz="2400" b="1" dirty="0" smtClean="0">
                <a:latin typeface="Nikosh" pitchFamily="2" charset="0"/>
                <a:cs typeface="Nikosh" pitchFamily="2" charset="0"/>
              </a:rPr>
              <a:t>ঘ।   কিউবা</a:t>
            </a:r>
            <a:r>
              <a:rPr lang="en-US" sz="2400" b="1" dirty="0" smtClean="0">
                <a:latin typeface="Times New Roman" pitchFamily="18" charset="0"/>
                <a:cs typeface="Times New Roman" pitchFamily="18" charset="0"/>
              </a:rPr>
              <a:t> </a:t>
            </a:r>
            <a:r>
              <a:rPr lang="bn-BD" sz="2400" b="1" dirty="0" smtClean="0">
                <a:latin typeface="Nikosh" pitchFamily="2" charset="0"/>
                <a:cs typeface="Nikosh" pitchFamily="2" charset="0"/>
              </a:rPr>
              <a:t> </a:t>
            </a:r>
            <a:endParaRPr lang="bn-BD" sz="2400" b="1" dirty="0" smtClean="0">
              <a:latin typeface="Times New Roman" pitchFamily="18" charset="0"/>
              <a:cs typeface="Nikosh" pitchFamily="2" charset="0"/>
            </a:endParaRPr>
          </a:p>
          <a:p>
            <a:pPr>
              <a:buNone/>
            </a:pPr>
            <a:r>
              <a:rPr lang="bn-BD" sz="2400" dirty="0" smtClean="0">
                <a:latin typeface="Nikosh" pitchFamily="2" charset="0"/>
                <a:cs typeface="Nikosh" pitchFamily="2" charset="0"/>
              </a:rPr>
              <a:t> ২।  গণতন্ত্র সম্পর্কে সর্বাপেক্ষা জনপ্রিয় সংজ্ঞাটি কে প্রদান করাছেন?  </a:t>
            </a:r>
          </a:p>
          <a:p>
            <a:pPr>
              <a:buNone/>
            </a:pPr>
            <a:r>
              <a:rPr lang="bn-BD" sz="2400" dirty="0" smtClean="0">
                <a:latin typeface="Nikosh" pitchFamily="2" charset="0"/>
                <a:cs typeface="Nikosh" pitchFamily="2" charset="0"/>
              </a:rPr>
              <a:t>ক। নেলসেন ম্যান্ডেলা  খ।  অধ্যাপক সিলি</a:t>
            </a:r>
            <a:r>
              <a:rPr lang="en-US" sz="2400" dirty="0" smtClean="0">
                <a:latin typeface="Times New Roman" pitchFamily="18" charset="0"/>
                <a:cs typeface="Times New Roman" pitchFamily="18" charset="0"/>
              </a:rPr>
              <a:t>  </a:t>
            </a:r>
            <a:r>
              <a:rPr lang="bn-BD" sz="2400" dirty="0" smtClean="0">
                <a:latin typeface="Nikosh" pitchFamily="2" charset="0"/>
                <a:cs typeface="Nikosh" pitchFamily="2" charset="0"/>
              </a:rPr>
              <a:t>গ।  অধ্যাপক ডাইসি</a:t>
            </a:r>
            <a:r>
              <a:rPr lang="bn-BD" sz="2400" dirty="0" smtClean="0">
                <a:latin typeface="Times New Roman" pitchFamily="18" charset="0"/>
                <a:cs typeface="Nikosh" pitchFamily="2" charset="0"/>
              </a:rPr>
              <a:t> </a:t>
            </a:r>
            <a:r>
              <a:rPr lang="bn-BD" sz="2400" dirty="0" smtClean="0">
                <a:latin typeface="Nikosh" pitchFamily="2" charset="0"/>
                <a:cs typeface="Nikosh" pitchFamily="2" charset="0"/>
              </a:rPr>
              <a:t>  </a:t>
            </a:r>
            <a:r>
              <a:rPr lang="bn-BD" sz="2400" b="1" dirty="0" smtClean="0">
                <a:latin typeface="Nikosh" pitchFamily="2" charset="0"/>
                <a:cs typeface="Nikosh" pitchFamily="2" charset="0"/>
              </a:rPr>
              <a:t>ঘ।</a:t>
            </a:r>
            <a:r>
              <a:rPr lang="en-US" sz="2400" b="1" dirty="0" smtClean="0">
                <a:latin typeface="Times New Roman" pitchFamily="18" charset="0"/>
                <a:cs typeface="Times New Roman" pitchFamily="18" charset="0"/>
              </a:rPr>
              <a:t>  </a:t>
            </a:r>
            <a:r>
              <a:rPr lang="bn-BD" sz="2400" b="1" dirty="0" smtClean="0">
                <a:latin typeface="Nikosh" pitchFamily="2" charset="0"/>
                <a:cs typeface="Nikosh" pitchFamily="2" charset="0"/>
              </a:rPr>
              <a:t>আব্রাহাম লিংকন</a:t>
            </a:r>
            <a:r>
              <a:rPr lang="en-US" sz="2400" b="1" dirty="0" smtClean="0">
                <a:latin typeface="Nikosh" pitchFamily="2" charset="0"/>
                <a:cs typeface="Nikosh" pitchFamily="2" charset="0"/>
              </a:rPr>
              <a:t> </a:t>
            </a:r>
          </a:p>
          <a:p>
            <a:pPr>
              <a:buNone/>
            </a:pPr>
            <a:r>
              <a:rPr lang="bn-BD" sz="2400" dirty="0" smtClean="0">
                <a:latin typeface="Nikosh" pitchFamily="2" charset="0"/>
                <a:cs typeface="Nikosh" pitchFamily="2" charset="0"/>
              </a:rPr>
              <a:t>৩। </a:t>
            </a:r>
            <a:r>
              <a:rPr lang="en-US" sz="2400" dirty="0" smtClean="0">
                <a:latin typeface="Nikosh" pitchFamily="2" charset="0"/>
                <a:cs typeface="Nikosh" pitchFamily="2" charset="0"/>
              </a:rPr>
              <a:t> </a:t>
            </a:r>
            <a:r>
              <a:rPr lang="bn-BD" sz="2400" dirty="0" smtClean="0">
                <a:latin typeface="Nikosh" pitchFamily="2" charset="0"/>
                <a:cs typeface="Nikosh" pitchFamily="2" charset="0"/>
              </a:rPr>
              <a:t>সমাজতন্ত্রের যুক্তিভিত্তিক ও বিজ্ঞানসম্মত ব্যাখ্যা প্রদান করেন-?  </a:t>
            </a:r>
          </a:p>
          <a:p>
            <a:pPr>
              <a:buNone/>
            </a:pPr>
            <a:r>
              <a:rPr lang="bn-BD" sz="2400" dirty="0" smtClean="0">
                <a:latin typeface="Nikosh" pitchFamily="2" charset="0"/>
                <a:cs typeface="Nikosh" pitchFamily="2" charset="0"/>
              </a:rPr>
              <a:t>ক।  এরিস্টটল </a:t>
            </a:r>
            <a:r>
              <a:rPr lang="bn-BD" sz="2400" dirty="0" smtClean="0">
                <a:latin typeface="Times New Roman" pitchFamily="18" charset="0"/>
                <a:cs typeface="Nikosh" pitchFamily="2" charset="0"/>
              </a:rPr>
              <a:t>  </a:t>
            </a:r>
            <a:r>
              <a:rPr lang="bn-BD" sz="2400" dirty="0" smtClean="0">
                <a:latin typeface="Nikosh" pitchFamily="2" charset="0"/>
                <a:cs typeface="Nikosh" pitchFamily="2" charset="0"/>
              </a:rPr>
              <a:t>খ।  প্লেটো  </a:t>
            </a:r>
            <a:r>
              <a:rPr lang="en-US" sz="2400" dirty="0" smtClean="0">
                <a:latin typeface="Nikosh" pitchFamily="2" charset="0"/>
                <a:cs typeface="Nikosh" pitchFamily="2" charset="0"/>
              </a:rPr>
              <a:t> </a:t>
            </a:r>
            <a:r>
              <a:rPr lang="bn-BD" sz="2400" b="1" dirty="0" smtClean="0">
                <a:latin typeface="Nikosh" pitchFamily="2" charset="0"/>
                <a:cs typeface="Nikosh" pitchFamily="2" charset="0"/>
              </a:rPr>
              <a:t>গ।</a:t>
            </a:r>
            <a:r>
              <a:rPr lang="en-US" sz="2400" b="1" dirty="0" smtClean="0">
                <a:latin typeface="Nikosh" pitchFamily="2" charset="0"/>
                <a:cs typeface="Nikosh" pitchFamily="2" charset="0"/>
              </a:rPr>
              <a:t> </a:t>
            </a:r>
            <a:r>
              <a:rPr lang="bn-BD" sz="2400" b="1" dirty="0" smtClean="0">
                <a:latin typeface="Times New Roman" pitchFamily="18" charset="0"/>
                <a:cs typeface="Nikosh" pitchFamily="2" charset="0"/>
              </a:rPr>
              <a:t> কার্ল মার্কস  </a:t>
            </a:r>
            <a:r>
              <a:rPr lang="en-US" sz="2400" b="1" dirty="0" smtClean="0">
                <a:latin typeface="Times New Roman" pitchFamily="18" charset="0"/>
                <a:cs typeface="Times New Roman" pitchFamily="18" charset="0"/>
              </a:rPr>
              <a:t>  </a:t>
            </a:r>
            <a:r>
              <a:rPr lang="bn-BD" sz="2400" dirty="0" smtClean="0">
                <a:latin typeface="Nikosh" pitchFamily="2" charset="0"/>
                <a:cs typeface="Nikosh" pitchFamily="2" charset="0"/>
              </a:rPr>
              <a:t>ঘ।</a:t>
            </a:r>
            <a:r>
              <a:rPr lang="en-US" sz="2400" dirty="0" smtClean="0">
                <a:latin typeface="Nikosh" pitchFamily="2" charset="0"/>
                <a:cs typeface="Nikosh" pitchFamily="2" charset="0"/>
              </a:rPr>
              <a:t> </a:t>
            </a:r>
            <a:r>
              <a:rPr lang="bn-BD" sz="2400" dirty="0" smtClean="0">
                <a:latin typeface="Nikosh" pitchFamily="2" charset="0"/>
                <a:cs typeface="Nikosh" pitchFamily="2" charset="0"/>
              </a:rPr>
              <a:t> হিটলার   </a:t>
            </a:r>
          </a:p>
          <a:p>
            <a:pPr>
              <a:buNone/>
            </a:pPr>
            <a:r>
              <a:rPr lang="bn-BD" sz="2400" dirty="0" smtClean="0">
                <a:latin typeface="Nikosh" pitchFamily="2" charset="0"/>
                <a:cs typeface="Nikosh" pitchFamily="2" charset="0"/>
              </a:rPr>
              <a:t>৪।  এক জাতি এক দেশ এক নেতা এটি কোন সরকারের আদর্শ?         </a:t>
            </a:r>
          </a:p>
          <a:p>
            <a:pPr>
              <a:buNone/>
            </a:pPr>
            <a:r>
              <a:rPr lang="bn-BD" sz="2400" b="1" dirty="0" smtClean="0">
                <a:latin typeface="Nikosh" pitchFamily="2" charset="0"/>
                <a:cs typeface="Nikosh" pitchFamily="2" charset="0"/>
              </a:rPr>
              <a:t>ক। একনায়কতন্ত্র</a:t>
            </a:r>
            <a:r>
              <a:rPr lang="bn-BD" sz="2400" b="1" dirty="0" smtClean="0">
                <a:latin typeface="Times New Roman" pitchFamily="18" charset="0"/>
                <a:cs typeface="Nikosh" pitchFamily="2" charset="0"/>
              </a:rPr>
              <a:t>    </a:t>
            </a:r>
            <a:r>
              <a:rPr lang="bn-BD" sz="2400" dirty="0" smtClean="0">
                <a:latin typeface="Nikosh" pitchFamily="2" charset="0"/>
                <a:cs typeface="Nikosh" pitchFamily="2" charset="0"/>
              </a:rPr>
              <a:t>খ।  সমাজতন্ত্র    গ।  রাজতন্ত্র </a:t>
            </a:r>
            <a:r>
              <a:rPr lang="bn-BD" sz="2400" dirty="0" smtClean="0">
                <a:latin typeface="Times New Roman" pitchFamily="18" charset="0"/>
                <a:cs typeface="Times New Roman" pitchFamily="18" charset="0"/>
              </a:rPr>
              <a:t> </a:t>
            </a:r>
            <a:r>
              <a:rPr lang="bn-BD" sz="2400" dirty="0" smtClean="0">
                <a:latin typeface="Nikosh" pitchFamily="2" charset="0"/>
                <a:cs typeface="Nikosh" pitchFamily="2" charset="0"/>
              </a:rPr>
              <a:t>ঘ। গণতন্ত্র </a:t>
            </a:r>
          </a:p>
          <a:p>
            <a:pPr>
              <a:buNone/>
            </a:pPr>
            <a:r>
              <a:rPr lang="bn-BD" sz="2400" dirty="0" smtClean="0">
                <a:latin typeface="Nikosh" pitchFamily="2" charset="0"/>
                <a:cs typeface="Nikosh" pitchFamily="2" charset="0"/>
              </a:rPr>
              <a:t>৫। আব্রাহাম লিংকন কোন দেশের প্রেসিডেন্ট ছিলেন –    </a:t>
            </a:r>
          </a:p>
          <a:p>
            <a:pPr>
              <a:buNone/>
            </a:pPr>
            <a:r>
              <a:rPr lang="bn-BD" sz="2400" dirty="0" smtClean="0">
                <a:latin typeface="Nikosh" pitchFamily="2" charset="0"/>
                <a:cs typeface="Nikosh" pitchFamily="2" charset="0"/>
              </a:rPr>
              <a:t>ক। চীন </a:t>
            </a:r>
            <a:r>
              <a:rPr lang="bn-BD" sz="2400" dirty="0" smtClean="0">
                <a:latin typeface="Times New Roman" pitchFamily="18" charset="0"/>
                <a:cs typeface="Nikosh" pitchFamily="2" charset="0"/>
              </a:rPr>
              <a:t>  </a:t>
            </a:r>
            <a:r>
              <a:rPr lang="bn-BD" sz="2400" dirty="0" smtClean="0">
                <a:latin typeface="Nikosh" pitchFamily="2" charset="0"/>
                <a:cs typeface="Nikosh" pitchFamily="2" charset="0"/>
              </a:rPr>
              <a:t>খ। রাশিয়া  </a:t>
            </a:r>
            <a:r>
              <a:rPr lang="bn-BD" sz="2400" b="1" dirty="0" smtClean="0">
                <a:latin typeface="Nikosh" pitchFamily="2" charset="0"/>
                <a:cs typeface="Nikosh" pitchFamily="2" charset="0"/>
              </a:rPr>
              <a:t>গ।  যুক্তরাষ্ট্র   </a:t>
            </a:r>
            <a:r>
              <a:rPr lang="bn-BD" sz="2400" b="1" dirty="0" smtClean="0">
                <a:latin typeface="Times New Roman" pitchFamily="18" charset="0"/>
                <a:cs typeface="Times New Roman" pitchFamily="18" charset="0"/>
              </a:rPr>
              <a:t> </a:t>
            </a:r>
            <a:r>
              <a:rPr lang="bn-BD" sz="2400" dirty="0" smtClean="0">
                <a:latin typeface="Nikosh" pitchFamily="2" charset="0"/>
                <a:cs typeface="Nikosh" pitchFamily="2" charset="0"/>
              </a:rPr>
              <a:t>ঘ।   যুক্তরাজ্য </a:t>
            </a:r>
          </a:p>
          <a:p>
            <a:pPr>
              <a:buNone/>
            </a:pPr>
            <a:endParaRPr lang="bn-BD" sz="2000" dirty="0" smtClean="0">
              <a:latin typeface="Nikosh" pitchFamily="2" charset="0"/>
              <a:cs typeface="Nikosh" pitchFamily="2" charset="0"/>
            </a:endParaRPr>
          </a:p>
          <a:p>
            <a:pPr>
              <a:buNone/>
            </a:pPr>
            <a:endParaRPr lang="en-US" dirty="0"/>
          </a:p>
        </p:txBody>
      </p:sp>
      <p:sp>
        <p:nvSpPr>
          <p:cNvPr id="2" name="Title 1"/>
          <p:cNvSpPr>
            <a:spLocks noGrp="1"/>
          </p:cNvSpPr>
          <p:nvPr>
            <p:ph type="title"/>
          </p:nvPr>
        </p:nvSpPr>
        <p:spPr>
          <a:xfrm>
            <a:off x="2286000" y="228600"/>
            <a:ext cx="3505200" cy="1143000"/>
          </a:xfrm>
        </p:spPr>
        <p:txBody>
          <a:bodyPr/>
          <a:lstStyle/>
          <a:p>
            <a:pPr algn="ctr"/>
            <a:r>
              <a:rPr lang="bn-BD" dirty="0" smtClean="0">
                <a:latin typeface="Nikosh" pitchFamily="2" charset="0"/>
                <a:cs typeface="Nikosh" pitchFamily="2" charset="0"/>
              </a:rPr>
              <a:t>মুল্যায়ন</a:t>
            </a:r>
            <a:endParaRPr lang="en-US" dirty="0"/>
          </a:p>
        </p:txBody>
      </p:sp>
    </p:spTree>
    <p:extLst>
      <p:ext uri="{BB962C8B-B14F-4D97-AF65-F5344CB8AC3E}">
        <p14:creationId xmlns:p14="http://schemas.microsoft.com/office/powerpoint/2010/main" val="172659952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xit" presetSubtype="10" fill="hold" grpId="1" nodeType="clickEffect">
                                  <p:stCondLst>
                                    <p:cond delay="0"/>
                                  </p:stCondLst>
                                  <p:childTnLst>
                                    <p:animEffect transition="out" filter="checkerboard(across)">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8" presetClass="emph" presetSubtype="0" fill="hold" grpId="2" nodeType="clickEffect">
                                  <p:stCondLst>
                                    <p:cond delay="0"/>
                                  </p:stCondLst>
                                  <p:childTnLst>
                                    <p:animRot by="21600000">
                                      <p:cBhvr>
                                        <p:cTn id="17"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43000"/>
            <a:ext cx="8763000" cy="5638800"/>
          </a:xfrm>
        </p:spPr>
        <p:txBody>
          <a:bodyPr>
            <a:normAutofit fontScale="85000" lnSpcReduction="20000"/>
          </a:bodyPr>
          <a:lstStyle/>
          <a:p>
            <a:pPr>
              <a:buNone/>
            </a:pPr>
            <a:r>
              <a:rPr lang="bn-BD" dirty="0" smtClean="0">
                <a:latin typeface="Nikosh" pitchFamily="2" charset="0"/>
                <a:cs typeface="Nikosh" pitchFamily="2" charset="0"/>
              </a:rPr>
              <a:t>৬। </a:t>
            </a:r>
            <a:r>
              <a:rPr lang="en-US" dirty="0" smtClean="0">
                <a:latin typeface="Nikosh" pitchFamily="2" charset="0"/>
                <a:cs typeface="Nikosh" pitchFamily="2" charset="0"/>
              </a:rPr>
              <a:t> </a:t>
            </a:r>
            <a:r>
              <a:rPr lang="bn-BD" dirty="0" smtClean="0">
                <a:latin typeface="Nikosh" pitchFamily="2" charset="0"/>
                <a:cs typeface="Nikosh" pitchFamily="2" charset="0"/>
              </a:rPr>
              <a:t>হিটলার কোন দেশের একনায়ক ছিলেন ?</a:t>
            </a:r>
            <a:r>
              <a:rPr lang="bn-BD" dirty="0" smtClean="0">
                <a:latin typeface="Times New Roman" pitchFamily="18" charset="0"/>
                <a:cs typeface="Nikosh" pitchFamily="2" charset="0"/>
              </a:rPr>
              <a:t>   </a:t>
            </a:r>
            <a:r>
              <a:rPr lang="bn-BD" dirty="0" smtClean="0">
                <a:latin typeface="Times New Roman" pitchFamily="18" charset="0"/>
                <a:cs typeface="Times New Roman" pitchFamily="18" charset="0"/>
              </a:rPr>
              <a:t>  </a:t>
            </a:r>
            <a:r>
              <a:rPr lang="bn-BD" dirty="0" smtClean="0">
                <a:latin typeface="Nikosh" pitchFamily="2" charset="0"/>
                <a:cs typeface="Nikosh" pitchFamily="2" charset="0"/>
              </a:rPr>
              <a:t>    </a:t>
            </a:r>
          </a:p>
          <a:p>
            <a:pPr>
              <a:buNone/>
            </a:pPr>
            <a:r>
              <a:rPr lang="bn-BD" dirty="0" smtClean="0">
                <a:latin typeface="Nikosh" pitchFamily="2" charset="0"/>
                <a:cs typeface="Nikosh" pitchFamily="2" charset="0"/>
              </a:rPr>
              <a:t>ক। ইতালী   </a:t>
            </a:r>
            <a:r>
              <a:rPr lang="en-US" dirty="0" smtClean="0">
                <a:latin typeface="Times New Roman" pitchFamily="18" charset="0"/>
                <a:cs typeface="Times New Roman" pitchFamily="18" charset="0"/>
              </a:rPr>
              <a:t> </a:t>
            </a:r>
            <a:r>
              <a:rPr lang="bn-BD" dirty="0" smtClean="0">
                <a:latin typeface="Nikosh" pitchFamily="2" charset="0"/>
                <a:cs typeface="Nikosh" pitchFamily="2" charset="0"/>
              </a:rPr>
              <a:t>  খ।</a:t>
            </a:r>
            <a:r>
              <a:rPr lang="bn-BD" b="1" dirty="0" smtClean="0">
                <a:latin typeface="Nikosh" pitchFamily="2" charset="0"/>
                <a:cs typeface="Nikosh" pitchFamily="2" charset="0"/>
              </a:rPr>
              <a:t>  </a:t>
            </a:r>
            <a:r>
              <a:rPr lang="bn-BD" dirty="0" smtClean="0">
                <a:latin typeface="Nikosh" pitchFamily="2" charset="0"/>
                <a:cs typeface="Nikosh" pitchFamily="2" charset="0"/>
              </a:rPr>
              <a:t>স্পেন</a:t>
            </a:r>
            <a:r>
              <a:rPr lang="bn-BD" b="1" dirty="0" smtClean="0">
                <a:latin typeface="Nikosh" pitchFamily="2" charset="0"/>
                <a:cs typeface="Nikosh" pitchFamily="2" charset="0"/>
              </a:rPr>
              <a:t>  </a:t>
            </a:r>
            <a:r>
              <a:rPr lang="bn-BD" dirty="0" smtClean="0">
                <a:latin typeface="Times New Roman" pitchFamily="18" charset="0"/>
                <a:cs typeface="Nikosh" pitchFamily="2" charset="0"/>
              </a:rPr>
              <a:t> </a:t>
            </a:r>
            <a:r>
              <a:rPr lang="bn-BD" dirty="0" smtClean="0">
                <a:latin typeface="Nikosh" pitchFamily="2" charset="0"/>
                <a:cs typeface="Nikosh" pitchFamily="2" charset="0"/>
              </a:rPr>
              <a:t>গ।</a:t>
            </a:r>
            <a:r>
              <a:rPr lang="bn-BD" b="1" dirty="0" smtClean="0">
                <a:latin typeface="Nikosh" pitchFamily="2" charset="0"/>
                <a:cs typeface="Nikosh" pitchFamily="2" charset="0"/>
              </a:rPr>
              <a:t>  </a:t>
            </a:r>
            <a:r>
              <a:rPr lang="bn-BD" dirty="0" smtClean="0">
                <a:latin typeface="Nikosh" pitchFamily="2" charset="0"/>
                <a:cs typeface="Nikosh" pitchFamily="2" charset="0"/>
              </a:rPr>
              <a:t>পাকিস্তান  </a:t>
            </a:r>
            <a:r>
              <a:rPr lang="bn-BD" b="1" dirty="0" smtClean="0">
                <a:latin typeface="Nikosh" pitchFamily="2" charset="0"/>
                <a:cs typeface="Nikosh" pitchFamily="2" charset="0"/>
              </a:rPr>
              <a:t>ঘ।   জার্মানী </a:t>
            </a:r>
            <a:r>
              <a:rPr lang="en-US" b="1" dirty="0" smtClean="0">
                <a:latin typeface="Times New Roman" pitchFamily="18" charset="0"/>
                <a:cs typeface="Times New Roman" pitchFamily="18" charset="0"/>
              </a:rPr>
              <a:t> </a:t>
            </a:r>
            <a:r>
              <a:rPr lang="bn-BD" b="1" dirty="0" smtClean="0">
                <a:latin typeface="Nikosh" pitchFamily="2" charset="0"/>
                <a:cs typeface="Nikosh" pitchFamily="2" charset="0"/>
              </a:rPr>
              <a:t> </a:t>
            </a:r>
            <a:endParaRPr lang="bn-BD" b="1" dirty="0" smtClean="0">
              <a:latin typeface="Times New Roman" pitchFamily="18" charset="0"/>
              <a:cs typeface="Nikosh" pitchFamily="2" charset="0"/>
            </a:endParaRPr>
          </a:p>
          <a:p>
            <a:pPr>
              <a:buNone/>
            </a:pPr>
            <a:r>
              <a:rPr lang="bn-BD" dirty="0" smtClean="0">
                <a:latin typeface="Nikosh" pitchFamily="2" charset="0"/>
                <a:cs typeface="Nikosh" pitchFamily="2" charset="0"/>
              </a:rPr>
              <a:t> ৭।  ডিমোস শব্দটি এসেছে কোন ভাষা থেকে ?  </a:t>
            </a:r>
          </a:p>
          <a:p>
            <a:pPr>
              <a:buNone/>
            </a:pPr>
            <a:r>
              <a:rPr lang="bn-BD" dirty="0" smtClean="0">
                <a:latin typeface="Nikosh" pitchFamily="2" charset="0"/>
                <a:cs typeface="Nikosh" pitchFamily="2" charset="0"/>
              </a:rPr>
              <a:t>ক। স্পানিস  খ।  ল্যটিন </a:t>
            </a:r>
            <a:r>
              <a:rPr lang="en-US" dirty="0" smtClean="0">
                <a:latin typeface="Times New Roman" pitchFamily="18" charset="0"/>
                <a:cs typeface="Times New Roman" pitchFamily="18" charset="0"/>
              </a:rPr>
              <a:t>  </a:t>
            </a:r>
            <a:r>
              <a:rPr lang="bn-BD" dirty="0" smtClean="0">
                <a:latin typeface="Nikosh" pitchFamily="2" charset="0"/>
                <a:cs typeface="Nikosh" pitchFamily="2" charset="0"/>
              </a:rPr>
              <a:t>গ। টিউটনিক</a:t>
            </a:r>
            <a:r>
              <a:rPr lang="bn-BD" dirty="0" smtClean="0">
                <a:latin typeface="Times New Roman" pitchFamily="18" charset="0"/>
                <a:cs typeface="Nikosh" pitchFamily="2" charset="0"/>
              </a:rPr>
              <a:t>  </a:t>
            </a:r>
            <a:r>
              <a:rPr lang="bn-BD" dirty="0" smtClean="0">
                <a:latin typeface="Nikosh" pitchFamily="2" charset="0"/>
                <a:cs typeface="Nikosh" pitchFamily="2" charset="0"/>
              </a:rPr>
              <a:t>  </a:t>
            </a:r>
            <a:r>
              <a:rPr lang="bn-BD" b="1" dirty="0" smtClean="0">
                <a:latin typeface="Nikosh" pitchFamily="2" charset="0"/>
                <a:cs typeface="Nikosh" pitchFamily="2" charset="0"/>
              </a:rPr>
              <a:t>ঘ।</a:t>
            </a:r>
            <a:r>
              <a:rPr lang="en-US" b="1" dirty="0" smtClean="0">
                <a:latin typeface="Times New Roman" pitchFamily="18" charset="0"/>
                <a:cs typeface="Times New Roman" pitchFamily="18" charset="0"/>
              </a:rPr>
              <a:t>  </a:t>
            </a:r>
            <a:r>
              <a:rPr lang="bn-BD" b="1" dirty="0" smtClean="0">
                <a:latin typeface="Nikosh" pitchFamily="2" charset="0"/>
                <a:cs typeface="Nikosh" pitchFamily="2" charset="0"/>
              </a:rPr>
              <a:t>গ্রিক</a:t>
            </a:r>
            <a:r>
              <a:rPr lang="en-US" b="1" dirty="0" smtClean="0">
                <a:latin typeface="Nikosh" pitchFamily="2" charset="0"/>
                <a:cs typeface="Nikosh" pitchFamily="2" charset="0"/>
              </a:rPr>
              <a:t> </a:t>
            </a:r>
          </a:p>
          <a:p>
            <a:pPr>
              <a:buNone/>
            </a:pPr>
            <a:r>
              <a:rPr lang="bn-BD" dirty="0" smtClean="0">
                <a:latin typeface="Nikosh" pitchFamily="2" charset="0"/>
                <a:cs typeface="Nikosh" pitchFamily="2" charset="0"/>
              </a:rPr>
              <a:t>৮। </a:t>
            </a:r>
            <a:r>
              <a:rPr lang="en-US" dirty="0" smtClean="0">
                <a:latin typeface="Nikosh" pitchFamily="2" charset="0"/>
                <a:cs typeface="Nikosh" pitchFamily="2" charset="0"/>
              </a:rPr>
              <a:t> </a:t>
            </a:r>
            <a:r>
              <a:rPr lang="bn-BD" dirty="0" smtClean="0">
                <a:latin typeface="Nikosh" pitchFamily="2" charset="0"/>
                <a:cs typeface="Nikosh" pitchFamily="2" charset="0"/>
              </a:rPr>
              <a:t> প্রত্যক্ষ গণতন্ত্রের অতীতে কোথায় প্রচলিত ছিল?  </a:t>
            </a:r>
          </a:p>
          <a:p>
            <a:pPr>
              <a:buNone/>
            </a:pPr>
            <a:r>
              <a:rPr lang="bn-BD" dirty="0" smtClean="0">
                <a:latin typeface="Nikosh" pitchFamily="2" charset="0"/>
                <a:cs typeface="Nikosh" pitchFamily="2" charset="0"/>
              </a:rPr>
              <a:t>ক।  প্রাচীন রোমে  </a:t>
            </a:r>
            <a:r>
              <a:rPr lang="bn-BD" dirty="0" smtClean="0">
                <a:latin typeface="Times New Roman" pitchFamily="18" charset="0"/>
                <a:cs typeface="Nikosh" pitchFamily="2" charset="0"/>
              </a:rPr>
              <a:t> </a:t>
            </a:r>
            <a:r>
              <a:rPr lang="bn-BD" dirty="0" smtClean="0">
                <a:latin typeface="Nikosh" pitchFamily="2" charset="0"/>
                <a:cs typeface="Nikosh" pitchFamily="2" charset="0"/>
              </a:rPr>
              <a:t>খ।  প্রাচীন চীনে   </a:t>
            </a:r>
            <a:endParaRPr lang="en-US" dirty="0" smtClean="0">
              <a:latin typeface="Nikosh" pitchFamily="2" charset="0"/>
              <a:cs typeface="Nikosh" pitchFamily="2" charset="0"/>
            </a:endParaRPr>
          </a:p>
          <a:p>
            <a:pPr>
              <a:buNone/>
            </a:pPr>
            <a:r>
              <a:rPr lang="bn-BD" b="1" dirty="0" smtClean="0">
                <a:latin typeface="Nikosh" pitchFamily="2" charset="0"/>
                <a:cs typeface="Nikosh" pitchFamily="2" charset="0"/>
              </a:rPr>
              <a:t>গ।</a:t>
            </a:r>
            <a:r>
              <a:rPr lang="en-US" b="1" dirty="0" smtClean="0">
                <a:latin typeface="Nikosh" pitchFamily="2" charset="0"/>
                <a:cs typeface="Nikosh" pitchFamily="2" charset="0"/>
              </a:rPr>
              <a:t> </a:t>
            </a:r>
            <a:r>
              <a:rPr lang="bn-BD" b="1" dirty="0" smtClean="0">
                <a:latin typeface="Times New Roman" pitchFamily="18" charset="0"/>
                <a:cs typeface="Nikosh" pitchFamily="2" charset="0"/>
              </a:rPr>
              <a:t> প্রাচীন গ্রিসের নগররাষ্ট্রে </a:t>
            </a:r>
            <a:r>
              <a:rPr lang="en-US" b="1" dirty="0" smtClean="0">
                <a:latin typeface="Times New Roman" pitchFamily="18" charset="0"/>
                <a:cs typeface="Times New Roman" pitchFamily="18" charset="0"/>
              </a:rPr>
              <a:t>  </a:t>
            </a:r>
            <a:r>
              <a:rPr lang="bn-BD" dirty="0" smtClean="0">
                <a:latin typeface="Nikosh" pitchFamily="2" charset="0"/>
                <a:cs typeface="Nikosh" pitchFamily="2" charset="0"/>
              </a:rPr>
              <a:t>ঘ।</a:t>
            </a:r>
            <a:r>
              <a:rPr lang="en-US" dirty="0" smtClean="0">
                <a:latin typeface="Nikosh" pitchFamily="2" charset="0"/>
                <a:cs typeface="Nikosh" pitchFamily="2" charset="0"/>
              </a:rPr>
              <a:t> </a:t>
            </a:r>
            <a:r>
              <a:rPr lang="bn-BD" dirty="0" smtClean="0">
                <a:latin typeface="Nikosh" pitchFamily="2" charset="0"/>
                <a:cs typeface="Nikosh" pitchFamily="2" charset="0"/>
              </a:rPr>
              <a:t> প্রাচীন সৌদি আরবে  </a:t>
            </a:r>
          </a:p>
          <a:p>
            <a:pPr>
              <a:buNone/>
            </a:pPr>
            <a:r>
              <a:rPr lang="bn-BD" dirty="0" smtClean="0">
                <a:latin typeface="Nikosh" pitchFamily="2" charset="0"/>
                <a:cs typeface="Nikosh" pitchFamily="2" charset="0"/>
              </a:rPr>
              <a:t>৯।  সংসদীয় সরকার প্রধান কে?         </a:t>
            </a:r>
          </a:p>
          <a:p>
            <a:pPr>
              <a:buNone/>
            </a:pPr>
            <a:r>
              <a:rPr lang="bn-BD" b="1" dirty="0" smtClean="0">
                <a:latin typeface="Nikosh" pitchFamily="2" charset="0"/>
                <a:cs typeface="Nikosh" pitchFamily="2" charset="0"/>
              </a:rPr>
              <a:t>ক। প্রধানমন্ত্রী </a:t>
            </a:r>
            <a:r>
              <a:rPr lang="bn-BD" b="1" dirty="0" smtClean="0">
                <a:latin typeface="Times New Roman" pitchFamily="18" charset="0"/>
                <a:cs typeface="Nikosh" pitchFamily="2" charset="0"/>
              </a:rPr>
              <a:t>  </a:t>
            </a:r>
            <a:r>
              <a:rPr lang="bn-BD" dirty="0" smtClean="0">
                <a:latin typeface="Nikosh" pitchFamily="2" charset="0"/>
                <a:cs typeface="Nikosh" pitchFamily="2" charset="0"/>
              </a:rPr>
              <a:t>খ। রাষ্ট্রপতি  গ।  স্পিকার   ঘ। চীপ হুইপ </a:t>
            </a:r>
          </a:p>
          <a:p>
            <a:pPr>
              <a:buNone/>
            </a:pPr>
            <a:r>
              <a:rPr lang="bn-BD" dirty="0" smtClean="0">
                <a:latin typeface="Nikosh" pitchFamily="2" charset="0"/>
                <a:cs typeface="Nikosh" pitchFamily="2" charset="0"/>
              </a:rPr>
              <a:t>১০। বাংলাদেশে কোন ধরনের সরকার ব্যবস্থা প্রচলিত-   </a:t>
            </a:r>
          </a:p>
          <a:p>
            <a:pPr>
              <a:buNone/>
            </a:pPr>
            <a:r>
              <a:rPr lang="bn-BD" dirty="0" smtClean="0">
                <a:latin typeface="Nikosh" pitchFamily="2" charset="0"/>
                <a:cs typeface="Nikosh" pitchFamily="2" charset="0"/>
              </a:rPr>
              <a:t>    </a:t>
            </a:r>
            <a:r>
              <a:rPr lang="bn-BD" b="1" dirty="0" smtClean="0">
                <a:latin typeface="Nikosh" pitchFamily="2" charset="0"/>
                <a:cs typeface="Nikosh" pitchFamily="2" charset="0"/>
              </a:rPr>
              <a:t>ক। এককেন্দ্রিক </a:t>
            </a:r>
            <a:r>
              <a:rPr lang="bn-BD" b="1" dirty="0" smtClean="0">
                <a:latin typeface="Times New Roman" pitchFamily="18" charset="0"/>
                <a:cs typeface="Nikosh" pitchFamily="2" charset="0"/>
              </a:rPr>
              <a:t>  </a:t>
            </a:r>
            <a:r>
              <a:rPr lang="bn-BD" dirty="0" smtClean="0">
                <a:latin typeface="Nikosh" pitchFamily="2" charset="0"/>
                <a:cs typeface="Nikosh" pitchFamily="2" charset="0"/>
              </a:rPr>
              <a:t>খ।  রাষ্ট্রপতি শাসিত  গ। যুক্তরাষ্ট্রীয়  </a:t>
            </a:r>
            <a:r>
              <a:rPr lang="bn-BD" dirty="0" smtClean="0">
                <a:latin typeface="Times New Roman" pitchFamily="18" charset="0"/>
                <a:cs typeface="Times New Roman" pitchFamily="18" charset="0"/>
              </a:rPr>
              <a:t> </a:t>
            </a:r>
            <a:r>
              <a:rPr lang="bn-BD" dirty="0" smtClean="0">
                <a:latin typeface="Nikosh" pitchFamily="2" charset="0"/>
                <a:cs typeface="Nikosh" pitchFamily="2" charset="0"/>
              </a:rPr>
              <a:t>ঘ। নিয়মতান্ত্রিক রাজতন্ত্র</a:t>
            </a:r>
          </a:p>
          <a:p>
            <a:pPr>
              <a:buNone/>
            </a:pPr>
            <a:r>
              <a:rPr lang="bn-BD" dirty="0" smtClean="0">
                <a:latin typeface="Nikosh" pitchFamily="2" charset="0"/>
                <a:cs typeface="Nikosh" pitchFamily="2" charset="0"/>
              </a:rPr>
              <a:t>১১। বাংলাদেশ রাষ্ট্রটি কোন ধরনের-   </a:t>
            </a:r>
          </a:p>
          <a:p>
            <a:pPr>
              <a:buNone/>
            </a:pPr>
            <a:r>
              <a:rPr lang="bn-BD" dirty="0" smtClean="0">
                <a:latin typeface="Nikosh" pitchFamily="2" charset="0"/>
                <a:cs typeface="Nikosh" pitchFamily="2" charset="0"/>
              </a:rPr>
              <a:t>    </a:t>
            </a:r>
            <a:r>
              <a:rPr lang="bn-BD" b="1" dirty="0" smtClean="0">
                <a:latin typeface="Nikosh" pitchFamily="2" charset="0"/>
                <a:cs typeface="Nikosh" pitchFamily="2" charset="0"/>
              </a:rPr>
              <a:t>ক। প্রজাতান্ত্রিক  </a:t>
            </a:r>
            <a:r>
              <a:rPr lang="bn-BD" b="1" dirty="0" smtClean="0">
                <a:latin typeface="Times New Roman" pitchFamily="18" charset="0"/>
                <a:cs typeface="Nikosh" pitchFamily="2" charset="0"/>
              </a:rPr>
              <a:t>  </a:t>
            </a:r>
            <a:r>
              <a:rPr lang="bn-BD" dirty="0" smtClean="0">
                <a:latin typeface="Nikosh" pitchFamily="2" charset="0"/>
                <a:cs typeface="Nikosh" pitchFamily="2" charset="0"/>
              </a:rPr>
              <a:t>খ।  ধর্মতান্ত্রিক   গ। সমাজতান্ত্রিক  </a:t>
            </a:r>
            <a:r>
              <a:rPr lang="bn-BD" dirty="0" smtClean="0">
                <a:latin typeface="Times New Roman" pitchFamily="18" charset="0"/>
                <a:cs typeface="Times New Roman" pitchFamily="18" charset="0"/>
              </a:rPr>
              <a:t> </a:t>
            </a:r>
            <a:r>
              <a:rPr lang="bn-BD" dirty="0" smtClean="0">
                <a:latin typeface="Nikosh" pitchFamily="2" charset="0"/>
                <a:cs typeface="Nikosh" pitchFamily="2" charset="0"/>
              </a:rPr>
              <a:t>ঘ। রাজতন্ত্রিক</a:t>
            </a:r>
            <a:endParaRPr lang="en-US" dirty="0" smtClean="0">
              <a:latin typeface="Nikosh" pitchFamily="2" charset="0"/>
              <a:cs typeface="Nikosh" pitchFamily="2" charset="0"/>
            </a:endParaRPr>
          </a:p>
          <a:p>
            <a:pPr marL="274320" lvl="0" indent="-274320">
              <a:spcBef>
                <a:spcPct val="20000"/>
              </a:spcBef>
              <a:buClr>
                <a:srgbClr val="0BD0D9"/>
              </a:buClr>
              <a:buSzPct val="95000"/>
              <a:buNone/>
            </a:pPr>
            <a:r>
              <a:rPr lang="en-US" sz="2800" dirty="0" smtClean="0">
                <a:latin typeface="Nikosh" pitchFamily="2" charset="0"/>
                <a:cs typeface="Nikosh" pitchFamily="2" charset="0"/>
              </a:rPr>
              <a:t>১২। </a:t>
            </a:r>
            <a:r>
              <a:rPr lang="bn-BD" sz="2800" dirty="0">
                <a:solidFill>
                  <a:prstClr val="black"/>
                </a:solidFill>
                <a:latin typeface="Times New Roman" pitchFamily="18" charset="0"/>
                <a:cs typeface="Nikosh" pitchFamily="2" charset="0"/>
              </a:rPr>
              <a:t>ফরাসি বিপ্লবের সমাজতান্ত্রিক </a:t>
            </a:r>
            <a:r>
              <a:rPr lang="en-US" sz="2800" dirty="0">
                <a:solidFill>
                  <a:prstClr val="black"/>
                </a:solidFill>
                <a:latin typeface="Times New Roman" pitchFamily="18" charset="0"/>
                <a:cs typeface="Nikosh" pitchFamily="2" charset="0"/>
              </a:rPr>
              <a:t> </a:t>
            </a:r>
            <a:r>
              <a:rPr lang="en-US" sz="2800" dirty="0" err="1">
                <a:solidFill>
                  <a:prstClr val="black"/>
                </a:solidFill>
                <a:latin typeface="Times New Roman" pitchFamily="18" charset="0"/>
                <a:cs typeface="Nikosh" pitchFamily="2" charset="0"/>
              </a:rPr>
              <a:t>কোন</a:t>
            </a:r>
            <a:r>
              <a:rPr lang="en-US" sz="2800" dirty="0">
                <a:solidFill>
                  <a:prstClr val="black"/>
                </a:solidFill>
                <a:latin typeface="Times New Roman" pitchFamily="18" charset="0"/>
                <a:cs typeface="Nikosh" pitchFamily="2" charset="0"/>
              </a:rPr>
              <a:t> </a:t>
            </a:r>
            <a:r>
              <a:rPr lang="bn-BD" sz="2800" dirty="0">
                <a:solidFill>
                  <a:prstClr val="black"/>
                </a:solidFill>
                <a:latin typeface="Times New Roman" pitchFamily="18" charset="0"/>
                <a:cs typeface="Nikosh" pitchFamily="2" charset="0"/>
              </a:rPr>
              <a:t>নেতা </a:t>
            </a:r>
            <a:r>
              <a:rPr lang="bn-BD" sz="2800" b="1" dirty="0">
                <a:solidFill>
                  <a:prstClr val="black"/>
                </a:solidFill>
                <a:latin typeface="Times New Roman" pitchFamily="18" charset="0"/>
                <a:cs typeface="Nikosh" pitchFamily="2" charset="0"/>
              </a:rPr>
              <a:t> </a:t>
            </a:r>
            <a:r>
              <a:rPr lang="bn-BD" sz="2800" dirty="0">
                <a:solidFill>
                  <a:prstClr val="black"/>
                </a:solidFill>
                <a:latin typeface="Times New Roman" pitchFamily="18" charset="0"/>
                <a:cs typeface="Nikosh" pitchFamily="2" charset="0"/>
              </a:rPr>
              <a:t>সমাজের আমুল পরিবর্তনের জন্য বৈপ্লবিক পন্থায় সাম্যবাদ প্রতিষ্ঠার আহবান জানাতে গিয়ে প্রাণদন্ডে দন্ডিত হন</a:t>
            </a:r>
            <a:endParaRPr lang="en-US" sz="2800" dirty="0">
              <a:solidFill>
                <a:prstClr val="black"/>
              </a:solidFill>
              <a:latin typeface="Times New Roman" pitchFamily="18" charset="0"/>
              <a:cs typeface="Nikosh" pitchFamily="2" charset="0"/>
            </a:endParaRPr>
          </a:p>
          <a:p>
            <a:pPr marL="274320" lvl="0" indent="-274320">
              <a:spcBef>
                <a:spcPct val="20000"/>
              </a:spcBef>
              <a:buClr>
                <a:srgbClr val="0BD0D9"/>
              </a:buClr>
              <a:buSzPct val="95000"/>
              <a:buNone/>
            </a:pPr>
            <a:r>
              <a:rPr lang="bn-BD" sz="2800" b="1" dirty="0">
                <a:solidFill>
                  <a:prstClr val="black"/>
                </a:solidFill>
                <a:latin typeface="Nikosh" pitchFamily="2" charset="0"/>
                <a:cs typeface="Nikosh" pitchFamily="2" charset="0"/>
              </a:rPr>
              <a:t>ক। </a:t>
            </a:r>
            <a:r>
              <a:rPr lang="en-US" sz="2800" dirty="0" err="1">
                <a:solidFill>
                  <a:prstClr val="black"/>
                </a:solidFill>
                <a:latin typeface="Nikosh" pitchFamily="2" charset="0"/>
                <a:cs typeface="Nikosh" pitchFamily="2" charset="0"/>
              </a:rPr>
              <a:t>ববউফ</a:t>
            </a:r>
            <a:r>
              <a:rPr lang="en-US" sz="2800" dirty="0">
                <a:solidFill>
                  <a:prstClr val="black"/>
                </a:solidFill>
                <a:latin typeface="Nikosh" pitchFamily="2" charset="0"/>
                <a:cs typeface="Nikosh" pitchFamily="2" charset="0"/>
              </a:rPr>
              <a:t>  </a:t>
            </a:r>
            <a:r>
              <a:rPr lang="bn-BD" sz="2800" dirty="0">
                <a:solidFill>
                  <a:prstClr val="black"/>
                </a:solidFill>
                <a:latin typeface="Nikosh" pitchFamily="2" charset="0"/>
                <a:cs typeface="Nikosh" pitchFamily="2" charset="0"/>
              </a:rPr>
              <a:t>  খ। </a:t>
            </a:r>
            <a:r>
              <a:rPr lang="en-US" sz="2800" dirty="0">
                <a:solidFill>
                  <a:prstClr val="black"/>
                </a:solidFill>
                <a:latin typeface="Nikosh" pitchFamily="2" charset="0"/>
                <a:cs typeface="Nikosh" pitchFamily="2" charset="0"/>
              </a:rPr>
              <a:t> </a:t>
            </a:r>
            <a:r>
              <a:rPr lang="en-US" sz="2800" dirty="0" err="1">
                <a:solidFill>
                  <a:prstClr val="black"/>
                </a:solidFill>
                <a:latin typeface="Nikosh" pitchFamily="2" charset="0"/>
                <a:cs typeface="Nikosh" pitchFamily="2" charset="0"/>
              </a:rPr>
              <a:t>কার্ল</a:t>
            </a:r>
            <a:r>
              <a:rPr lang="en-US" sz="2800" dirty="0">
                <a:solidFill>
                  <a:prstClr val="black"/>
                </a:solidFill>
                <a:latin typeface="Nikosh" pitchFamily="2" charset="0"/>
                <a:cs typeface="Nikosh" pitchFamily="2" charset="0"/>
              </a:rPr>
              <a:t> </a:t>
            </a:r>
            <a:r>
              <a:rPr lang="en-US" sz="2800" dirty="0" err="1">
                <a:solidFill>
                  <a:prstClr val="black"/>
                </a:solidFill>
                <a:latin typeface="Nikosh" pitchFamily="2" charset="0"/>
                <a:cs typeface="Nikosh" pitchFamily="2" charset="0"/>
              </a:rPr>
              <a:t>মার্কস</a:t>
            </a:r>
            <a:r>
              <a:rPr lang="en-US" sz="2800" dirty="0">
                <a:solidFill>
                  <a:prstClr val="black"/>
                </a:solidFill>
                <a:latin typeface="Nikosh" pitchFamily="2" charset="0"/>
                <a:cs typeface="Nikosh" pitchFamily="2" charset="0"/>
              </a:rPr>
              <a:t>   </a:t>
            </a:r>
            <a:r>
              <a:rPr lang="bn-BD" sz="2800" dirty="0">
                <a:solidFill>
                  <a:prstClr val="black"/>
                </a:solidFill>
                <a:latin typeface="Times New Roman" pitchFamily="18" charset="0"/>
                <a:cs typeface="Nikosh" pitchFamily="2" charset="0"/>
              </a:rPr>
              <a:t> </a:t>
            </a:r>
            <a:r>
              <a:rPr lang="bn-BD" sz="2800" dirty="0">
                <a:solidFill>
                  <a:prstClr val="black"/>
                </a:solidFill>
                <a:latin typeface="Nikosh" pitchFamily="2" charset="0"/>
                <a:cs typeface="Nikosh" pitchFamily="2" charset="0"/>
              </a:rPr>
              <a:t>গ।</a:t>
            </a:r>
            <a:r>
              <a:rPr lang="bn-BD" sz="2800" b="1" dirty="0">
                <a:solidFill>
                  <a:prstClr val="black"/>
                </a:solidFill>
                <a:latin typeface="Nikosh" pitchFamily="2" charset="0"/>
                <a:cs typeface="Nikosh" pitchFamily="2" charset="0"/>
              </a:rPr>
              <a:t> </a:t>
            </a:r>
            <a:r>
              <a:rPr lang="en-US" sz="2800" b="1" dirty="0">
                <a:solidFill>
                  <a:prstClr val="black"/>
                </a:solidFill>
                <a:latin typeface="Nikosh" pitchFamily="2" charset="0"/>
                <a:cs typeface="Nikosh" pitchFamily="2" charset="0"/>
              </a:rPr>
              <a:t> </a:t>
            </a:r>
            <a:r>
              <a:rPr lang="en-US" sz="2800" dirty="0" err="1">
                <a:solidFill>
                  <a:prstClr val="black"/>
                </a:solidFill>
                <a:latin typeface="Nikosh" pitchFamily="2" charset="0"/>
                <a:cs typeface="Nikosh" pitchFamily="2" charset="0"/>
              </a:rPr>
              <a:t>লেলিন</a:t>
            </a:r>
            <a:r>
              <a:rPr lang="en-US" sz="2800" dirty="0">
                <a:solidFill>
                  <a:prstClr val="black"/>
                </a:solidFill>
                <a:latin typeface="Nikosh" pitchFamily="2" charset="0"/>
                <a:cs typeface="Nikosh" pitchFamily="2" charset="0"/>
              </a:rPr>
              <a:t> </a:t>
            </a:r>
            <a:r>
              <a:rPr lang="bn-BD" sz="2800" dirty="0">
                <a:solidFill>
                  <a:prstClr val="black"/>
                </a:solidFill>
                <a:latin typeface="Nikosh" pitchFamily="2" charset="0"/>
                <a:cs typeface="Nikosh" pitchFamily="2" charset="0"/>
              </a:rPr>
              <a:t>  ঘ।  </a:t>
            </a:r>
            <a:r>
              <a:rPr lang="en-US" sz="2800" dirty="0" err="1">
                <a:solidFill>
                  <a:prstClr val="black"/>
                </a:solidFill>
                <a:latin typeface="Nikosh" pitchFamily="2" charset="0"/>
                <a:cs typeface="Nikosh" pitchFamily="2" charset="0"/>
              </a:rPr>
              <a:t>ফ্রেড্রিক</a:t>
            </a:r>
            <a:r>
              <a:rPr lang="en-US" sz="2800" dirty="0">
                <a:solidFill>
                  <a:prstClr val="black"/>
                </a:solidFill>
                <a:latin typeface="Nikosh" pitchFamily="2" charset="0"/>
                <a:cs typeface="Nikosh" pitchFamily="2" charset="0"/>
              </a:rPr>
              <a:t> </a:t>
            </a:r>
            <a:r>
              <a:rPr lang="en-US" sz="2800" dirty="0" err="1">
                <a:solidFill>
                  <a:prstClr val="black"/>
                </a:solidFill>
                <a:latin typeface="Nikosh" pitchFamily="2" charset="0"/>
                <a:cs typeface="Nikosh" pitchFamily="2" charset="0"/>
              </a:rPr>
              <a:t>এংগেল</a:t>
            </a:r>
            <a:r>
              <a:rPr lang="en-US" sz="2800" dirty="0">
                <a:solidFill>
                  <a:prstClr val="black"/>
                </a:solidFill>
                <a:latin typeface="Nikosh" pitchFamily="2" charset="0"/>
                <a:cs typeface="Nikosh" pitchFamily="2" charset="0"/>
              </a:rPr>
              <a:t> </a:t>
            </a:r>
            <a:r>
              <a:rPr lang="en-US" sz="2800" dirty="0" err="1">
                <a:solidFill>
                  <a:prstClr val="black"/>
                </a:solidFill>
                <a:latin typeface="Nikosh" pitchFamily="2" charset="0"/>
                <a:cs typeface="Nikosh" pitchFamily="2" charset="0"/>
              </a:rPr>
              <a:t>বার্ক</a:t>
            </a:r>
            <a:r>
              <a:rPr lang="en-US" sz="2800" dirty="0">
                <a:solidFill>
                  <a:prstClr val="black"/>
                </a:solidFill>
                <a:latin typeface="Nikosh" pitchFamily="2" charset="0"/>
                <a:cs typeface="Nikosh" pitchFamily="2" charset="0"/>
              </a:rPr>
              <a:t> </a:t>
            </a:r>
            <a:endParaRPr lang="bn-BD" sz="2800" dirty="0">
              <a:solidFill>
                <a:prstClr val="black"/>
              </a:solidFill>
              <a:latin typeface="Nikosh" pitchFamily="2" charset="0"/>
              <a:cs typeface="Nikosh" pitchFamily="2" charset="0"/>
            </a:endParaRPr>
          </a:p>
          <a:p>
            <a:pPr>
              <a:buNone/>
            </a:pPr>
            <a:endParaRPr lang="en-US" dirty="0" smtClean="0"/>
          </a:p>
          <a:p>
            <a:pPr>
              <a:buNone/>
            </a:pPr>
            <a:endParaRPr lang="bn-BD" dirty="0" smtClean="0">
              <a:latin typeface="Nikosh" pitchFamily="2" charset="0"/>
              <a:cs typeface="Nikosh" pitchFamily="2" charset="0"/>
            </a:endParaRPr>
          </a:p>
          <a:p>
            <a:pPr>
              <a:buNone/>
            </a:pPr>
            <a:endParaRPr lang="bn-BD" dirty="0" smtClean="0">
              <a:latin typeface="Nikosh" pitchFamily="2" charset="0"/>
              <a:cs typeface="Nikosh" pitchFamily="2" charset="0"/>
            </a:endParaRPr>
          </a:p>
          <a:p>
            <a:pPr>
              <a:buNone/>
            </a:pPr>
            <a:endParaRPr lang="en-US" dirty="0"/>
          </a:p>
        </p:txBody>
      </p:sp>
      <p:sp>
        <p:nvSpPr>
          <p:cNvPr id="2" name="Title 1"/>
          <p:cNvSpPr>
            <a:spLocks noGrp="1"/>
          </p:cNvSpPr>
          <p:nvPr>
            <p:ph type="title"/>
          </p:nvPr>
        </p:nvSpPr>
        <p:spPr/>
        <p:txBody>
          <a:bodyPr>
            <a:noAutofit/>
          </a:bodyPr>
          <a:lstStyle/>
          <a:p>
            <a:pPr algn="ctr"/>
            <a:r>
              <a:rPr lang="bn-BD" sz="3200" dirty="0" smtClean="0">
                <a:latin typeface="Nikosh" pitchFamily="2" charset="0"/>
                <a:cs typeface="Nikosh" pitchFamily="2" charset="0"/>
              </a:rPr>
              <a:t>জ্ঞান মুলক,অনুধাবন মুলক, প্রয়োগ মুলক প্রশ্ন  (</a:t>
            </a:r>
            <a:r>
              <a:rPr lang="en-US" sz="3200" dirty="0">
                <a:latin typeface="Nikosh" pitchFamily="2" charset="0"/>
                <a:cs typeface="Nikosh" pitchFamily="2" charset="0"/>
              </a:rPr>
              <a:t>ঘ</a:t>
            </a:r>
            <a:r>
              <a:rPr lang="bn-BD" sz="3200" dirty="0" smtClean="0">
                <a:latin typeface="Nikosh" pitchFamily="2" charset="0"/>
                <a:cs typeface="Nikosh" pitchFamily="2" charset="0"/>
              </a:rPr>
              <a:t>)</a:t>
            </a:r>
            <a:br>
              <a:rPr lang="bn-BD" sz="3200" dirty="0" smtClean="0">
                <a:latin typeface="Nikosh" pitchFamily="2" charset="0"/>
                <a:cs typeface="Nikosh" pitchFamily="2" charset="0"/>
              </a:rPr>
            </a:br>
            <a:endParaRPr lang="en-US" sz="3200" dirty="0"/>
          </a:p>
        </p:txBody>
      </p:sp>
    </p:spTree>
    <p:extLst>
      <p:ext uri="{BB962C8B-B14F-4D97-AF65-F5344CB8AC3E}">
        <p14:creationId xmlns:p14="http://schemas.microsoft.com/office/powerpoint/2010/main" val="1110974507"/>
      </p:ext>
    </p:extLst>
  </p:cSld>
  <p:clrMapOvr>
    <a:masterClrMapping/>
  </p:clrMapOvr>
  <p:transition>
    <p:wipe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0"/>
            <a:ext cx="3048000" cy="1143000"/>
          </a:xfrm>
        </p:spPr>
        <p:txBody>
          <a:bodyPr/>
          <a:lstStyle/>
          <a:p>
            <a:pPr algn="ctr"/>
            <a:r>
              <a:rPr lang="bn-BD" dirty="0" smtClean="0">
                <a:latin typeface="Nikosh" pitchFamily="2" charset="0"/>
                <a:cs typeface="Nikosh" pitchFamily="2" charset="0"/>
              </a:rPr>
              <a:t>     সমাধান</a:t>
            </a:r>
            <a:endParaRPr lang="en-US" dirty="0">
              <a:latin typeface="Nikosh" pitchFamily="2" charset="0"/>
              <a:cs typeface="Nikosh" pitchFamily="2" charset="0"/>
            </a:endParaRPr>
          </a:p>
        </p:txBody>
      </p:sp>
      <p:sp>
        <p:nvSpPr>
          <p:cNvPr id="3" name="Content Placeholder 2"/>
          <p:cNvSpPr>
            <a:spLocks noGrp="1"/>
          </p:cNvSpPr>
          <p:nvPr>
            <p:ph idx="1"/>
          </p:nvPr>
        </p:nvSpPr>
        <p:spPr>
          <a:xfrm>
            <a:off x="304800" y="1219200"/>
            <a:ext cx="8686800" cy="5181600"/>
          </a:xfrm>
        </p:spPr>
        <p:txBody>
          <a:bodyPr>
            <a:noAutofit/>
          </a:bodyPr>
          <a:lstStyle/>
          <a:p>
            <a:pPr>
              <a:buNone/>
            </a:pPr>
            <a:r>
              <a:rPr lang="bn-BD" sz="3600" b="1" dirty="0" smtClean="0">
                <a:latin typeface="Nikosh" pitchFamily="2" charset="0"/>
                <a:cs typeface="Nikosh" pitchFamily="2" charset="0"/>
              </a:rPr>
              <a:t>(ক) </a:t>
            </a:r>
            <a:r>
              <a:rPr lang="bn-BD" sz="3600" dirty="0" smtClean="0">
                <a:latin typeface="Nikosh" pitchFamily="2" charset="0"/>
                <a:cs typeface="Nikosh" pitchFamily="2" charset="0"/>
              </a:rPr>
              <a:t>১। খ  ২। ক  ৩। গ  ৪। ক  ৫। গ  ৬। ঘ  </a:t>
            </a:r>
            <a:endParaRPr lang="en-US" sz="3600" dirty="0" smtClean="0">
              <a:latin typeface="Nikosh" pitchFamily="2" charset="0"/>
              <a:cs typeface="Nikosh" pitchFamily="2" charset="0"/>
            </a:endParaRPr>
          </a:p>
          <a:p>
            <a:pPr>
              <a:buNone/>
            </a:pPr>
            <a:r>
              <a:rPr lang="bn-BD" sz="3600" dirty="0" smtClean="0">
                <a:latin typeface="Nikosh" pitchFamily="2" charset="0"/>
                <a:cs typeface="Nikosh" pitchFamily="2" charset="0"/>
              </a:rPr>
              <a:t>৭। খ  ৮। ক  ৯। ক  ১০। ক  ১১। খ </a:t>
            </a:r>
            <a:endParaRPr lang="bn-BD" sz="3600" b="1" dirty="0" smtClean="0">
              <a:latin typeface="Nikosh" pitchFamily="2" charset="0"/>
              <a:cs typeface="Nikosh" pitchFamily="2" charset="0"/>
            </a:endParaRPr>
          </a:p>
          <a:p>
            <a:pPr>
              <a:buNone/>
            </a:pPr>
            <a:r>
              <a:rPr lang="bn-BD" sz="3600" b="1" dirty="0" smtClean="0">
                <a:latin typeface="Nikosh" pitchFamily="2" charset="0"/>
                <a:cs typeface="Nikosh" pitchFamily="2" charset="0"/>
              </a:rPr>
              <a:t>(খ) </a:t>
            </a:r>
            <a:r>
              <a:rPr lang="bn-BD" sz="3600" dirty="0" smtClean="0">
                <a:latin typeface="Nikosh" pitchFamily="2" charset="0"/>
                <a:cs typeface="Nikosh" pitchFamily="2" charset="0"/>
              </a:rPr>
              <a:t>১। ঘ  ২। খ  ৩। গ  ৪। ক  ৫। গ  ৬। ঘ  </a:t>
            </a:r>
            <a:endParaRPr lang="en-US" sz="3600" dirty="0" smtClean="0">
              <a:latin typeface="Nikosh" pitchFamily="2" charset="0"/>
              <a:cs typeface="Nikosh" pitchFamily="2" charset="0"/>
            </a:endParaRPr>
          </a:p>
          <a:p>
            <a:pPr>
              <a:buNone/>
            </a:pPr>
            <a:r>
              <a:rPr lang="bn-BD" sz="3600" dirty="0" smtClean="0">
                <a:latin typeface="Nikosh" pitchFamily="2" charset="0"/>
                <a:cs typeface="Nikosh" pitchFamily="2" charset="0"/>
              </a:rPr>
              <a:t>৭। খ  ৮। ক  ৯। ক  ১০। ক  ১১। খ </a:t>
            </a:r>
            <a:endParaRPr lang="bn-BD" sz="3600" b="1" dirty="0" smtClean="0">
              <a:latin typeface="Nikosh" pitchFamily="2" charset="0"/>
              <a:cs typeface="Nikosh" pitchFamily="2" charset="0"/>
            </a:endParaRPr>
          </a:p>
          <a:p>
            <a:pPr>
              <a:buNone/>
            </a:pPr>
            <a:r>
              <a:rPr lang="bn-BD" sz="3600" b="1" dirty="0" smtClean="0">
                <a:latin typeface="Nikosh" pitchFamily="2" charset="0"/>
                <a:cs typeface="Nikosh" pitchFamily="2" charset="0"/>
              </a:rPr>
              <a:t>(গ)  </a:t>
            </a:r>
            <a:r>
              <a:rPr lang="bn-BD" sz="3600" dirty="0" smtClean="0">
                <a:latin typeface="Nikosh" pitchFamily="2" charset="0"/>
                <a:cs typeface="Nikosh" pitchFamily="2" charset="0"/>
              </a:rPr>
              <a:t>১। ঘ  ২। ঘ  ৩। গ  ৪। ক  ৫। গ  ৬। ঘ  </a:t>
            </a:r>
            <a:endParaRPr lang="en-US" sz="3600" dirty="0" smtClean="0">
              <a:latin typeface="Nikosh" pitchFamily="2" charset="0"/>
              <a:cs typeface="Nikosh" pitchFamily="2" charset="0"/>
            </a:endParaRPr>
          </a:p>
          <a:p>
            <a:pPr>
              <a:buNone/>
            </a:pPr>
            <a:r>
              <a:rPr lang="bn-BD" sz="3600" dirty="0" smtClean="0">
                <a:latin typeface="Nikosh" pitchFamily="2" charset="0"/>
                <a:cs typeface="Nikosh" pitchFamily="2" charset="0"/>
              </a:rPr>
              <a:t>৭। ঘ  ৮। গ  ৯। ক  ১০। গ</a:t>
            </a:r>
            <a:endParaRPr lang="bn-BD" sz="3600" b="1" dirty="0" smtClean="0">
              <a:latin typeface="Nikosh" pitchFamily="2" charset="0"/>
              <a:cs typeface="Nikosh" pitchFamily="2" charset="0"/>
            </a:endParaRPr>
          </a:p>
          <a:p>
            <a:pPr>
              <a:buNone/>
            </a:pPr>
            <a:r>
              <a:rPr lang="bn-BD" sz="3600" b="1" dirty="0" smtClean="0">
                <a:latin typeface="Nikosh" pitchFamily="2" charset="0"/>
                <a:cs typeface="Nikosh" pitchFamily="2" charset="0"/>
              </a:rPr>
              <a:t>(ঘ) </a:t>
            </a:r>
            <a:r>
              <a:rPr lang="bn-BD" sz="3600" dirty="0" smtClean="0">
                <a:latin typeface="Nikosh" pitchFamily="2" charset="0"/>
                <a:cs typeface="Nikosh" pitchFamily="2" charset="0"/>
              </a:rPr>
              <a:t>১। ঘ  ২। ঘ  ৩। গ  ৪। ক  ৫। গ  ৬। ঘ  </a:t>
            </a:r>
            <a:endParaRPr lang="en-US" sz="3600" dirty="0" smtClean="0">
              <a:latin typeface="Nikosh" pitchFamily="2" charset="0"/>
              <a:cs typeface="Nikosh" pitchFamily="2" charset="0"/>
            </a:endParaRPr>
          </a:p>
          <a:p>
            <a:pPr>
              <a:buNone/>
            </a:pPr>
            <a:r>
              <a:rPr lang="bn-BD" sz="3600" dirty="0" smtClean="0">
                <a:latin typeface="Nikosh" pitchFamily="2" charset="0"/>
                <a:cs typeface="Nikosh" pitchFamily="2" charset="0"/>
              </a:rPr>
              <a:t>৭। ঘ  ৮। গ  ৯। ক  ১০। ক  ১১। ক </a:t>
            </a:r>
            <a:r>
              <a:rPr lang="en-US" sz="3600" dirty="0" smtClean="0">
                <a:latin typeface="Nikosh" pitchFamily="2" charset="0"/>
                <a:cs typeface="Nikosh" pitchFamily="2" charset="0"/>
              </a:rPr>
              <a:t> ১২। ক </a:t>
            </a:r>
            <a:endParaRPr lang="bn-BD" sz="3600" b="1" dirty="0" smtClean="0">
              <a:latin typeface="Nikosh" pitchFamily="2" charset="0"/>
              <a:cs typeface="Nikosh" pitchFamily="2" charset="0"/>
            </a:endParaRPr>
          </a:p>
        </p:txBody>
      </p:sp>
    </p:spTree>
    <p:extLst>
      <p:ext uri="{BB962C8B-B14F-4D97-AF65-F5344CB8AC3E}">
        <p14:creationId xmlns:p14="http://schemas.microsoft.com/office/powerpoint/2010/main" val="2360023413"/>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2"/>
                                        </p:tgtEl>
                                        <p:attrNameLst>
                                          <p:attrName>ppt_x</p:attrName>
                                        </p:attrNameLst>
                                      </p:cBhvr>
                                      <p:tavLst>
                                        <p:tav tm="0">
                                          <p:val>
                                            <p:strVal val="ppt_x"/>
                                          </p:val>
                                        </p:tav>
                                        <p:tav tm="100000">
                                          <p:val>
                                            <p:strVal val="ppt_x"/>
                                          </p:val>
                                        </p:tav>
                                      </p:tavLst>
                                    </p:anim>
                                    <p:anim calcmode="lin" valueType="num">
                                      <p:cBhvr additive="base">
                                        <p:cTn id="13" dur="500"/>
                                        <p:tgtEl>
                                          <p:spTgt spid="2"/>
                                        </p:tgtEl>
                                        <p:attrNameLst>
                                          <p:attrName>ppt_y</p:attrName>
                                        </p:attrNameLst>
                                      </p:cBhvr>
                                      <p:tavLst>
                                        <p:tav tm="0">
                                          <p:val>
                                            <p:strVal val="ppt_y"/>
                                          </p:val>
                                        </p:tav>
                                        <p:tav tm="100000">
                                          <p:val>
                                            <p:strVal val="1+ppt_h/2"/>
                                          </p:val>
                                        </p:tav>
                                      </p:tavLst>
                                    </p:anim>
                                    <p:set>
                                      <p:cBhvr>
                                        <p:cTn id="14" dur="1" fill="hold">
                                          <p:stCondLst>
                                            <p:cond delay="499"/>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grpId="2" nodeType="clickEffect">
                                  <p:stCondLst>
                                    <p:cond delay="0"/>
                                  </p:stCondLst>
                                  <p:childTnLst>
                                    <p:animScale>
                                      <p:cBhvr>
                                        <p:cTn id="18"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981200"/>
            <a:ext cx="8610600" cy="3276600"/>
          </a:xfrm>
        </p:spPr>
        <p:txBody>
          <a:bodyPr>
            <a:normAutofit/>
          </a:bodyPr>
          <a:lstStyle/>
          <a:p>
            <a:pPr>
              <a:buNone/>
            </a:pPr>
            <a:r>
              <a:rPr lang="bn-BD" dirty="0" smtClean="0">
                <a:latin typeface="Nikosh" pitchFamily="2" charset="0"/>
                <a:cs typeface="Nikosh" pitchFamily="2" charset="0"/>
              </a:rPr>
              <a:t> </a:t>
            </a:r>
            <a:r>
              <a:rPr lang="bn-BD" sz="4000" dirty="0" smtClean="0">
                <a:latin typeface="Nikosh" pitchFamily="2" charset="0"/>
                <a:cs typeface="Nikosh" pitchFamily="2" charset="0"/>
              </a:rPr>
              <a:t>রাষ্ট্রই বাসস্থান, রাষ্ট্রই সমাজ, রাষ্ট্রই শান্তি আলোচনা কর?</a:t>
            </a:r>
            <a:endParaRPr lang="en-US" sz="4000" dirty="0" smtClean="0">
              <a:latin typeface="Nikosh" pitchFamily="2" charset="0"/>
              <a:cs typeface="Nikosh" pitchFamily="2" charset="0"/>
            </a:endParaRPr>
          </a:p>
          <a:p>
            <a:pPr algn="ctr">
              <a:buNone/>
            </a:pPr>
            <a:endParaRPr lang="en-US" sz="2800" dirty="0" smtClean="0">
              <a:latin typeface="Nikosh" pitchFamily="2" charset="0"/>
              <a:cs typeface="Nikosh" pitchFamily="2" charset="0"/>
            </a:endParaRPr>
          </a:p>
          <a:p>
            <a:pPr marL="274320" lvl="0" indent="-274320" algn="ctr">
              <a:spcBef>
                <a:spcPct val="20000"/>
              </a:spcBef>
              <a:buClr>
                <a:srgbClr val="0BD0D9"/>
              </a:buClr>
              <a:buSzPct val="95000"/>
              <a:buNone/>
            </a:pPr>
            <a:r>
              <a:rPr lang="bn-BD" sz="2600" dirty="0">
                <a:solidFill>
                  <a:prstClr val="black"/>
                </a:solidFill>
                <a:latin typeface="Nikosh" pitchFamily="2" charset="0"/>
                <a:cs typeface="Nikosh" pitchFamily="2" charset="0"/>
              </a:rPr>
              <a:t>সহায়ক গ্রন্থ</a:t>
            </a:r>
            <a:r>
              <a:rPr lang="en-US" sz="2600" dirty="0">
                <a:solidFill>
                  <a:prstClr val="black"/>
                </a:solidFill>
                <a:latin typeface="Nikosh" pitchFamily="2" charset="0"/>
                <a:cs typeface="Nikosh" pitchFamily="2" charset="0"/>
              </a:rPr>
              <a:t>/ </a:t>
            </a:r>
            <a:r>
              <a:rPr lang="en-US" sz="2600" dirty="0" err="1">
                <a:solidFill>
                  <a:prstClr val="black"/>
                </a:solidFill>
                <a:latin typeface="Nikosh" pitchFamily="2" charset="0"/>
                <a:cs typeface="Nikosh" pitchFamily="2" charset="0"/>
              </a:rPr>
              <a:t>প্রকাশনীঃ</a:t>
            </a:r>
            <a:r>
              <a:rPr lang="bn-BD" sz="2600" dirty="0">
                <a:solidFill>
                  <a:prstClr val="black"/>
                </a:solidFill>
                <a:latin typeface="Nikosh" pitchFamily="2" charset="0"/>
                <a:cs typeface="Nikosh" pitchFamily="2" charset="0"/>
              </a:rPr>
              <a:t> </a:t>
            </a:r>
            <a:r>
              <a:rPr lang="en-US" sz="2600" dirty="0" err="1">
                <a:solidFill>
                  <a:prstClr val="black"/>
                </a:solidFill>
                <a:latin typeface="Nikosh" pitchFamily="2" charset="0"/>
                <a:cs typeface="Nikosh" pitchFamily="2" charset="0"/>
              </a:rPr>
              <a:t>পৌরনীতি</a:t>
            </a:r>
            <a:r>
              <a:rPr lang="en-US" sz="2600" dirty="0">
                <a:solidFill>
                  <a:prstClr val="black"/>
                </a:solidFill>
                <a:latin typeface="Nikosh" pitchFamily="2" charset="0"/>
                <a:cs typeface="Nikosh" pitchFamily="2" charset="0"/>
              </a:rPr>
              <a:t> ও </a:t>
            </a:r>
            <a:r>
              <a:rPr lang="en-US" sz="2600" dirty="0" err="1">
                <a:solidFill>
                  <a:prstClr val="black"/>
                </a:solidFill>
                <a:latin typeface="Nikosh" pitchFamily="2" charset="0"/>
                <a:cs typeface="Nikosh" pitchFamily="2" charset="0"/>
              </a:rPr>
              <a:t>সুশাসনঃ</a:t>
            </a:r>
            <a:r>
              <a:rPr lang="en-US" sz="2600" dirty="0">
                <a:solidFill>
                  <a:prstClr val="black"/>
                </a:solidFill>
                <a:latin typeface="Nikosh" pitchFamily="2" charset="0"/>
                <a:cs typeface="Nikosh" pitchFamily="2" charset="0"/>
              </a:rPr>
              <a:t> </a:t>
            </a:r>
            <a:r>
              <a:rPr lang="bn-BD" sz="2600" dirty="0">
                <a:solidFill>
                  <a:prstClr val="black"/>
                </a:solidFill>
                <a:latin typeface="Nikosh" pitchFamily="2" charset="0"/>
                <a:cs typeface="Nikosh" pitchFamily="2" charset="0"/>
              </a:rPr>
              <a:t>হাসান বুক হাউস, লেকচার প্রকাশনী</a:t>
            </a:r>
            <a:r>
              <a:rPr lang="en-US" sz="2600" dirty="0">
                <a:solidFill>
                  <a:prstClr val="black"/>
                </a:solidFill>
                <a:latin typeface="Nikosh" pitchFamily="2" charset="0"/>
                <a:cs typeface="Nikosh" pitchFamily="2" charset="0"/>
              </a:rPr>
              <a:t>,</a:t>
            </a:r>
            <a:r>
              <a:rPr lang="bn-BD" sz="2600" dirty="0">
                <a:solidFill>
                  <a:prstClr val="black"/>
                </a:solidFill>
                <a:latin typeface="Nikosh" pitchFamily="2" charset="0"/>
                <a:cs typeface="Nikosh" pitchFamily="2" charset="0"/>
              </a:rPr>
              <a:t> অক্ষরপত্র প্রকাশনী</a:t>
            </a:r>
            <a:r>
              <a:rPr lang="en-US" sz="2600" dirty="0">
                <a:solidFill>
                  <a:prstClr val="black"/>
                </a:solidFill>
                <a:latin typeface="Nikosh" pitchFamily="2" charset="0"/>
                <a:cs typeface="Nikosh" pitchFamily="2" charset="0"/>
              </a:rPr>
              <a:t>, </a:t>
            </a:r>
            <a:r>
              <a:rPr lang="en-US" sz="2600" dirty="0" err="1">
                <a:solidFill>
                  <a:prstClr val="black"/>
                </a:solidFill>
                <a:latin typeface="Nikosh" pitchFamily="2" charset="0"/>
                <a:cs typeface="Nikosh" pitchFamily="2" charset="0"/>
              </a:rPr>
              <a:t>ব্যতিক্রম</a:t>
            </a:r>
            <a:r>
              <a:rPr lang="en-US" sz="2600" dirty="0">
                <a:solidFill>
                  <a:prstClr val="black"/>
                </a:solidFill>
                <a:latin typeface="Nikosh" pitchFamily="2" charset="0"/>
                <a:cs typeface="Nikosh" pitchFamily="2" charset="0"/>
              </a:rPr>
              <a:t> </a:t>
            </a:r>
            <a:r>
              <a:rPr lang="en-US" sz="2600" dirty="0" err="1">
                <a:solidFill>
                  <a:prstClr val="black"/>
                </a:solidFill>
                <a:latin typeface="Nikosh" pitchFamily="2" charset="0"/>
                <a:cs typeface="Nikosh" pitchFamily="2" charset="0"/>
              </a:rPr>
              <a:t>ধারা</a:t>
            </a:r>
            <a:r>
              <a:rPr lang="en-US" sz="2600" dirty="0">
                <a:solidFill>
                  <a:prstClr val="black"/>
                </a:solidFill>
                <a:latin typeface="Nikosh" pitchFamily="2" charset="0"/>
                <a:cs typeface="Nikosh" pitchFamily="2" charset="0"/>
              </a:rPr>
              <a:t>, </a:t>
            </a:r>
            <a:r>
              <a:rPr lang="en-US" sz="2600" dirty="0" err="1">
                <a:solidFill>
                  <a:prstClr val="black"/>
                </a:solidFill>
                <a:latin typeface="Nikosh" pitchFamily="2" charset="0"/>
                <a:cs typeface="Nikosh" pitchFamily="2" charset="0"/>
              </a:rPr>
              <a:t>কাজল</a:t>
            </a:r>
            <a:r>
              <a:rPr lang="en-US" sz="2600" dirty="0">
                <a:solidFill>
                  <a:prstClr val="black"/>
                </a:solidFill>
                <a:latin typeface="Nikosh" pitchFamily="2" charset="0"/>
                <a:cs typeface="Nikosh" pitchFamily="2" charset="0"/>
              </a:rPr>
              <a:t> </a:t>
            </a:r>
            <a:r>
              <a:rPr lang="en-US" sz="2600" dirty="0" err="1">
                <a:solidFill>
                  <a:prstClr val="black"/>
                </a:solidFill>
                <a:latin typeface="Nikosh" pitchFamily="2" charset="0"/>
                <a:cs typeface="Nikosh" pitchFamily="2" charset="0"/>
              </a:rPr>
              <a:t>ব্রাদার্স</a:t>
            </a:r>
            <a:r>
              <a:rPr lang="en-US" sz="2600" dirty="0">
                <a:solidFill>
                  <a:prstClr val="black"/>
                </a:solidFill>
                <a:latin typeface="Nikosh" pitchFamily="2" charset="0"/>
                <a:cs typeface="Nikosh" pitchFamily="2" charset="0"/>
              </a:rPr>
              <a:t> </a:t>
            </a:r>
            <a:r>
              <a:rPr lang="en-US" sz="2600" dirty="0" err="1">
                <a:solidFill>
                  <a:prstClr val="black"/>
                </a:solidFill>
                <a:latin typeface="Nikosh" pitchFamily="2" charset="0"/>
                <a:cs typeface="Nikosh" pitchFamily="2" charset="0"/>
              </a:rPr>
              <a:t>লিমিটেড</a:t>
            </a:r>
            <a:endParaRPr lang="bn-BD" sz="2600" dirty="0">
              <a:solidFill>
                <a:prstClr val="black"/>
              </a:solidFill>
              <a:latin typeface="Nikosh" pitchFamily="2" charset="0"/>
              <a:cs typeface="Nikosh" pitchFamily="2" charset="0"/>
            </a:endParaRPr>
          </a:p>
          <a:p>
            <a:pPr algn="ctr">
              <a:buNone/>
            </a:pPr>
            <a:r>
              <a:rPr lang="bn-BD" sz="2800" dirty="0" smtClean="0">
                <a:latin typeface="Nikosh" pitchFamily="2" charset="0"/>
                <a:cs typeface="Nikosh" pitchFamily="2" charset="0"/>
              </a:rPr>
              <a:t>    </a:t>
            </a:r>
            <a:endParaRPr lang="bn-BD" dirty="0" smtClean="0">
              <a:latin typeface="Nikosh" pitchFamily="2" charset="0"/>
              <a:cs typeface="Nikosh" pitchFamily="2" charset="0"/>
            </a:endParaRPr>
          </a:p>
        </p:txBody>
      </p:sp>
      <p:sp>
        <p:nvSpPr>
          <p:cNvPr id="2" name="Title 1"/>
          <p:cNvSpPr>
            <a:spLocks noGrp="1"/>
          </p:cNvSpPr>
          <p:nvPr>
            <p:ph type="title"/>
          </p:nvPr>
        </p:nvSpPr>
        <p:spPr>
          <a:xfrm>
            <a:off x="2438400" y="609600"/>
            <a:ext cx="3124200" cy="1143000"/>
          </a:xfrm>
        </p:spPr>
        <p:txBody>
          <a:bodyPr/>
          <a:lstStyle/>
          <a:p>
            <a:pPr algn="ctr"/>
            <a:r>
              <a:rPr lang="bn-BD" dirty="0" smtClean="0">
                <a:latin typeface="Nikosh" pitchFamily="2" charset="0"/>
                <a:cs typeface="Nikosh" pitchFamily="2" charset="0"/>
              </a:rPr>
              <a:t>   বাড়ির কাজ</a:t>
            </a:r>
            <a:endParaRPr lang="en-US" dirty="0">
              <a:latin typeface="Nikosh" pitchFamily="2" charset="0"/>
              <a:cs typeface="Nikosh" pitchFamily="2"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5" presetClass="emph" presetSubtype="1" grpId="2" nodeType="clickEffect">
                                  <p:stCondLst>
                                    <p:cond delay="0"/>
                                  </p:stCondLst>
                                  <p:childTnLst>
                                    <p:set>
                                      <p:cBhvr override="childStyle">
                                        <p:cTn id="17" dur="indefinite"/>
                                        <p:tgtEl>
                                          <p:spTgt spid="2"/>
                                        </p:tgtEl>
                                        <p:attrNameLst>
                                          <p:attrName>style.fontStyle</p:attrName>
                                        </p:attrNameLst>
                                      </p:cBhvr>
                                      <p:to>
                                        <p:strVal val="normal"/>
                                      </p:to>
                                    </p:set>
                                    <p:set>
                                      <p:cBhvr override="childStyle">
                                        <p:cTn id="18" dur="indefinite"/>
                                        <p:tgtEl>
                                          <p:spTgt spid="2"/>
                                        </p:tgtEl>
                                        <p:attrNameLst>
                                          <p:attrName>style.fontWeight</p:attrName>
                                        </p:attrNameLst>
                                      </p:cBhvr>
                                      <p:to>
                                        <p:strVal val="bold"/>
                                      </p:to>
                                    </p:set>
                                    <p:set>
                                      <p:cBhvr override="childStyle">
                                        <p:cTn id="19" dur="indefinite"/>
                                        <p:tgtEl>
                                          <p:spTgt spid="2"/>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057400"/>
            <a:ext cx="8077200" cy="2667000"/>
          </a:xfrm>
        </p:spPr>
        <p:txBody>
          <a:bodyPr>
            <a:normAutofit/>
          </a:bodyPr>
          <a:lstStyle/>
          <a:p>
            <a:pPr algn="ctr">
              <a:buNone/>
            </a:pPr>
            <a:r>
              <a:rPr lang="en-US" sz="4000" dirty="0">
                <a:latin typeface="Nikosh" pitchFamily="2" charset="0"/>
                <a:cs typeface="Nikosh" pitchFamily="2" charset="0"/>
              </a:rPr>
              <a:t>অ</a:t>
            </a:r>
            <a:r>
              <a:rPr lang="bn-BD" sz="4000" dirty="0" smtClean="0">
                <a:latin typeface="Nikosh" pitchFamily="2" charset="0"/>
                <a:cs typeface="Nikosh" pitchFamily="2" charset="0"/>
              </a:rPr>
              <a:t>ধ্যায়ঃ ৭   </a:t>
            </a:r>
          </a:p>
          <a:p>
            <a:pPr algn="ctr">
              <a:buNone/>
            </a:pPr>
            <a:r>
              <a:rPr lang="bn-BD" sz="4000" dirty="0" smtClean="0">
                <a:latin typeface="Nikosh" pitchFamily="2" charset="0"/>
                <a:cs typeface="Nikosh" pitchFamily="2" charset="0"/>
              </a:rPr>
              <a:t>আজকের পাঠ/পাঠ ঘোষনাঃ  রাষ্ট্র </a:t>
            </a:r>
          </a:p>
          <a:p>
            <a:pPr algn="ctr">
              <a:buNone/>
            </a:pPr>
            <a:endParaRPr lang="bn-BD" sz="2400" dirty="0" smtClean="0">
              <a:latin typeface="Nikosh" pitchFamily="2" charset="0"/>
              <a:cs typeface="Nikosh" pitchFamily="2" charset="0"/>
            </a:endParaRPr>
          </a:p>
        </p:txBody>
      </p:sp>
      <p:sp>
        <p:nvSpPr>
          <p:cNvPr id="2" name="Title 1"/>
          <p:cNvSpPr>
            <a:spLocks noGrp="1"/>
          </p:cNvSpPr>
          <p:nvPr>
            <p:ph type="title"/>
          </p:nvPr>
        </p:nvSpPr>
        <p:spPr>
          <a:xfrm>
            <a:off x="990600" y="274638"/>
            <a:ext cx="7391400" cy="1143000"/>
          </a:xfrm>
        </p:spPr>
        <p:txBody>
          <a:bodyPr>
            <a:normAutofit/>
          </a:bodyPr>
          <a:lstStyle/>
          <a:p>
            <a:pPr algn="ctr"/>
            <a:r>
              <a:rPr lang="bn-BD" sz="3200" dirty="0" smtClean="0">
                <a:latin typeface="Nikosh" pitchFamily="2" charset="0"/>
                <a:cs typeface="Nikosh" pitchFamily="2" charset="0"/>
              </a:rPr>
              <a:t> </a:t>
            </a:r>
            <a:r>
              <a:rPr lang="bn-BD" sz="4000" dirty="0" smtClean="0">
                <a:latin typeface="Nikosh" pitchFamily="2" charset="0"/>
                <a:cs typeface="Nikosh" pitchFamily="2" charset="0"/>
              </a:rPr>
              <a:t>মুল শিরোনামঃ রাষ্ট্র ও রাজনৈতিক ব্যবস্থা</a:t>
            </a:r>
            <a:r>
              <a:rPr lang="en-US" sz="4000" dirty="0" smtClean="0">
                <a:latin typeface="Times New Roman" pitchFamily="18" charset="0"/>
                <a:cs typeface="Times New Roman" pitchFamily="18" charset="0"/>
              </a:rPr>
              <a:t> </a:t>
            </a:r>
            <a:endParaRPr lang="en-US" sz="4000" dirty="0">
              <a:latin typeface="Nikosh" pitchFamily="2" charset="0"/>
              <a:cs typeface="Nikosh" pitchFamily="2"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xit" presetSubtype="10" fill="hold" grpId="1" nodeType="clickEffect">
                                  <p:stCondLst>
                                    <p:cond delay="0"/>
                                  </p:stCondLst>
                                  <p:childTnLst>
                                    <p:animEffect transition="out" filter="checkerboard(across)">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6" presetClass="emph" presetSubtype="0" fill="hold" grpId="2" nodeType="clickEffect">
                                  <p:stCondLst>
                                    <p:cond delay="0"/>
                                  </p:stCondLst>
                                  <p:childTnLst>
                                    <p:animScale>
                                      <p:cBhvr>
                                        <p:cTn id="17"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95600" y="457200"/>
            <a:ext cx="4114800" cy="1000125"/>
          </a:xfrm>
        </p:spPr>
        <p:txBody>
          <a:bodyPr>
            <a:normAutofit/>
          </a:bodyPr>
          <a:lstStyle/>
          <a:p>
            <a:pPr algn="ctr"/>
            <a:r>
              <a:rPr lang="bn-BD" sz="5400" dirty="0" smtClean="0">
                <a:latin typeface="Nikosh" pitchFamily="2" charset="0"/>
                <a:cs typeface="Nikosh" pitchFamily="2" charset="0"/>
              </a:rPr>
              <a:t>ধন্যবাদ</a:t>
            </a:r>
            <a:endParaRPr lang="en-US" sz="6000" b="1" dirty="0">
              <a:ln w="22225">
                <a:solidFill>
                  <a:schemeClr val="accent2"/>
                </a:solidFill>
                <a:prstDash val="solid"/>
              </a:ln>
              <a:solidFill>
                <a:schemeClr val="accent2">
                  <a:lumMod val="40000"/>
                  <a:lumOff val="60000"/>
                </a:schemeClr>
              </a:solidFill>
              <a:latin typeface="Nikosh" pitchFamily="2" charset="0"/>
              <a:cs typeface="Nikosh" pitchFamily="2" charset="0"/>
            </a:endParaRPr>
          </a:p>
        </p:txBody>
      </p:sp>
      <p:sp>
        <p:nvSpPr>
          <p:cNvPr id="3" name="Content Placeholder 2"/>
          <p:cNvSpPr>
            <a:spLocks noGrp="1"/>
          </p:cNvSpPr>
          <p:nvPr>
            <p:ph idx="4294967295"/>
          </p:nvPr>
        </p:nvSpPr>
        <p:spPr>
          <a:xfrm>
            <a:off x="0" y="1825625"/>
            <a:ext cx="7886700" cy="4351338"/>
          </a:xfrm>
        </p:spPr>
        <p:txBody>
          <a:bodyPr/>
          <a:lstStyle/>
          <a:p>
            <a:pPr marL="0" indent="0" algn="ctr">
              <a:buNone/>
            </a:pPr>
            <a:r>
              <a:rPr lang="bn-IN" dirty="0" smtClean="0"/>
              <a:t> </a:t>
            </a:r>
            <a:endParaRPr lang="en-US" dirty="0"/>
          </a:p>
        </p:txBody>
      </p:sp>
      <p:pic>
        <p:nvPicPr>
          <p:cNvPr id="5" name="Picture 4"/>
          <p:cNvPicPr>
            <a:picLocks noChangeAspect="1"/>
          </p:cNvPicPr>
          <p:nvPr/>
        </p:nvPicPr>
        <p:blipFill>
          <a:blip r:embed="rId2"/>
          <a:stretch>
            <a:fillRect/>
          </a:stretch>
        </p:blipFill>
        <p:spPr>
          <a:xfrm>
            <a:off x="1143000" y="2057400"/>
            <a:ext cx="7086600" cy="4379226"/>
          </a:xfrm>
          <a:prstGeom prst="rect">
            <a:avLst/>
          </a:prstGeom>
        </p:spPr>
      </p:pic>
    </p:spTree>
    <p:extLst>
      <p:ext uri="{BB962C8B-B14F-4D97-AF65-F5344CB8AC3E}">
        <p14:creationId xmlns:p14="http://schemas.microsoft.com/office/powerpoint/2010/main" val="1677605395"/>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xit" presetSubtype="1" fill="hold" grpId="1" nodeType="clickEffect">
                                  <p:stCondLst>
                                    <p:cond delay="0"/>
                                  </p:stCondLst>
                                  <p:childTnLst>
                                    <p:animEffect transition="out" filter="wheel(1)">
                                      <p:cBhvr>
                                        <p:cTn id="12" dur="2000"/>
                                        <p:tgtEl>
                                          <p:spTgt spid="2"/>
                                        </p:tgtEl>
                                      </p:cBhvr>
                                    </p:animEffect>
                                    <p:set>
                                      <p:cBhvr>
                                        <p:cTn id="13"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dirty="0"/>
              <a:t>https://youtu.be/y_dxCCxrlIA</a:t>
            </a:r>
          </a:p>
        </p:txBody>
      </p:sp>
      <p:sp>
        <p:nvSpPr>
          <p:cNvPr id="3" name="Title 2"/>
          <p:cNvSpPr>
            <a:spLocks noGrp="1"/>
          </p:cNvSpPr>
          <p:nvPr>
            <p:ph type="title"/>
          </p:nvPr>
        </p:nvSpPr>
        <p:spPr/>
        <p:txBody>
          <a:bodyPr/>
          <a:lstStyle/>
          <a:p>
            <a:pPr algn="ctr"/>
            <a:r>
              <a:rPr lang="en-US" sz="4000" dirty="0" err="1" smtClean="0">
                <a:solidFill>
                  <a:srgbClr val="464646"/>
                </a:solidFill>
                <a:effectLst/>
                <a:latin typeface="Nikosh" pitchFamily="2" charset="0"/>
                <a:cs typeface="Nikosh" pitchFamily="2" charset="0"/>
              </a:rPr>
              <a:t>এসো</a:t>
            </a:r>
            <a:r>
              <a:rPr lang="en-US" sz="4000" dirty="0" smtClean="0">
                <a:solidFill>
                  <a:srgbClr val="464646"/>
                </a:solidFill>
                <a:effectLst/>
                <a:latin typeface="Nikosh" pitchFamily="2" charset="0"/>
                <a:cs typeface="Nikosh" pitchFamily="2" charset="0"/>
              </a:rPr>
              <a:t> </a:t>
            </a:r>
            <a:r>
              <a:rPr lang="en-US" sz="4000" dirty="0" err="1" smtClean="0">
                <a:solidFill>
                  <a:srgbClr val="464646"/>
                </a:solidFill>
                <a:effectLst/>
                <a:latin typeface="Nikosh" pitchFamily="2" charset="0"/>
                <a:cs typeface="Nikosh" pitchFamily="2" charset="0"/>
              </a:rPr>
              <a:t>বন্ধুরা</a:t>
            </a:r>
            <a:r>
              <a:rPr lang="en-US" sz="4000" dirty="0" smtClean="0">
                <a:solidFill>
                  <a:srgbClr val="464646"/>
                </a:solidFill>
                <a:effectLst/>
                <a:latin typeface="Nikosh" pitchFamily="2" charset="0"/>
                <a:cs typeface="Nikosh" pitchFamily="2" charset="0"/>
              </a:rPr>
              <a:t> </a:t>
            </a:r>
            <a:r>
              <a:rPr lang="en-US" sz="4000" dirty="0" err="1" smtClean="0">
                <a:solidFill>
                  <a:srgbClr val="464646"/>
                </a:solidFill>
                <a:effectLst/>
                <a:latin typeface="Nikosh" pitchFamily="2" charset="0"/>
                <a:cs typeface="Nikosh" pitchFamily="2" charset="0"/>
              </a:rPr>
              <a:t>আমার</a:t>
            </a:r>
            <a:r>
              <a:rPr lang="en-US" sz="4000" dirty="0" smtClean="0">
                <a:solidFill>
                  <a:srgbClr val="464646"/>
                </a:solidFill>
                <a:effectLst/>
                <a:latin typeface="Nikosh" pitchFamily="2" charset="0"/>
                <a:cs typeface="Nikosh" pitchFamily="2" charset="0"/>
              </a:rPr>
              <a:t> </a:t>
            </a:r>
            <a:r>
              <a:rPr lang="en-US" sz="4000" dirty="0" err="1" smtClean="0">
                <a:solidFill>
                  <a:srgbClr val="464646"/>
                </a:solidFill>
                <a:effectLst/>
                <a:latin typeface="Nikosh" pitchFamily="2" charset="0"/>
                <a:cs typeface="Nikosh" pitchFamily="2" charset="0"/>
              </a:rPr>
              <a:t>একটি</a:t>
            </a:r>
            <a:r>
              <a:rPr lang="en-US" sz="4000" dirty="0" smtClean="0">
                <a:solidFill>
                  <a:srgbClr val="464646"/>
                </a:solidFill>
                <a:effectLst/>
                <a:latin typeface="Nikosh" pitchFamily="2" charset="0"/>
                <a:cs typeface="Nikosh" pitchFamily="2" charset="0"/>
              </a:rPr>
              <a:t> </a:t>
            </a:r>
            <a:r>
              <a:rPr lang="en-US" sz="4000" dirty="0" err="1" smtClean="0">
                <a:solidFill>
                  <a:srgbClr val="464646"/>
                </a:solidFill>
                <a:effectLst/>
                <a:latin typeface="Nikosh" pitchFamily="2" charset="0"/>
                <a:cs typeface="Nikosh" pitchFamily="2" charset="0"/>
              </a:rPr>
              <a:t>ভিডিও</a:t>
            </a:r>
            <a:r>
              <a:rPr lang="en-US" sz="4000" dirty="0" smtClean="0">
                <a:solidFill>
                  <a:srgbClr val="464646"/>
                </a:solidFill>
                <a:effectLst/>
                <a:latin typeface="Nikosh" pitchFamily="2" charset="0"/>
                <a:cs typeface="Nikosh" pitchFamily="2" charset="0"/>
              </a:rPr>
              <a:t> </a:t>
            </a:r>
            <a:r>
              <a:rPr lang="en-US" sz="4000" dirty="0" err="1" smtClean="0">
                <a:solidFill>
                  <a:srgbClr val="464646"/>
                </a:solidFill>
                <a:effectLst/>
                <a:latin typeface="Nikosh" pitchFamily="2" charset="0"/>
                <a:cs typeface="Nikosh" pitchFamily="2" charset="0"/>
              </a:rPr>
              <a:t>ক্লাস</a:t>
            </a:r>
            <a:r>
              <a:rPr lang="en-US" sz="4000" dirty="0" smtClean="0">
                <a:solidFill>
                  <a:srgbClr val="464646"/>
                </a:solidFill>
                <a:effectLst/>
                <a:latin typeface="Nikosh" pitchFamily="2" charset="0"/>
                <a:cs typeface="Nikosh" pitchFamily="2" charset="0"/>
              </a:rPr>
              <a:t> </a:t>
            </a:r>
            <a:r>
              <a:rPr lang="en-US" sz="4000" dirty="0" err="1" smtClean="0">
                <a:solidFill>
                  <a:srgbClr val="464646"/>
                </a:solidFill>
                <a:effectLst/>
                <a:latin typeface="Nikosh" pitchFamily="2" charset="0"/>
                <a:cs typeface="Nikosh" pitchFamily="2" charset="0"/>
              </a:rPr>
              <a:t>দেখ</a:t>
            </a:r>
            <a:r>
              <a:rPr lang="en-US" sz="4000" dirty="0" smtClean="0">
                <a:solidFill>
                  <a:srgbClr val="464646"/>
                </a:solidFill>
                <a:effectLst/>
                <a:latin typeface="Nikosh" pitchFamily="2" charset="0"/>
                <a:cs typeface="Nikosh" pitchFamily="2" charset="0"/>
              </a:rPr>
              <a:t> </a:t>
            </a:r>
            <a:endParaRPr lang="en-US" dirty="0">
              <a:effectLst/>
            </a:endParaRPr>
          </a:p>
        </p:txBody>
      </p:sp>
    </p:spTree>
    <p:extLst>
      <p:ext uri="{BB962C8B-B14F-4D97-AF65-F5344CB8AC3E}">
        <p14:creationId xmlns:p14="http://schemas.microsoft.com/office/powerpoint/2010/main" val="3017464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8071" y="1869745"/>
            <a:ext cx="3372703" cy="4496937"/>
          </a:xfrm>
          <a:prstGeom prst="rect">
            <a:avLst/>
          </a:prstGeom>
        </p:spPr>
      </p:pic>
      <p:pic>
        <p:nvPicPr>
          <p:cNvPr id="4" name="Picture 3"/>
          <p:cNvPicPr>
            <a:picLocks noChangeAspect="1"/>
          </p:cNvPicPr>
          <p:nvPr/>
        </p:nvPicPr>
        <p:blipFill>
          <a:blip r:embed="rId3"/>
          <a:stretch>
            <a:fillRect/>
          </a:stretch>
        </p:blipFill>
        <p:spPr>
          <a:xfrm>
            <a:off x="559914" y="1972102"/>
            <a:ext cx="4399835" cy="4394579"/>
          </a:xfrm>
          <a:prstGeom prst="rect">
            <a:avLst/>
          </a:prstGeom>
        </p:spPr>
      </p:pic>
      <p:sp>
        <p:nvSpPr>
          <p:cNvPr id="6" name="TextBox 5"/>
          <p:cNvSpPr txBox="1"/>
          <p:nvPr/>
        </p:nvSpPr>
        <p:spPr>
          <a:xfrm>
            <a:off x="1576316" y="498763"/>
            <a:ext cx="5254965" cy="707886"/>
          </a:xfrm>
          <a:prstGeom prst="rect">
            <a:avLst/>
          </a:prstGeom>
          <a:noFill/>
        </p:spPr>
        <p:txBody>
          <a:bodyPr wrap="square" rtlCol="0">
            <a:spAutoFit/>
          </a:bodyPr>
          <a:lstStyle/>
          <a:p>
            <a:pPr algn="ctr"/>
            <a:r>
              <a:rPr lang="en-US" sz="4000" b="1" dirty="0" err="1" smtClean="0">
                <a:ln w="22225">
                  <a:solidFill>
                    <a:schemeClr val="accent2"/>
                  </a:solidFill>
                  <a:prstDash val="solid"/>
                </a:ln>
                <a:solidFill>
                  <a:schemeClr val="accent2">
                    <a:lumMod val="40000"/>
                    <a:lumOff val="60000"/>
                  </a:schemeClr>
                </a:solidFill>
                <a:latin typeface="Nikosh" pitchFamily="2" charset="0"/>
                <a:cs typeface="Nikosh" pitchFamily="2" charset="0"/>
              </a:rPr>
              <a:t>নিচের</a:t>
            </a:r>
            <a:r>
              <a:rPr lang="en-US" sz="4000"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ছ</a:t>
            </a:r>
            <a:r>
              <a:rPr lang="bn-IN" sz="4000"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বি গুলো লক্ষ্য করি</a:t>
            </a:r>
            <a:r>
              <a:rPr lang="en-US" sz="4000"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a:t>
            </a:r>
            <a:endParaRPr lang="en-US" sz="4000" b="1" dirty="0">
              <a:ln w="22225">
                <a:solidFill>
                  <a:schemeClr val="accent2"/>
                </a:solidFill>
                <a:prstDash val="solid"/>
              </a:ln>
              <a:solidFill>
                <a:schemeClr val="accent2">
                  <a:lumMod val="40000"/>
                  <a:lumOff val="60000"/>
                </a:schemeClr>
              </a:solidFill>
              <a:latin typeface="Nikosh" pitchFamily="2" charset="0"/>
              <a:cs typeface="Nikosh" pitchFamily="2" charset="0"/>
            </a:endParaRPr>
          </a:p>
        </p:txBody>
      </p:sp>
    </p:spTree>
    <p:extLst>
      <p:ext uri="{BB962C8B-B14F-4D97-AF65-F5344CB8AC3E}">
        <p14:creationId xmlns:p14="http://schemas.microsoft.com/office/powerpoint/2010/main" val="1782199250"/>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grpId="1" nodeType="clickEffect">
                                  <p:stCondLst>
                                    <p:cond delay="0"/>
                                  </p:stCondLst>
                                  <p:childTnLst>
                                    <p:animEffect transition="out" filter="diamond(in)">
                                      <p:cBhvr>
                                        <p:cTn id="11" dur="2000"/>
                                        <p:tgtEl>
                                          <p:spTgt spid="6"/>
                                        </p:tgtEl>
                                      </p:cBhvr>
                                    </p:animEffect>
                                    <p:set>
                                      <p:cBhvr>
                                        <p:cTn id="12" dur="1" fill="hold">
                                          <p:stCondLst>
                                            <p:cond delay="19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8" presetClass="emph" presetSubtype="0" fill="hold" grpId="2" nodeType="clickEffect">
                                  <p:stCondLst>
                                    <p:cond delay="0"/>
                                  </p:stCondLst>
                                  <p:childTnLst>
                                    <p:animRot by="21600000">
                                      <p:cBhvr>
                                        <p:cTn id="16"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6" grpId="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990600" y="1600200"/>
            <a:ext cx="6705600" cy="4371092"/>
          </a:xfrm>
          <a:prstGeom prst="rect">
            <a:avLst/>
          </a:prstGeom>
        </p:spPr>
      </p:pic>
      <p:sp>
        <p:nvSpPr>
          <p:cNvPr id="2" name="Title 1"/>
          <p:cNvSpPr>
            <a:spLocks noGrp="1"/>
          </p:cNvSpPr>
          <p:nvPr>
            <p:ph type="title"/>
          </p:nvPr>
        </p:nvSpPr>
        <p:spPr>
          <a:xfrm>
            <a:off x="1143000" y="274638"/>
            <a:ext cx="6477000" cy="1143000"/>
          </a:xfrm>
        </p:spPr>
        <p:txBody>
          <a:bodyPr>
            <a:normAutofit fontScale="90000"/>
          </a:bodyPr>
          <a:lstStyle/>
          <a:p>
            <a:pPr algn="ctr"/>
            <a:r>
              <a:rPr lang="en-US" b="1" dirty="0" err="1" smtClean="0">
                <a:ln w="22225">
                  <a:solidFill>
                    <a:schemeClr val="accent2"/>
                  </a:solidFill>
                  <a:prstDash val="solid"/>
                </a:ln>
                <a:solidFill>
                  <a:schemeClr val="accent2">
                    <a:lumMod val="40000"/>
                    <a:lumOff val="60000"/>
                  </a:schemeClr>
                </a:solidFill>
                <a:latin typeface="Nikosh" pitchFamily="2" charset="0"/>
                <a:cs typeface="Nikosh" pitchFamily="2" charset="0"/>
              </a:rPr>
              <a:t>নিচের</a:t>
            </a:r>
            <a: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ছ</a:t>
            </a:r>
            <a:r>
              <a:rPr lang="bn-IN"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বি গুলো লক্ষ্য করি</a:t>
            </a:r>
            <a: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a:t>
            </a:r>
            <a:b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b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grpId="1" nodeType="clickEffect">
                                  <p:stCondLst>
                                    <p:cond delay="0"/>
                                  </p:stCondLst>
                                  <p:childTnLst>
                                    <p:animEffect transition="out" filter="diamond(in)">
                                      <p:cBhvr>
                                        <p:cTn id="11" dur="2000"/>
                                        <p:tgtEl>
                                          <p:spTgt spid="2"/>
                                        </p:tgtEl>
                                      </p:cBhvr>
                                    </p:animEffect>
                                    <p:set>
                                      <p:cBhvr>
                                        <p:cTn id="12" dur="1" fill="hold">
                                          <p:stCondLst>
                                            <p:cond delay="19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8" presetClass="emph" presetSubtype="0" fill="hold" grpId="2" nodeType="clickEffect">
                                  <p:stCondLst>
                                    <p:cond delay="0"/>
                                  </p:stCondLst>
                                  <p:childTnLst>
                                    <p:animRot by="21600000">
                                      <p:cBhvr>
                                        <p:cTn id="1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57200" y="2061315"/>
            <a:ext cx="8229600" cy="3365607"/>
          </a:xfrm>
          <a:prstGeom prst="rect">
            <a:avLst/>
          </a:prstGeom>
        </p:spPr>
      </p:pic>
      <p:sp>
        <p:nvSpPr>
          <p:cNvPr id="2" name="Title 1"/>
          <p:cNvSpPr>
            <a:spLocks noGrp="1"/>
          </p:cNvSpPr>
          <p:nvPr>
            <p:ph type="title"/>
          </p:nvPr>
        </p:nvSpPr>
        <p:spPr>
          <a:xfrm>
            <a:off x="1066800" y="274638"/>
            <a:ext cx="6705600" cy="1143000"/>
          </a:xfrm>
        </p:spPr>
        <p:txBody>
          <a:bodyPr/>
          <a:lstStyle/>
          <a:p>
            <a:pPr algn="ctr"/>
            <a:r>
              <a:rPr lang="en-US" b="1" dirty="0" err="1" smtClean="0">
                <a:ln w="22225">
                  <a:solidFill>
                    <a:schemeClr val="accent2"/>
                  </a:solidFill>
                  <a:prstDash val="solid"/>
                </a:ln>
                <a:solidFill>
                  <a:schemeClr val="accent2">
                    <a:lumMod val="40000"/>
                    <a:lumOff val="60000"/>
                  </a:schemeClr>
                </a:solidFill>
                <a:latin typeface="Nikosh" pitchFamily="2" charset="0"/>
                <a:cs typeface="Nikosh" pitchFamily="2" charset="0"/>
              </a:rPr>
              <a:t>নিচের</a:t>
            </a:r>
            <a: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ছ</a:t>
            </a:r>
            <a:r>
              <a:rPr lang="bn-IN"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বি গুলো লক্ষ্য করি</a:t>
            </a:r>
            <a:endParaRPr lang="en-US"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6" presetClass="emph" presetSubtype="0" fill="hold" grpId="2" nodeType="clickEffect">
                                  <p:stCondLst>
                                    <p:cond delay="0"/>
                                  </p:stCondLst>
                                  <p:childTnLst>
                                    <p:animScale>
                                      <p:cBhvr>
                                        <p:cTn id="17"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676400" y="1676400"/>
            <a:ext cx="5715000" cy="4493141"/>
          </a:xfrm>
          <a:prstGeom prst="rect">
            <a:avLst/>
          </a:prstGeom>
        </p:spPr>
      </p:pic>
      <p:sp>
        <p:nvSpPr>
          <p:cNvPr id="2" name="Title 1"/>
          <p:cNvSpPr>
            <a:spLocks noGrp="1"/>
          </p:cNvSpPr>
          <p:nvPr>
            <p:ph type="title"/>
          </p:nvPr>
        </p:nvSpPr>
        <p:spPr>
          <a:xfrm>
            <a:off x="1295400" y="274638"/>
            <a:ext cx="6858000" cy="1143000"/>
          </a:xfrm>
        </p:spPr>
        <p:txBody>
          <a:bodyPr/>
          <a:lstStyle/>
          <a:p>
            <a:pPr algn="ctr"/>
            <a:r>
              <a:rPr lang="en-US" b="1" dirty="0" err="1" smtClean="0">
                <a:ln w="22225">
                  <a:solidFill>
                    <a:schemeClr val="accent2"/>
                  </a:solidFill>
                  <a:prstDash val="solid"/>
                </a:ln>
                <a:solidFill>
                  <a:schemeClr val="accent2">
                    <a:lumMod val="40000"/>
                    <a:lumOff val="60000"/>
                  </a:schemeClr>
                </a:solidFill>
                <a:latin typeface="Nikosh" pitchFamily="2" charset="0"/>
                <a:cs typeface="Nikosh" pitchFamily="2" charset="0"/>
              </a:rPr>
              <a:t>নিচের</a:t>
            </a:r>
            <a: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ছ</a:t>
            </a:r>
            <a:r>
              <a:rPr lang="bn-IN"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বি গুলো লক্ষ্য করি</a:t>
            </a: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5" presetClass="emph" presetSubtype="1" grpId="2" nodeType="clickEffect">
                                  <p:stCondLst>
                                    <p:cond delay="0"/>
                                  </p:stCondLst>
                                  <p:childTnLst>
                                    <p:set>
                                      <p:cBhvr override="childStyle">
                                        <p:cTn id="17" dur="indefinite"/>
                                        <p:tgtEl>
                                          <p:spTgt spid="2"/>
                                        </p:tgtEl>
                                        <p:attrNameLst>
                                          <p:attrName>style.fontStyle</p:attrName>
                                        </p:attrNameLst>
                                      </p:cBhvr>
                                      <p:to>
                                        <p:strVal val="normal"/>
                                      </p:to>
                                    </p:set>
                                    <p:set>
                                      <p:cBhvr override="childStyle">
                                        <p:cTn id="18" dur="indefinite"/>
                                        <p:tgtEl>
                                          <p:spTgt spid="2"/>
                                        </p:tgtEl>
                                        <p:attrNameLst>
                                          <p:attrName>style.fontWeight</p:attrName>
                                        </p:attrNameLst>
                                      </p:cBhvr>
                                      <p:to>
                                        <p:strVal val="bold"/>
                                      </p:to>
                                    </p:set>
                                    <p:set>
                                      <p:cBhvr override="childStyle">
                                        <p:cTn id="19" dur="indefinite"/>
                                        <p:tgtEl>
                                          <p:spTgt spid="2"/>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Theme1">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Theme1">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159</TotalTime>
  <Words>1834</Words>
  <Application>Microsoft Office PowerPoint</Application>
  <PresentationFormat>On-screen Show (4:3)</PresentationFormat>
  <Paragraphs>207</Paragraphs>
  <Slides>40</Slides>
  <Notes>0</Notes>
  <HiddenSlides>0</HiddenSlides>
  <MMClips>0</MMClips>
  <ScaleCrop>false</ScaleCrop>
  <HeadingPairs>
    <vt:vector size="4" baseType="variant">
      <vt:variant>
        <vt:lpstr>Theme</vt:lpstr>
      </vt:variant>
      <vt:variant>
        <vt:i4>4</vt:i4>
      </vt:variant>
      <vt:variant>
        <vt:lpstr>Slide Titles</vt:lpstr>
      </vt:variant>
      <vt:variant>
        <vt:i4>40</vt:i4>
      </vt:variant>
    </vt:vector>
  </HeadingPairs>
  <TitlesOfParts>
    <vt:vector size="44" baseType="lpstr">
      <vt:lpstr>Concourse</vt:lpstr>
      <vt:lpstr>Flow</vt:lpstr>
      <vt:lpstr>Theme1</vt:lpstr>
      <vt:lpstr>1_Theme1</vt:lpstr>
      <vt:lpstr>        শুভেচ্ছা/ স্বাগতম</vt:lpstr>
      <vt:lpstr>শিক্ষক পরিচিতি</vt:lpstr>
      <vt:lpstr>  পাঠ পরিচিতি</vt:lpstr>
      <vt:lpstr> মুল শিরোনামঃ রাষ্ট্র ও রাজনৈতিক ব্যবস্থা </vt:lpstr>
      <vt:lpstr>এসো বন্ধুরা আমার একটি ভিডিও ক্লাস দেখ </vt:lpstr>
      <vt:lpstr>PowerPoint Presentation</vt:lpstr>
      <vt:lpstr>নিচের  ছবি গুলো লক্ষ্য করি  </vt:lpstr>
      <vt:lpstr>নিচের  ছবি গুলো লক্ষ্য করি</vt:lpstr>
      <vt:lpstr>নিচের  ছবি গুলো লক্ষ্য করি</vt:lpstr>
      <vt:lpstr>নিচের  ছবি গুলো লক্ষ্য করি</vt:lpstr>
      <vt:lpstr>নিচের  ছবি গুলো লক্ষ্য করি</vt:lpstr>
      <vt:lpstr>নিচের  ছবি গুলো লক্ষ্য করি</vt:lpstr>
      <vt:lpstr>নিচের  ছবি গুলো লক্ষ্য করি</vt:lpstr>
      <vt:lpstr>নিচের  ছবি গুলো লক্ষ্য করি</vt:lpstr>
      <vt:lpstr>প্রারম্ভিক বক্তব্য</vt:lpstr>
      <vt:lpstr>   শিখন ফল </vt:lpstr>
      <vt:lpstr> শিখন ফলের আলোকে প্রশ্ন  </vt:lpstr>
      <vt:lpstr>   একক কাজের প্রশ্ন</vt:lpstr>
      <vt:lpstr>    একক কাজের সমাধান</vt:lpstr>
      <vt:lpstr>জোড়ায় কাজ</vt:lpstr>
      <vt:lpstr>PowerPoint Presentation</vt:lpstr>
      <vt:lpstr>   জোড়ায় কাজের প্রশ্ন</vt:lpstr>
      <vt:lpstr>জোড়াই কাজের  সমাধান</vt:lpstr>
      <vt:lpstr>জোড়ায় কাজের সমাধান</vt:lpstr>
      <vt:lpstr>দলীয় কাজ</vt:lpstr>
      <vt:lpstr>দলীয় কাজ</vt:lpstr>
      <vt:lpstr>PowerPoint Presentation</vt:lpstr>
      <vt:lpstr>     দলীয় কাজের প্রশ্ন </vt:lpstr>
      <vt:lpstr>দলীয় কাজের সমাধান     </vt:lpstr>
      <vt:lpstr>মুল্যায়ন</vt:lpstr>
      <vt:lpstr>জ্ঞান মুলক,অনুধাবন মুলক, প্রয়োগ মুলক প্রশ্ন  (ক) </vt:lpstr>
      <vt:lpstr>মুল্যায়ন</vt:lpstr>
      <vt:lpstr>জ্ঞান মুলক,অনুধাবন মুলক, প্রয়োগ মুলক প্রশ্ন  (খ) </vt:lpstr>
      <vt:lpstr>মুল্যায়ন</vt:lpstr>
      <vt:lpstr>জ্ঞান মুলক,অনুধাবন মুলক, প্রয়োগ মুলক প্রশ্ন  (গ) </vt:lpstr>
      <vt:lpstr>মুল্যায়ন</vt:lpstr>
      <vt:lpstr>জ্ঞান মুলক,অনুধাবন মুলক, প্রয়োগ মুলক প্রশ্ন  (ঘ) </vt:lpstr>
      <vt:lpstr>     সমাধান</vt:lpstr>
      <vt:lpstr>   বাড়ির কাজ</vt:lpstr>
      <vt:lpstr>ধন্যবাদ</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শুভেচ্ছা / স্বাগতম</dc:title>
  <dc:creator>USER</dc:creator>
  <cp:lastModifiedBy>Windows User</cp:lastModifiedBy>
  <cp:revision>60</cp:revision>
  <dcterms:created xsi:type="dcterms:W3CDTF">2006-08-16T00:00:00Z</dcterms:created>
  <dcterms:modified xsi:type="dcterms:W3CDTF">2020-09-10T09:14:14Z</dcterms:modified>
</cp:coreProperties>
</file>