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9" r:id="rId4"/>
    <p:sldId id="258" r:id="rId5"/>
    <p:sldId id="259" r:id="rId6"/>
    <p:sldId id="260" r:id="rId7"/>
    <p:sldId id="261" r:id="rId8"/>
    <p:sldId id="274" r:id="rId9"/>
    <p:sldId id="262" r:id="rId10"/>
    <p:sldId id="263" r:id="rId11"/>
    <p:sldId id="267" r:id="rId12"/>
    <p:sldId id="281" r:id="rId13"/>
    <p:sldId id="282" r:id="rId14"/>
    <p:sldId id="264" r:id="rId15"/>
    <p:sldId id="277" r:id="rId16"/>
    <p:sldId id="278" r:id="rId17"/>
    <p:sldId id="279" r:id="rId18"/>
    <p:sldId id="280" r:id="rId19"/>
    <p:sldId id="271" r:id="rId20"/>
    <p:sldId id="272" r:id="rId21"/>
    <p:sldId id="273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47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76C4567-E49B-41A2-AE82-788AA6AA40AD}" type="doc">
      <dgm:prSet loTypeId="urn:microsoft.com/office/officeart/2005/8/layout/hList3" loCatId="list" qsTypeId="urn:microsoft.com/office/officeart/2005/8/quickstyle/3d2" qsCatId="3D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6FFFBF7A-C2BB-4008-9911-90443B7A49D6}">
      <dgm:prSet phldrT="[Text]" custT="1"/>
      <dgm:spPr/>
      <dgm:t>
        <a:bodyPr/>
        <a:lstStyle/>
        <a:p>
          <a:r>
            <a:rPr lang="en-US" sz="4800" b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rPr>
            <a:t>স্তন্যপায়ী প্রাণীর শনাক্তকারী বৈশিষ্ট্যে  </a:t>
          </a:r>
          <a:endParaRPr lang="en-US" sz="4800" b="1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NikoshBAN" pitchFamily="2" charset="0"/>
            <a:cs typeface="NikoshBAN" pitchFamily="2" charset="0"/>
          </a:endParaRPr>
        </a:p>
      </dgm:t>
    </dgm:pt>
    <dgm:pt modelId="{049C661A-D744-4BB0-993D-0220518E3AD1}" type="parTrans" cxnId="{FD619FB2-3F59-4F4B-B025-EFC649A982A7}">
      <dgm:prSet/>
      <dgm:spPr/>
      <dgm:t>
        <a:bodyPr/>
        <a:lstStyle/>
        <a:p>
          <a:endParaRPr lang="en-US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gm:t>
    </dgm:pt>
    <dgm:pt modelId="{9693B35B-A32C-4E4B-B763-14160863DD36}" type="sibTrans" cxnId="{FD619FB2-3F59-4F4B-B025-EFC649A982A7}">
      <dgm:prSet/>
      <dgm:spPr/>
      <dgm:t>
        <a:bodyPr/>
        <a:lstStyle/>
        <a:p>
          <a:endParaRPr lang="en-US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gm:t>
    </dgm:pt>
    <dgm:pt modelId="{DD4DAD6A-019D-413D-AC37-781B8A199195}">
      <dgm:prSet phldrT="[Text]" custT="1"/>
      <dgm:spPr/>
      <dgm:t>
        <a:bodyPr/>
        <a:lstStyle/>
        <a:p>
          <a:r>
            <a:rPr lang="en-US" sz="2800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দেহ</a:t>
          </a:r>
          <a:r>
            <a:rPr lang="en-US" sz="28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2800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লোমে</a:t>
          </a:r>
          <a:r>
            <a:rPr lang="en-US" sz="28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2800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আবৃত</a:t>
          </a:r>
          <a:r>
            <a:rPr lang="en-US" sz="28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। </a:t>
          </a:r>
          <a:r>
            <a:rPr lang="en-US" sz="2800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উষ্ণ</a:t>
          </a:r>
          <a:r>
            <a:rPr lang="en-US" sz="28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2800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রক্তের</a:t>
          </a:r>
          <a:r>
            <a:rPr lang="en-US" sz="28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2800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প্রাণী</a:t>
          </a:r>
          <a:r>
            <a:rPr lang="en-US" sz="28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।   </a:t>
          </a:r>
          <a:endParaRPr lang="en-US" sz="2800" dirty="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gm:t>
    </dgm:pt>
    <dgm:pt modelId="{59988BF3-465E-4DA9-A8E4-2032F19316E1}" type="parTrans" cxnId="{B068A3EF-110F-41EC-A797-BE9382358406}">
      <dgm:prSet/>
      <dgm:spPr/>
      <dgm:t>
        <a:bodyPr/>
        <a:lstStyle/>
        <a:p>
          <a:endParaRPr lang="en-US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gm:t>
    </dgm:pt>
    <dgm:pt modelId="{9F7B7A41-FF5E-4A65-B95B-8B025971B02C}" type="sibTrans" cxnId="{B068A3EF-110F-41EC-A797-BE9382358406}">
      <dgm:prSet/>
      <dgm:spPr/>
      <dgm:t>
        <a:bodyPr/>
        <a:lstStyle/>
        <a:p>
          <a:endParaRPr lang="en-US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gm:t>
    </dgm:pt>
    <dgm:pt modelId="{17A07B57-F24E-4DB3-90B7-D3A5919082BE}">
      <dgm:prSet phldrT="[Text]" custT="1"/>
      <dgm:spPr/>
      <dgm:t>
        <a:bodyPr/>
        <a:lstStyle/>
        <a:p>
          <a:r>
            <a:rPr lang="en-US" sz="2800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চোয়ালে</a:t>
          </a:r>
          <a:r>
            <a:rPr lang="en-US" sz="28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2800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বিভিন্ন</a:t>
          </a:r>
          <a:r>
            <a:rPr lang="en-US" sz="28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2800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ধরণের</a:t>
          </a:r>
          <a:r>
            <a:rPr lang="en-US" sz="28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2800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দাঁত</a:t>
          </a:r>
          <a:r>
            <a:rPr lang="en-US" sz="28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2800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থাকে</a:t>
          </a:r>
          <a:r>
            <a:rPr lang="en-US" sz="28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। </a:t>
          </a:r>
          <a:endParaRPr lang="en-US" sz="2800" dirty="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gm:t>
    </dgm:pt>
    <dgm:pt modelId="{59D99477-C879-493C-8FAE-12AB56B4AAB2}" type="parTrans" cxnId="{52ED72F9-6E69-4A1B-95CC-AD279F45CA40}">
      <dgm:prSet/>
      <dgm:spPr/>
      <dgm:t>
        <a:bodyPr/>
        <a:lstStyle/>
        <a:p>
          <a:endParaRPr lang="en-US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gm:t>
    </dgm:pt>
    <dgm:pt modelId="{D53C1EEF-146B-4DEE-B42A-E9671965D80D}" type="sibTrans" cxnId="{52ED72F9-6E69-4A1B-95CC-AD279F45CA40}">
      <dgm:prSet/>
      <dgm:spPr/>
      <dgm:t>
        <a:bodyPr/>
        <a:lstStyle/>
        <a:p>
          <a:endParaRPr lang="en-US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gm:t>
    </dgm:pt>
    <dgm:pt modelId="{B0D503F9-EF61-4A06-9C44-99EC28E569C2}">
      <dgm:prSet phldrT="[Text]" custT="1"/>
      <dgm:spPr/>
      <dgm:t>
        <a:bodyPr/>
        <a:lstStyle/>
        <a:p>
          <a:r>
            <a:rPr lang="en-US" sz="2800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শিশুরা</a:t>
          </a:r>
          <a:r>
            <a:rPr lang="en-US" sz="28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2800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মাতৃদুগ্ধ</a:t>
          </a:r>
          <a:r>
            <a:rPr lang="en-US" sz="28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2800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পান</a:t>
          </a:r>
          <a:r>
            <a:rPr lang="en-US" sz="28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2800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করে</a:t>
          </a:r>
          <a:r>
            <a:rPr lang="en-US" sz="28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2800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বড়</a:t>
          </a:r>
          <a:r>
            <a:rPr lang="en-US" sz="28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2800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হয়</a:t>
          </a:r>
          <a:r>
            <a:rPr lang="en-US" sz="28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। </a:t>
          </a:r>
          <a:endParaRPr lang="en-US" sz="2800" dirty="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gm:t>
    </dgm:pt>
    <dgm:pt modelId="{DC1F935A-BEED-4BFD-9CE9-7E39C39031C9}" type="parTrans" cxnId="{44D60750-6E5F-40EF-B1D8-4FA8C921A4E1}">
      <dgm:prSet/>
      <dgm:spPr/>
      <dgm:t>
        <a:bodyPr/>
        <a:lstStyle/>
        <a:p>
          <a:endParaRPr lang="en-US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gm:t>
    </dgm:pt>
    <dgm:pt modelId="{C41F5112-9CC4-4631-BC60-4F254D24A3DA}" type="sibTrans" cxnId="{44D60750-6E5F-40EF-B1D8-4FA8C921A4E1}">
      <dgm:prSet/>
      <dgm:spPr/>
      <dgm:t>
        <a:bodyPr/>
        <a:lstStyle/>
        <a:p>
          <a:endParaRPr lang="en-US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gm:t>
    </dgm:pt>
    <dgm:pt modelId="{5C2D4AAF-5823-4372-BFE3-38D72B11A35D}">
      <dgm:prSet phldrT="[Text]" custT="1"/>
      <dgm:spPr/>
      <dgm:t>
        <a:bodyPr/>
        <a:lstStyle/>
        <a:p>
          <a:r>
            <a:rPr lang="en-US" sz="2800" dirty="0" err="1" smtClean="0">
              <a:solidFill>
                <a:srgbClr val="000066"/>
              </a:solidFill>
              <a:latin typeface="NikoshBAN" pitchFamily="2" charset="0"/>
              <a:cs typeface="NikoshBAN" pitchFamily="2" charset="0"/>
            </a:rPr>
            <a:t>যেমনঃ</a:t>
          </a:r>
          <a:endParaRPr lang="en-US" sz="2800" dirty="0" smtClean="0">
            <a:solidFill>
              <a:srgbClr val="000066"/>
            </a:solidFill>
            <a:latin typeface="NikoshBAN" pitchFamily="2" charset="0"/>
            <a:cs typeface="NikoshBAN" pitchFamily="2" charset="0"/>
          </a:endParaRPr>
        </a:p>
        <a:p>
          <a:r>
            <a:rPr lang="en-US" sz="2800" i="0" dirty="0" err="1" smtClean="0">
              <a:solidFill>
                <a:srgbClr val="000066"/>
              </a:solidFill>
              <a:latin typeface="NikoshBAN" pitchFamily="2" charset="0"/>
              <a:cs typeface="NikoshBAN" pitchFamily="2" charset="0"/>
            </a:rPr>
            <a:t>মানুষ</a:t>
          </a:r>
          <a:r>
            <a:rPr lang="en-US" sz="2800" i="0" dirty="0" smtClean="0">
              <a:solidFill>
                <a:srgbClr val="000066"/>
              </a:solidFill>
              <a:latin typeface="NikoshBAN" pitchFamily="2" charset="0"/>
              <a:cs typeface="NikoshBAN" pitchFamily="2" charset="0"/>
            </a:rPr>
            <a:t>, </a:t>
          </a:r>
          <a:r>
            <a:rPr lang="en-US" sz="2800" i="0" dirty="0" err="1" smtClean="0">
              <a:solidFill>
                <a:srgbClr val="000066"/>
              </a:solidFill>
              <a:latin typeface="NikoshBAN" pitchFamily="2" charset="0"/>
              <a:cs typeface="NikoshBAN" pitchFamily="2" charset="0"/>
            </a:rPr>
            <a:t>উট</a:t>
          </a:r>
          <a:r>
            <a:rPr lang="en-US" sz="2800" i="0" dirty="0" smtClean="0">
              <a:solidFill>
                <a:srgbClr val="000066"/>
              </a:solidFill>
              <a:latin typeface="NikoshBAN" pitchFamily="2" charset="0"/>
              <a:cs typeface="NikoshBAN" pitchFamily="2" charset="0"/>
            </a:rPr>
            <a:t>, </a:t>
          </a:r>
          <a:r>
            <a:rPr lang="en-US" sz="2800" i="0" dirty="0" err="1" smtClean="0">
              <a:solidFill>
                <a:srgbClr val="000066"/>
              </a:solidFill>
              <a:latin typeface="NikoshBAN" pitchFamily="2" charset="0"/>
              <a:cs typeface="NikoshBAN" pitchFamily="2" charset="0"/>
            </a:rPr>
            <a:t>বাঘ</a:t>
          </a:r>
          <a:r>
            <a:rPr lang="en-US" sz="2800" i="0" dirty="0" smtClean="0">
              <a:solidFill>
                <a:srgbClr val="000066"/>
              </a:solidFill>
              <a:latin typeface="NikoshBAN" pitchFamily="2" charset="0"/>
              <a:cs typeface="NikoshBAN" pitchFamily="2" charset="0"/>
            </a:rPr>
            <a:t>। </a:t>
          </a:r>
          <a:endParaRPr lang="en-US" sz="2800" i="0" dirty="0">
            <a:solidFill>
              <a:srgbClr val="000066"/>
            </a:solidFill>
            <a:latin typeface="NikoshBAN" pitchFamily="2" charset="0"/>
            <a:cs typeface="NikoshBAN" pitchFamily="2" charset="0"/>
          </a:endParaRPr>
        </a:p>
      </dgm:t>
    </dgm:pt>
    <dgm:pt modelId="{A708E267-B32E-495A-A889-D0E66C9B4009}" type="parTrans" cxnId="{5C1E9476-11AC-43C0-A173-2100819EAD7F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D86F9C04-A2AB-4E60-B7C2-4C881010E58C}" type="sibTrans" cxnId="{5C1E9476-11AC-43C0-A173-2100819EAD7F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FCA975DF-6F74-4DB9-90BA-0137AA56B791}">
      <dgm:prSet custT="1"/>
      <dgm:spPr/>
      <dgm:t>
        <a:bodyPr/>
        <a:lstStyle/>
        <a:p>
          <a:r>
            <a:rPr lang="en-US" sz="2800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হৃদপিন্ড</a:t>
          </a:r>
          <a:r>
            <a:rPr lang="en-US" sz="28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2800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চার</a:t>
          </a:r>
          <a:r>
            <a:rPr lang="en-US" sz="28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2800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প্রকোষ্ঠ</a:t>
          </a:r>
          <a:r>
            <a:rPr lang="en-US" sz="28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2800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বিশিষ্ট</a:t>
          </a:r>
          <a:r>
            <a:rPr lang="en-US" sz="28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।</a:t>
          </a:r>
          <a:endParaRPr lang="en-US" sz="2800" dirty="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gm:t>
    </dgm:pt>
    <dgm:pt modelId="{18A0368B-62B0-45EE-B204-FE584CDF2ABF}" type="parTrans" cxnId="{C2EDB8CF-4C91-43A7-AE20-B0726BDAB1F4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7FAE6949-A097-439C-8256-D74BBAA5D708}" type="sibTrans" cxnId="{C2EDB8CF-4C91-43A7-AE20-B0726BDAB1F4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02D70ECA-0231-4424-A747-123A11C7F1D3}">
      <dgm:prSet custT="1"/>
      <dgm:spPr/>
      <dgm:t>
        <a:bodyPr/>
        <a:lstStyle/>
        <a:p>
          <a:r>
            <a:rPr lang="en-US" sz="2800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স্তন্যপায়ী</a:t>
          </a:r>
          <a:r>
            <a:rPr lang="en-US" sz="28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2800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প্রাণীরা</a:t>
          </a:r>
          <a:r>
            <a:rPr lang="en-US" sz="28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2800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সন্তান</a:t>
          </a:r>
          <a:r>
            <a:rPr lang="en-US" sz="28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2800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প্রসব</a:t>
          </a:r>
          <a:r>
            <a:rPr lang="en-US" sz="28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2800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করে</a:t>
          </a:r>
          <a:r>
            <a:rPr lang="en-US" sz="28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। </a:t>
          </a:r>
          <a:r>
            <a:rPr lang="en-US" sz="2800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তবে</a:t>
          </a:r>
          <a:r>
            <a:rPr lang="en-US" sz="28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2800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ব্যতিক্রম</a:t>
          </a:r>
          <a:r>
            <a:rPr lang="en-US" sz="28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–</a:t>
          </a:r>
          <a:r>
            <a:rPr lang="en-US" sz="2800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প্লাটিপাস</a:t>
          </a:r>
          <a:r>
            <a:rPr lang="en-US" sz="28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। </a:t>
          </a:r>
          <a:endParaRPr lang="en-US" sz="2800" dirty="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gm:t>
    </dgm:pt>
    <dgm:pt modelId="{EDBA0027-98CA-41FE-866C-CE9BA38287B4}" type="parTrans" cxnId="{8931CFF0-EA4A-463C-A450-20681008ACBB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FF6FB8D4-B9F8-4781-844D-F644437CD1D4}" type="sibTrans" cxnId="{8931CFF0-EA4A-463C-A450-20681008ACBB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9CAC8D3A-E512-4AF9-A0B6-D204B7A18E83}" type="pres">
      <dgm:prSet presAssocID="{F76C4567-E49B-41A2-AE82-788AA6AA40AD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B2851AC-A2D2-4D3D-A8CD-AD6D3E178306}" type="pres">
      <dgm:prSet presAssocID="{6FFFBF7A-C2BB-4008-9911-90443B7A49D6}" presName="roof" presStyleLbl="dkBgShp" presStyleIdx="0" presStyleCnt="2"/>
      <dgm:spPr/>
      <dgm:t>
        <a:bodyPr/>
        <a:lstStyle/>
        <a:p>
          <a:endParaRPr lang="en-US"/>
        </a:p>
      </dgm:t>
    </dgm:pt>
    <dgm:pt modelId="{69F60DAD-07CA-469F-93D2-95DC095A996B}" type="pres">
      <dgm:prSet presAssocID="{6FFFBF7A-C2BB-4008-9911-90443B7A49D6}" presName="pillars" presStyleCnt="0"/>
      <dgm:spPr/>
      <dgm:t>
        <a:bodyPr/>
        <a:lstStyle/>
        <a:p>
          <a:endParaRPr lang="en-US"/>
        </a:p>
      </dgm:t>
    </dgm:pt>
    <dgm:pt modelId="{4B0306F4-272E-480A-B4F8-4F81EC73886A}" type="pres">
      <dgm:prSet presAssocID="{6FFFBF7A-C2BB-4008-9911-90443B7A49D6}" presName="pillar1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542A500-2CFD-407A-B367-4523A51B7DE9}" type="pres">
      <dgm:prSet presAssocID="{02D70ECA-0231-4424-A747-123A11C7F1D3}" presName="pillarX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96F90EB-8C33-4D8A-A136-EA546F098B43}" type="pres">
      <dgm:prSet presAssocID="{17A07B57-F24E-4DB3-90B7-D3A5919082BE}" presName="pillarX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3428FB1-B07D-4055-91D3-91EC52BB4823}" type="pres">
      <dgm:prSet presAssocID="{B0D503F9-EF61-4A06-9C44-99EC28E569C2}" presName="pillarX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A3876B1-B4A8-4F3D-A11C-10094414412B}" type="pres">
      <dgm:prSet presAssocID="{FCA975DF-6F74-4DB9-90BA-0137AA56B791}" presName="pillarX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32AB918-0F8C-4422-A7D3-B927BF56201F}" type="pres">
      <dgm:prSet presAssocID="{5C2D4AAF-5823-4372-BFE3-38D72B11A35D}" presName="pillarX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CB9BC7F-0F6B-44F6-9C21-B13393C8B6AE}" type="pres">
      <dgm:prSet presAssocID="{6FFFBF7A-C2BB-4008-9911-90443B7A49D6}" presName="base" presStyleLbl="dkBgShp" presStyleIdx="1" presStyleCnt="2"/>
      <dgm:spPr/>
      <dgm:t>
        <a:bodyPr/>
        <a:lstStyle/>
        <a:p>
          <a:endParaRPr lang="en-US"/>
        </a:p>
      </dgm:t>
    </dgm:pt>
  </dgm:ptLst>
  <dgm:cxnLst>
    <dgm:cxn modelId="{8931CFF0-EA4A-463C-A450-20681008ACBB}" srcId="{6FFFBF7A-C2BB-4008-9911-90443B7A49D6}" destId="{02D70ECA-0231-4424-A747-123A11C7F1D3}" srcOrd="1" destOrd="0" parTransId="{EDBA0027-98CA-41FE-866C-CE9BA38287B4}" sibTransId="{FF6FB8D4-B9F8-4781-844D-F644437CD1D4}"/>
    <dgm:cxn modelId="{C2EDB8CF-4C91-43A7-AE20-B0726BDAB1F4}" srcId="{6FFFBF7A-C2BB-4008-9911-90443B7A49D6}" destId="{FCA975DF-6F74-4DB9-90BA-0137AA56B791}" srcOrd="4" destOrd="0" parTransId="{18A0368B-62B0-45EE-B204-FE584CDF2ABF}" sibTransId="{7FAE6949-A097-439C-8256-D74BBAA5D708}"/>
    <dgm:cxn modelId="{52ED72F9-6E69-4A1B-95CC-AD279F45CA40}" srcId="{6FFFBF7A-C2BB-4008-9911-90443B7A49D6}" destId="{17A07B57-F24E-4DB3-90B7-D3A5919082BE}" srcOrd="2" destOrd="0" parTransId="{59D99477-C879-493C-8FAE-12AB56B4AAB2}" sibTransId="{D53C1EEF-146B-4DEE-B42A-E9671965D80D}"/>
    <dgm:cxn modelId="{AB144ED2-9DDB-4E0F-9F98-98EA5F355F79}" type="presOf" srcId="{B0D503F9-EF61-4A06-9C44-99EC28E569C2}" destId="{43428FB1-B07D-4055-91D3-91EC52BB4823}" srcOrd="0" destOrd="0" presId="urn:microsoft.com/office/officeart/2005/8/layout/hList3"/>
    <dgm:cxn modelId="{7C47A71E-E2F4-47BE-B86D-10EF05D4F4FB}" type="presOf" srcId="{F76C4567-E49B-41A2-AE82-788AA6AA40AD}" destId="{9CAC8D3A-E512-4AF9-A0B6-D204B7A18E83}" srcOrd="0" destOrd="0" presId="urn:microsoft.com/office/officeart/2005/8/layout/hList3"/>
    <dgm:cxn modelId="{5C1E9476-11AC-43C0-A173-2100819EAD7F}" srcId="{6FFFBF7A-C2BB-4008-9911-90443B7A49D6}" destId="{5C2D4AAF-5823-4372-BFE3-38D72B11A35D}" srcOrd="5" destOrd="0" parTransId="{A708E267-B32E-495A-A889-D0E66C9B4009}" sibTransId="{D86F9C04-A2AB-4E60-B7C2-4C881010E58C}"/>
    <dgm:cxn modelId="{FD619FB2-3F59-4F4B-B025-EFC649A982A7}" srcId="{F76C4567-E49B-41A2-AE82-788AA6AA40AD}" destId="{6FFFBF7A-C2BB-4008-9911-90443B7A49D6}" srcOrd="0" destOrd="0" parTransId="{049C661A-D744-4BB0-993D-0220518E3AD1}" sibTransId="{9693B35B-A32C-4E4B-B763-14160863DD36}"/>
    <dgm:cxn modelId="{43DB72B1-2E1B-4FDB-8FBC-9E7CB2E6EAF9}" type="presOf" srcId="{17A07B57-F24E-4DB3-90B7-D3A5919082BE}" destId="{C96F90EB-8C33-4D8A-A136-EA546F098B43}" srcOrd="0" destOrd="0" presId="urn:microsoft.com/office/officeart/2005/8/layout/hList3"/>
    <dgm:cxn modelId="{964B0425-7607-498F-8D5B-72A764F2BAFC}" type="presOf" srcId="{5C2D4AAF-5823-4372-BFE3-38D72B11A35D}" destId="{232AB918-0F8C-4422-A7D3-B927BF56201F}" srcOrd="0" destOrd="0" presId="urn:microsoft.com/office/officeart/2005/8/layout/hList3"/>
    <dgm:cxn modelId="{22EF82A8-6B95-40C1-A31D-8B5D1089948A}" type="presOf" srcId="{6FFFBF7A-C2BB-4008-9911-90443B7A49D6}" destId="{4B2851AC-A2D2-4D3D-A8CD-AD6D3E178306}" srcOrd="0" destOrd="0" presId="urn:microsoft.com/office/officeart/2005/8/layout/hList3"/>
    <dgm:cxn modelId="{44D60750-6E5F-40EF-B1D8-4FA8C921A4E1}" srcId="{6FFFBF7A-C2BB-4008-9911-90443B7A49D6}" destId="{B0D503F9-EF61-4A06-9C44-99EC28E569C2}" srcOrd="3" destOrd="0" parTransId="{DC1F935A-BEED-4BFD-9CE9-7E39C39031C9}" sibTransId="{C41F5112-9CC4-4631-BC60-4F254D24A3DA}"/>
    <dgm:cxn modelId="{3F8B9444-7D26-40A1-B3ED-CD712D445D88}" type="presOf" srcId="{FCA975DF-6F74-4DB9-90BA-0137AA56B791}" destId="{FA3876B1-B4A8-4F3D-A11C-10094414412B}" srcOrd="0" destOrd="0" presId="urn:microsoft.com/office/officeart/2005/8/layout/hList3"/>
    <dgm:cxn modelId="{B068A3EF-110F-41EC-A797-BE9382358406}" srcId="{6FFFBF7A-C2BB-4008-9911-90443B7A49D6}" destId="{DD4DAD6A-019D-413D-AC37-781B8A199195}" srcOrd="0" destOrd="0" parTransId="{59988BF3-465E-4DA9-A8E4-2032F19316E1}" sibTransId="{9F7B7A41-FF5E-4A65-B95B-8B025971B02C}"/>
    <dgm:cxn modelId="{40D1DD49-A8E6-4D53-80A8-3C8CC8D96A4B}" type="presOf" srcId="{DD4DAD6A-019D-413D-AC37-781B8A199195}" destId="{4B0306F4-272E-480A-B4F8-4F81EC73886A}" srcOrd="0" destOrd="0" presId="urn:microsoft.com/office/officeart/2005/8/layout/hList3"/>
    <dgm:cxn modelId="{56DB044D-2EB7-4D31-9C6D-7AB1C7C5035B}" type="presOf" srcId="{02D70ECA-0231-4424-A747-123A11C7F1D3}" destId="{B542A500-2CFD-407A-B367-4523A51B7DE9}" srcOrd="0" destOrd="0" presId="urn:microsoft.com/office/officeart/2005/8/layout/hList3"/>
    <dgm:cxn modelId="{307AB176-6F56-419E-910D-1B7D29B8DC75}" type="presParOf" srcId="{9CAC8D3A-E512-4AF9-A0B6-D204B7A18E83}" destId="{4B2851AC-A2D2-4D3D-A8CD-AD6D3E178306}" srcOrd="0" destOrd="0" presId="urn:microsoft.com/office/officeart/2005/8/layout/hList3"/>
    <dgm:cxn modelId="{1DD28129-1DE2-42AB-8E28-49901E1AD249}" type="presParOf" srcId="{9CAC8D3A-E512-4AF9-A0B6-D204B7A18E83}" destId="{69F60DAD-07CA-469F-93D2-95DC095A996B}" srcOrd="1" destOrd="0" presId="urn:microsoft.com/office/officeart/2005/8/layout/hList3"/>
    <dgm:cxn modelId="{EFF2A4D6-511F-470B-AFE3-DF893E6CD1A6}" type="presParOf" srcId="{69F60DAD-07CA-469F-93D2-95DC095A996B}" destId="{4B0306F4-272E-480A-B4F8-4F81EC73886A}" srcOrd="0" destOrd="0" presId="urn:microsoft.com/office/officeart/2005/8/layout/hList3"/>
    <dgm:cxn modelId="{405FDF81-21BF-44C4-9427-32816900DCFB}" type="presParOf" srcId="{69F60DAD-07CA-469F-93D2-95DC095A996B}" destId="{B542A500-2CFD-407A-B367-4523A51B7DE9}" srcOrd="1" destOrd="0" presId="urn:microsoft.com/office/officeart/2005/8/layout/hList3"/>
    <dgm:cxn modelId="{894CB2E5-9429-4FDD-9378-50ED8672CCC4}" type="presParOf" srcId="{69F60DAD-07CA-469F-93D2-95DC095A996B}" destId="{C96F90EB-8C33-4D8A-A136-EA546F098B43}" srcOrd="2" destOrd="0" presId="urn:microsoft.com/office/officeart/2005/8/layout/hList3"/>
    <dgm:cxn modelId="{0982129E-771D-4607-9BD2-4667976C5800}" type="presParOf" srcId="{69F60DAD-07CA-469F-93D2-95DC095A996B}" destId="{43428FB1-B07D-4055-91D3-91EC52BB4823}" srcOrd="3" destOrd="0" presId="urn:microsoft.com/office/officeart/2005/8/layout/hList3"/>
    <dgm:cxn modelId="{2EA7A3DA-E3F6-4E52-BEAB-ED7F9A5A1B06}" type="presParOf" srcId="{69F60DAD-07CA-469F-93D2-95DC095A996B}" destId="{FA3876B1-B4A8-4F3D-A11C-10094414412B}" srcOrd="4" destOrd="0" presId="urn:microsoft.com/office/officeart/2005/8/layout/hList3"/>
    <dgm:cxn modelId="{40EC6272-C08A-4E5C-84DF-993181F2E6D6}" type="presParOf" srcId="{69F60DAD-07CA-469F-93D2-95DC095A996B}" destId="{232AB918-0F8C-4422-A7D3-B927BF56201F}" srcOrd="5" destOrd="0" presId="urn:microsoft.com/office/officeart/2005/8/layout/hList3"/>
    <dgm:cxn modelId="{0CC85D5E-C0CC-4E9C-88A6-B8D63F9571E5}" type="presParOf" srcId="{9CAC8D3A-E512-4AF9-A0B6-D204B7A18E83}" destId="{4CB9BC7F-0F6B-44F6-9C21-B13393C8B6AE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71B4F17-6FC9-494A-82E0-EA19FE7A2449}" type="doc">
      <dgm:prSet loTypeId="urn:microsoft.com/office/officeart/2005/8/layout/vList5" loCatId="list" qsTypeId="urn:microsoft.com/office/officeart/2005/8/quickstyle/3d2" qsCatId="3D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6798D5EE-4455-45B4-A28E-EF7526E73512}">
      <dgm:prSet phldrT="[Text]" custT="1"/>
      <dgm:spPr/>
      <dgm:t>
        <a:bodyPr/>
        <a:lstStyle/>
        <a:p>
          <a:r>
            <a:rPr lang="en-US" sz="32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rPr>
            <a:t>১। </a:t>
          </a:r>
          <a:r>
            <a:rPr lang="en-US" sz="3200" b="1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rPr>
            <a:t>সাইক্লোস্টোমাটা</a:t>
          </a:r>
          <a:r>
            <a:rPr lang="en-US" sz="32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rPr>
            <a:t> </a:t>
          </a:r>
          <a:endParaRPr lang="en-US" sz="3200" b="1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NikoshBAN" pitchFamily="2" charset="0"/>
            <a:cs typeface="NikoshBAN" pitchFamily="2" charset="0"/>
          </a:endParaRPr>
        </a:p>
      </dgm:t>
    </dgm:pt>
    <dgm:pt modelId="{0EFB90EF-D25A-43AE-A410-7AFA8AC20647}" type="parTrans" cxnId="{40A6F7F1-D43B-4D13-932D-B75DE66E6BDA}">
      <dgm:prSet/>
      <dgm:spPr/>
      <dgm:t>
        <a:bodyPr/>
        <a:lstStyle/>
        <a:p>
          <a:endParaRPr lang="en-US" sz="240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gm:t>
    </dgm:pt>
    <dgm:pt modelId="{FED3F3EA-A09E-4578-98F0-AF1D0C363597}" type="sibTrans" cxnId="{40A6F7F1-D43B-4D13-932D-B75DE66E6BDA}">
      <dgm:prSet/>
      <dgm:spPr/>
      <dgm:t>
        <a:bodyPr/>
        <a:lstStyle/>
        <a:p>
          <a:endParaRPr lang="en-US" sz="240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gm:t>
    </dgm:pt>
    <dgm:pt modelId="{A08D0F1A-00A9-415F-BB33-3A8E49B910B5}">
      <dgm:prSet phldrT="[Text]" custT="1"/>
      <dgm:spPr/>
      <dgm:t>
        <a:bodyPr/>
        <a:lstStyle/>
        <a:p>
          <a:r>
            <a:rPr lang="en-US" sz="2400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লম্বাটে</a:t>
          </a:r>
          <a:r>
            <a:rPr lang="en-US" sz="24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2400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দেহ</a:t>
          </a:r>
          <a:r>
            <a:rPr lang="en-US" sz="24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, </a:t>
          </a:r>
          <a:r>
            <a:rPr lang="en-US" sz="2400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মুখছিদ্র</a:t>
          </a:r>
          <a:r>
            <a:rPr lang="en-US" sz="24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2400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গোলাকার</a:t>
          </a:r>
          <a:r>
            <a:rPr lang="en-US" sz="24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ও </a:t>
          </a:r>
          <a:r>
            <a:rPr lang="en-US" sz="2400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চোয়ালবিহীন</a:t>
          </a:r>
          <a:r>
            <a:rPr lang="en-US" sz="24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। </a:t>
          </a:r>
          <a:endParaRPr lang="en-US" sz="2400" dirty="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gm:t>
    </dgm:pt>
    <dgm:pt modelId="{C65994A2-1CDD-49F7-9A49-F039767C406A}" type="parTrans" cxnId="{DD88C4F8-E198-46ED-AFB4-7A88005D5E26}">
      <dgm:prSet/>
      <dgm:spPr/>
      <dgm:t>
        <a:bodyPr/>
        <a:lstStyle/>
        <a:p>
          <a:endParaRPr lang="en-US" sz="240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gm:t>
    </dgm:pt>
    <dgm:pt modelId="{7F5F97FE-7065-4FD2-BB84-E25DF19C1EB7}" type="sibTrans" cxnId="{DD88C4F8-E198-46ED-AFB4-7A88005D5E26}">
      <dgm:prSet/>
      <dgm:spPr/>
      <dgm:t>
        <a:bodyPr/>
        <a:lstStyle/>
        <a:p>
          <a:endParaRPr lang="en-US" sz="240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gm:t>
    </dgm:pt>
    <dgm:pt modelId="{E5A537D0-243A-430C-986A-E350940FA9C9}">
      <dgm:prSet phldrT="[Text]" custT="1"/>
      <dgm:spPr/>
      <dgm:t>
        <a:bodyPr/>
        <a:lstStyle/>
        <a:p>
          <a:r>
            <a:rPr lang="en-US" sz="2400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এদের</a:t>
          </a:r>
          <a:r>
            <a:rPr lang="en-US" sz="24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2400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দেহে</a:t>
          </a:r>
          <a:r>
            <a:rPr lang="en-US" sz="24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2400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আঁইশ</a:t>
          </a:r>
          <a:r>
            <a:rPr lang="en-US" sz="24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2400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অনুপস্থিত</a:t>
          </a:r>
          <a:r>
            <a:rPr lang="en-US" sz="24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।</a:t>
          </a:r>
          <a:endParaRPr lang="en-US" sz="2400" dirty="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gm:t>
    </dgm:pt>
    <dgm:pt modelId="{8ABC3458-3A62-42DA-B51C-BE930C816990}" type="parTrans" cxnId="{4C223BA8-A1C7-4787-9EFA-D6930A19AD39}">
      <dgm:prSet/>
      <dgm:spPr/>
      <dgm:t>
        <a:bodyPr/>
        <a:lstStyle/>
        <a:p>
          <a:endParaRPr lang="en-US" sz="240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gm:t>
    </dgm:pt>
    <dgm:pt modelId="{429FFC3C-7621-4F20-80B9-70A67E22DFFD}" type="sibTrans" cxnId="{4C223BA8-A1C7-4787-9EFA-D6930A19AD39}">
      <dgm:prSet/>
      <dgm:spPr/>
      <dgm:t>
        <a:bodyPr/>
        <a:lstStyle/>
        <a:p>
          <a:endParaRPr lang="en-US" sz="240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gm:t>
    </dgm:pt>
    <dgm:pt modelId="{F035CC5F-0EF5-435C-B696-5E41847364BC}">
      <dgm:prSet phldrT="[Text]" custT="1"/>
      <dgm:spPr/>
      <dgm:t>
        <a:bodyPr/>
        <a:lstStyle/>
        <a:p>
          <a:r>
            <a:rPr lang="en-US" sz="32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rPr>
            <a:t>২। </a:t>
          </a:r>
          <a:r>
            <a:rPr lang="en-US" sz="3200" b="1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rPr>
            <a:t>কনড্রিকথিস</a:t>
          </a:r>
          <a:r>
            <a:rPr lang="en-US" sz="3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</a:t>
          </a:r>
          <a:endParaRPr lang="en-US" sz="3200" dirty="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gm:t>
    </dgm:pt>
    <dgm:pt modelId="{8525E4B6-4F3F-44E9-9C5A-378713EE113F}" type="parTrans" cxnId="{44F43E1F-8510-47FF-ADB5-18E0F3885666}">
      <dgm:prSet/>
      <dgm:spPr/>
      <dgm:t>
        <a:bodyPr/>
        <a:lstStyle/>
        <a:p>
          <a:endParaRPr lang="en-US" sz="240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gm:t>
    </dgm:pt>
    <dgm:pt modelId="{70B6CFAA-4374-44CC-A6A3-3C0DC8A07D81}" type="sibTrans" cxnId="{44F43E1F-8510-47FF-ADB5-18E0F3885666}">
      <dgm:prSet/>
      <dgm:spPr/>
      <dgm:t>
        <a:bodyPr/>
        <a:lstStyle/>
        <a:p>
          <a:endParaRPr lang="en-US" sz="240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gm:t>
    </dgm:pt>
    <dgm:pt modelId="{62BA5B95-F317-4A0B-AEC5-8218B7CD468A}">
      <dgm:prSet phldrT="[Text]" custT="1"/>
      <dgm:spPr/>
      <dgm:t>
        <a:bodyPr/>
        <a:lstStyle/>
        <a:p>
          <a:r>
            <a:rPr lang="en-US" sz="24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এ </a:t>
          </a:r>
          <a:r>
            <a:rPr lang="en-US" sz="2400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পর্বের</a:t>
          </a:r>
          <a:r>
            <a:rPr lang="en-US" sz="24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2400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সকল</a:t>
          </a:r>
          <a:r>
            <a:rPr lang="en-US" sz="24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2400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প্রাণী</a:t>
          </a:r>
          <a:r>
            <a:rPr lang="en-US" sz="24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2400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সমুদ্রে</a:t>
          </a:r>
          <a:r>
            <a:rPr lang="en-US" sz="24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2400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বাস</a:t>
          </a:r>
          <a:r>
            <a:rPr lang="en-US" sz="24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2400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করে</a:t>
          </a:r>
          <a:r>
            <a:rPr lang="en-US" sz="24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। </a:t>
          </a:r>
          <a:endParaRPr lang="en-US" sz="2400" dirty="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gm:t>
    </dgm:pt>
    <dgm:pt modelId="{E45D3B1E-1C85-44D1-996F-7326CB34FCAF}" type="parTrans" cxnId="{1C6A3ABD-FDB7-4AB0-AFE9-B57C48591E14}">
      <dgm:prSet/>
      <dgm:spPr/>
      <dgm:t>
        <a:bodyPr/>
        <a:lstStyle/>
        <a:p>
          <a:endParaRPr lang="en-US" sz="240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gm:t>
    </dgm:pt>
    <dgm:pt modelId="{AC9A963C-14FC-4AA0-8464-727C326E7A61}" type="sibTrans" cxnId="{1C6A3ABD-FDB7-4AB0-AFE9-B57C48591E14}">
      <dgm:prSet/>
      <dgm:spPr/>
      <dgm:t>
        <a:bodyPr/>
        <a:lstStyle/>
        <a:p>
          <a:endParaRPr lang="en-US" sz="240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gm:t>
    </dgm:pt>
    <dgm:pt modelId="{E0E477E9-03E6-40E9-BB18-2AB29B04FDEC}">
      <dgm:prSet phldrT="[Text]" custT="1"/>
      <dgm:spPr/>
      <dgm:t>
        <a:bodyPr/>
        <a:lstStyle/>
        <a:p>
          <a:r>
            <a:rPr lang="en-US" sz="2400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কঙ্কাল</a:t>
          </a:r>
          <a:r>
            <a:rPr lang="en-US" sz="24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2400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তরুণাস্থিময়</a:t>
          </a:r>
          <a:r>
            <a:rPr lang="en-US" sz="24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।</a:t>
          </a:r>
          <a:endParaRPr lang="en-US" sz="2400" dirty="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gm:t>
    </dgm:pt>
    <dgm:pt modelId="{895CAE0F-7189-4F0A-9A6E-13D18F4A1AC5}" type="parTrans" cxnId="{266F9115-C358-4FE1-BBA4-DA9183446484}">
      <dgm:prSet/>
      <dgm:spPr/>
      <dgm:t>
        <a:bodyPr/>
        <a:lstStyle/>
        <a:p>
          <a:endParaRPr lang="en-US" sz="240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gm:t>
    </dgm:pt>
    <dgm:pt modelId="{1CA621E3-33F8-4586-A28D-2291170AA366}" type="sibTrans" cxnId="{266F9115-C358-4FE1-BBA4-DA9183446484}">
      <dgm:prSet/>
      <dgm:spPr/>
      <dgm:t>
        <a:bodyPr/>
        <a:lstStyle/>
        <a:p>
          <a:endParaRPr lang="en-US" sz="240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gm:t>
    </dgm:pt>
    <dgm:pt modelId="{0B53A527-3F62-4393-9E57-F829DDAC259B}">
      <dgm:prSet phldrT="[Text]" custT="1"/>
      <dgm:spPr/>
      <dgm:t>
        <a:bodyPr/>
        <a:lstStyle/>
        <a:p>
          <a:r>
            <a:rPr lang="en-US" sz="2400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ফুলকাছিদ্রের</a:t>
          </a:r>
          <a:r>
            <a:rPr lang="en-US" sz="24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2400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সাহায্যে</a:t>
          </a:r>
          <a:r>
            <a:rPr lang="en-US" sz="24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2400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শ্বাস</a:t>
          </a:r>
          <a:r>
            <a:rPr lang="en-US" sz="24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2400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নেয়</a:t>
          </a:r>
          <a:r>
            <a:rPr lang="en-US" sz="24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।</a:t>
          </a:r>
          <a:endParaRPr lang="en-US" sz="2400" i="1" dirty="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gm:t>
    </dgm:pt>
    <dgm:pt modelId="{A834FF1C-C3AE-4AF4-AD1A-7CF7F34EC5CE}" type="parTrans" cxnId="{D7E6D0E6-C68B-47E1-9A09-5595B929B1A5}">
      <dgm:prSet/>
      <dgm:spPr/>
      <dgm:t>
        <a:bodyPr/>
        <a:lstStyle/>
        <a:p>
          <a:endParaRPr lang="en-US"/>
        </a:p>
      </dgm:t>
    </dgm:pt>
    <dgm:pt modelId="{4347B7E1-8100-480A-A58E-6AB6B787C5A0}" type="sibTrans" cxnId="{D7E6D0E6-C68B-47E1-9A09-5595B929B1A5}">
      <dgm:prSet/>
      <dgm:spPr/>
      <dgm:t>
        <a:bodyPr/>
        <a:lstStyle/>
        <a:p>
          <a:endParaRPr lang="en-US"/>
        </a:p>
      </dgm:t>
    </dgm:pt>
    <dgm:pt modelId="{614FD3F7-4708-40D9-BB10-110DCFDE3F9D}">
      <dgm:prSet phldrT="[Text]" custT="1"/>
      <dgm:spPr/>
      <dgm:t>
        <a:bodyPr/>
        <a:lstStyle/>
        <a:p>
          <a:r>
            <a:rPr lang="en-US" sz="2400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কানকো</a:t>
          </a:r>
          <a:r>
            <a:rPr lang="en-US" sz="24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2400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থাকে</a:t>
          </a:r>
          <a:r>
            <a:rPr lang="en-US" sz="24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2400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না</a:t>
          </a:r>
          <a:r>
            <a:rPr lang="en-US" sz="24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।</a:t>
          </a:r>
          <a:endParaRPr lang="en-US" sz="2400" dirty="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gm:t>
    </dgm:pt>
    <dgm:pt modelId="{82E424D7-3F1F-4DF6-870B-A47AE00A782C}" type="parTrans" cxnId="{DF5C1960-81BC-413A-A638-E6A9E4A715D3}">
      <dgm:prSet/>
      <dgm:spPr/>
      <dgm:t>
        <a:bodyPr/>
        <a:lstStyle/>
        <a:p>
          <a:endParaRPr lang="en-US"/>
        </a:p>
      </dgm:t>
    </dgm:pt>
    <dgm:pt modelId="{E5AE9BAB-0FC1-40F1-8F6B-E3B61A20C64D}" type="sibTrans" cxnId="{DF5C1960-81BC-413A-A638-E6A9E4A715D3}">
      <dgm:prSet/>
      <dgm:spPr/>
      <dgm:t>
        <a:bodyPr/>
        <a:lstStyle/>
        <a:p>
          <a:endParaRPr lang="en-US"/>
        </a:p>
      </dgm:t>
    </dgm:pt>
    <dgm:pt modelId="{B9298746-7155-41BB-B561-E48F2BB733A8}">
      <dgm:prSet phldrT="[Text]" custT="1"/>
      <dgm:spPr/>
      <dgm:t>
        <a:bodyPr/>
        <a:lstStyle/>
        <a:p>
          <a:r>
            <a:rPr lang="en-US" sz="2400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মাথার</a:t>
          </a:r>
          <a:r>
            <a:rPr lang="en-US" sz="24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2400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দু</a:t>
          </a:r>
          <a:r>
            <a:rPr lang="en-US" sz="24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2400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পাশে</a:t>
          </a:r>
          <a:r>
            <a:rPr lang="en-US" sz="24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৫-৭ </a:t>
          </a:r>
          <a:r>
            <a:rPr lang="en-US" sz="2400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জোড়া</a:t>
          </a:r>
          <a:r>
            <a:rPr lang="en-US" sz="24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2400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ফুলকাছিদ্র</a:t>
          </a:r>
          <a:r>
            <a:rPr lang="en-US" sz="24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2400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থাকে</a:t>
          </a:r>
          <a:r>
            <a:rPr lang="en-US" sz="24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।</a:t>
          </a:r>
          <a:endParaRPr lang="en-US" sz="2400" dirty="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gm:t>
    </dgm:pt>
    <dgm:pt modelId="{05BBBB93-4343-4AF9-A678-2BC3B98232FE}" type="parTrans" cxnId="{54C4E7A7-8605-4A8C-A60D-341C425B4A1E}">
      <dgm:prSet/>
      <dgm:spPr/>
      <dgm:t>
        <a:bodyPr/>
        <a:lstStyle/>
        <a:p>
          <a:endParaRPr lang="en-US"/>
        </a:p>
      </dgm:t>
    </dgm:pt>
    <dgm:pt modelId="{0A921425-062B-47EB-B876-003B6FA8C14C}" type="sibTrans" cxnId="{54C4E7A7-8605-4A8C-A60D-341C425B4A1E}">
      <dgm:prSet/>
      <dgm:spPr/>
      <dgm:t>
        <a:bodyPr/>
        <a:lstStyle/>
        <a:p>
          <a:endParaRPr lang="en-US"/>
        </a:p>
      </dgm:t>
    </dgm:pt>
    <dgm:pt modelId="{AD6BF848-F17F-4144-A49C-3BD7000947BE}">
      <dgm:prSet phldrT="[Text]" custT="1"/>
      <dgm:spPr/>
      <dgm:t>
        <a:bodyPr/>
        <a:lstStyle/>
        <a:p>
          <a:r>
            <a:rPr lang="en-US" sz="2400" dirty="0" err="1" smtClean="0">
              <a:solidFill>
                <a:srgbClr val="000066"/>
              </a:solidFill>
              <a:latin typeface="NikoshBAN" pitchFamily="2" charset="0"/>
              <a:cs typeface="NikoshBAN" pitchFamily="2" charset="0"/>
            </a:rPr>
            <a:t>যেমনঃ</a:t>
          </a:r>
          <a:r>
            <a:rPr lang="en-US" sz="2400" dirty="0" smtClean="0">
              <a:solidFill>
                <a:srgbClr val="000066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2400" i="1" dirty="0" err="1" smtClean="0">
              <a:solidFill>
                <a:srgbClr val="000066"/>
              </a:solidFill>
              <a:latin typeface="NikoshBAN" pitchFamily="2" charset="0"/>
              <a:cs typeface="NikoshBAN" pitchFamily="2" charset="0"/>
            </a:rPr>
            <a:t>Petromyzon</a:t>
          </a:r>
          <a:endParaRPr lang="en-US" sz="2400" i="1" dirty="0">
            <a:solidFill>
              <a:srgbClr val="000066"/>
            </a:solidFill>
            <a:latin typeface="NikoshBAN" pitchFamily="2" charset="0"/>
            <a:cs typeface="NikoshBAN" pitchFamily="2" charset="0"/>
          </a:endParaRPr>
        </a:p>
      </dgm:t>
    </dgm:pt>
    <dgm:pt modelId="{B133143F-250B-4E69-8B60-FBB99C87BDB9}" type="parTrans" cxnId="{111E0BE0-14D2-4B4B-80F1-7836C239116B}">
      <dgm:prSet/>
      <dgm:spPr/>
      <dgm:t>
        <a:bodyPr/>
        <a:lstStyle/>
        <a:p>
          <a:endParaRPr lang="en-US"/>
        </a:p>
      </dgm:t>
    </dgm:pt>
    <dgm:pt modelId="{2E3D0B98-F769-4466-A726-FCD1872C2EAD}" type="sibTrans" cxnId="{111E0BE0-14D2-4B4B-80F1-7836C239116B}">
      <dgm:prSet/>
      <dgm:spPr/>
      <dgm:t>
        <a:bodyPr/>
        <a:lstStyle/>
        <a:p>
          <a:endParaRPr lang="en-US"/>
        </a:p>
      </dgm:t>
    </dgm:pt>
    <dgm:pt modelId="{F1787983-86BE-423C-B9E3-152CFE5A064D}">
      <dgm:prSet phldrT="[Text]" custT="1"/>
      <dgm:spPr/>
      <dgm:t>
        <a:bodyPr/>
        <a:lstStyle/>
        <a:p>
          <a:r>
            <a:rPr lang="en-US" sz="2400" dirty="0" err="1" smtClean="0">
              <a:solidFill>
                <a:srgbClr val="000066"/>
              </a:solidFill>
              <a:latin typeface="NikoshBAN" pitchFamily="2" charset="0"/>
              <a:cs typeface="NikoshBAN" pitchFamily="2" charset="0"/>
            </a:rPr>
            <a:t>যেমনঃ</a:t>
          </a:r>
          <a:r>
            <a:rPr lang="en-US" sz="2400" dirty="0" smtClean="0">
              <a:solidFill>
                <a:srgbClr val="000066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2400" dirty="0" err="1" smtClean="0">
              <a:solidFill>
                <a:srgbClr val="000066"/>
              </a:solidFill>
              <a:latin typeface="NikoshBAN" pitchFamily="2" charset="0"/>
              <a:cs typeface="NikoshBAN" pitchFamily="2" charset="0"/>
            </a:rPr>
            <a:t>হাঙ্গর</a:t>
          </a:r>
          <a:r>
            <a:rPr lang="en-US" sz="2400" dirty="0" smtClean="0">
              <a:solidFill>
                <a:srgbClr val="000066"/>
              </a:solidFill>
              <a:latin typeface="NikoshBAN" pitchFamily="2" charset="0"/>
              <a:cs typeface="NikoshBAN" pitchFamily="2" charset="0"/>
            </a:rPr>
            <a:t>, </a:t>
          </a:r>
          <a:r>
            <a:rPr lang="en-US" sz="2400" dirty="0" err="1" smtClean="0">
              <a:solidFill>
                <a:srgbClr val="000066"/>
              </a:solidFill>
              <a:latin typeface="NikoshBAN" pitchFamily="2" charset="0"/>
              <a:cs typeface="NikoshBAN" pitchFamily="2" charset="0"/>
            </a:rPr>
            <a:t>হাতুড়ি</a:t>
          </a:r>
          <a:r>
            <a:rPr lang="en-US" sz="2400" dirty="0" smtClean="0">
              <a:solidFill>
                <a:srgbClr val="000066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2400" dirty="0" err="1" smtClean="0">
              <a:solidFill>
                <a:srgbClr val="000066"/>
              </a:solidFill>
              <a:latin typeface="NikoshBAN" pitchFamily="2" charset="0"/>
              <a:cs typeface="NikoshBAN" pitchFamily="2" charset="0"/>
            </a:rPr>
            <a:t>মাছ</a:t>
          </a:r>
          <a:r>
            <a:rPr lang="en-US" sz="2400" dirty="0" smtClean="0">
              <a:solidFill>
                <a:srgbClr val="000066"/>
              </a:solidFill>
              <a:latin typeface="NikoshBAN" pitchFamily="2" charset="0"/>
              <a:cs typeface="NikoshBAN" pitchFamily="2" charset="0"/>
            </a:rPr>
            <a:t>   </a:t>
          </a:r>
          <a:endParaRPr lang="en-US" sz="2400" dirty="0">
            <a:solidFill>
              <a:srgbClr val="000066"/>
            </a:solidFill>
            <a:latin typeface="NikoshBAN" pitchFamily="2" charset="0"/>
            <a:cs typeface="NikoshBAN" pitchFamily="2" charset="0"/>
          </a:endParaRPr>
        </a:p>
      </dgm:t>
    </dgm:pt>
    <dgm:pt modelId="{7D5E432E-3600-46C0-B807-2B4EF13619DA}" type="parTrans" cxnId="{3C9167F3-A943-46C1-9F9B-2E1766869427}">
      <dgm:prSet/>
      <dgm:spPr/>
      <dgm:t>
        <a:bodyPr/>
        <a:lstStyle/>
        <a:p>
          <a:endParaRPr lang="en-US"/>
        </a:p>
      </dgm:t>
    </dgm:pt>
    <dgm:pt modelId="{66475298-3063-4904-AAEB-F6126F7669A1}" type="sibTrans" cxnId="{3C9167F3-A943-46C1-9F9B-2E1766869427}">
      <dgm:prSet/>
      <dgm:spPr/>
      <dgm:t>
        <a:bodyPr/>
        <a:lstStyle/>
        <a:p>
          <a:endParaRPr lang="en-US"/>
        </a:p>
      </dgm:t>
    </dgm:pt>
    <dgm:pt modelId="{9348CA9E-D381-49A2-8DC4-31CB7E23514C}" type="pres">
      <dgm:prSet presAssocID="{371B4F17-6FC9-494A-82E0-EA19FE7A244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F9FF6E9-251D-4265-BC8A-0CC86FD57F02}" type="pres">
      <dgm:prSet presAssocID="{6798D5EE-4455-45B4-A28E-EF7526E73512}" presName="linNode" presStyleCnt="0"/>
      <dgm:spPr/>
    </dgm:pt>
    <dgm:pt modelId="{05B01BDB-B792-4A59-9984-CE70BC8C7A5B}" type="pres">
      <dgm:prSet presAssocID="{6798D5EE-4455-45B4-A28E-EF7526E73512}" presName="parentText" presStyleLbl="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D799944-6EC6-4752-A791-03881D222F6F}" type="pres">
      <dgm:prSet presAssocID="{6798D5EE-4455-45B4-A28E-EF7526E73512}" presName="descendantText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D1DCCC1-0BC2-4C85-9747-352593A68A40}" type="pres">
      <dgm:prSet presAssocID="{FED3F3EA-A09E-4578-98F0-AF1D0C363597}" presName="sp" presStyleCnt="0"/>
      <dgm:spPr/>
    </dgm:pt>
    <dgm:pt modelId="{F0496EA8-0CAB-4369-8471-1101ECB03CE3}" type="pres">
      <dgm:prSet presAssocID="{F035CC5F-0EF5-435C-B696-5E41847364BC}" presName="linNode" presStyleCnt="0"/>
      <dgm:spPr/>
    </dgm:pt>
    <dgm:pt modelId="{895B9453-7F20-4FE3-8834-2A8E60DC9EF8}" type="pres">
      <dgm:prSet presAssocID="{F035CC5F-0EF5-435C-B696-5E41847364BC}" presName="parentText" presStyleLbl="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B5EBC20-D223-40BB-96A2-0D32AEA30F47}" type="pres">
      <dgm:prSet presAssocID="{F035CC5F-0EF5-435C-B696-5E41847364BC}" presName="descendantText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66F9115-C358-4FE1-BBA4-DA9183446484}" srcId="{F035CC5F-0EF5-435C-B696-5E41847364BC}" destId="{E0E477E9-03E6-40E9-BB18-2AB29B04FDEC}" srcOrd="1" destOrd="0" parTransId="{895CAE0F-7189-4F0A-9A6E-13D18F4A1AC5}" sibTransId="{1CA621E3-33F8-4586-A28D-2291170AA366}"/>
    <dgm:cxn modelId="{0DFD9880-A42C-4B9A-9C62-FD1759C11512}" type="presOf" srcId="{AD6BF848-F17F-4144-A49C-3BD7000947BE}" destId="{4D799944-6EC6-4752-A791-03881D222F6F}" srcOrd="0" destOrd="3" presId="urn:microsoft.com/office/officeart/2005/8/layout/vList5"/>
    <dgm:cxn modelId="{D7E6D0E6-C68B-47E1-9A09-5595B929B1A5}" srcId="{6798D5EE-4455-45B4-A28E-EF7526E73512}" destId="{0B53A527-3F62-4393-9E57-F829DDAC259B}" srcOrd="2" destOrd="0" parTransId="{A834FF1C-C3AE-4AF4-AD1A-7CF7F34EC5CE}" sibTransId="{4347B7E1-8100-480A-A58E-6AB6B787C5A0}"/>
    <dgm:cxn modelId="{ABAA6BDA-E1B5-4E70-B6E1-64BB2DE7442F}" type="presOf" srcId="{F1787983-86BE-423C-B9E3-152CFE5A064D}" destId="{9B5EBC20-D223-40BB-96A2-0D32AEA30F47}" srcOrd="0" destOrd="4" presId="urn:microsoft.com/office/officeart/2005/8/layout/vList5"/>
    <dgm:cxn modelId="{DF5C1960-81BC-413A-A638-E6A9E4A715D3}" srcId="{F035CC5F-0EF5-435C-B696-5E41847364BC}" destId="{614FD3F7-4708-40D9-BB10-110DCFDE3F9D}" srcOrd="3" destOrd="0" parTransId="{82E424D7-3F1F-4DF6-870B-A47AE00A782C}" sibTransId="{E5AE9BAB-0FC1-40F1-8F6B-E3B61A20C64D}"/>
    <dgm:cxn modelId="{3C9167F3-A943-46C1-9F9B-2E1766869427}" srcId="{F035CC5F-0EF5-435C-B696-5E41847364BC}" destId="{F1787983-86BE-423C-B9E3-152CFE5A064D}" srcOrd="4" destOrd="0" parTransId="{7D5E432E-3600-46C0-B807-2B4EF13619DA}" sibTransId="{66475298-3063-4904-AAEB-F6126F7669A1}"/>
    <dgm:cxn modelId="{DD88C4F8-E198-46ED-AFB4-7A88005D5E26}" srcId="{6798D5EE-4455-45B4-A28E-EF7526E73512}" destId="{A08D0F1A-00A9-415F-BB33-3A8E49B910B5}" srcOrd="0" destOrd="0" parTransId="{C65994A2-1CDD-49F7-9A49-F039767C406A}" sibTransId="{7F5F97FE-7065-4FD2-BB84-E25DF19C1EB7}"/>
    <dgm:cxn modelId="{4C223BA8-A1C7-4787-9EFA-D6930A19AD39}" srcId="{6798D5EE-4455-45B4-A28E-EF7526E73512}" destId="{E5A537D0-243A-430C-986A-E350940FA9C9}" srcOrd="1" destOrd="0" parTransId="{8ABC3458-3A62-42DA-B51C-BE930C816990}" sibTransId="{429FFC3C-7621-4F20-80B9-70A67E22DFFD}"/>
    <dgm:cxn modelId="{1EEC055A-A336-42D9-B6AD-7013D70C20E6}" type="presOf" srcId="{0B53A527-3F62-4393-9E57-F829DDAC259B}" destId="{4D799944-6EC6-4752-A791-03881D222F6F}" srcOrd="0" destOrd="2" presId="urn:microsoft.com/office/officeart/2005/8/layout/vList5"/>
    <dgm:cxn modelId="{26A157E7-067D-4424-9D09-BE931EBABFD1}" type="presOf" srcId="{E0E477E9-03E6-40E9-BB18-2AB29B04FDEC}" destId="{9B5EBC20-D223-40BB-96A2-0D32AEA30F47}" srcOrd="0" destOrd="1" presId="urn:microsoft.com/office/officeart/2005/8/layout/vList5"/>
    <dgm:cxn modelId="{111E0BE0-14D2-4B4B-80F1-7836C239116B}" srcId="{6798D5EE-4455-45B4-A28E-EF7526E73512}" destId="{AD6BF848-F17F-4144-A49C-3BD7000947BE}" srcOrd="3" destOrd="0" parTransId="{B133143F-250B-4E69-8B60-FBB99C87BDB9}" sibTransId="{2E3D0B98-F769-4466-A726-FCD1872C2EAD}"/>
    <dgm:cxn modelId="{1C6A3ABD-FDB7-4AB0-AFE9-B57C48591E14}" srcId="{F035CC5F-0EF5-435C-B696-5E41847364BC}" destId="{62BA5B95-F317-4A0B-AEC5-8218B7CD468A}" srcOrd="0" destOrd="0" parTransId="{E45D3B1E-1C85-44D1-996F-7326CB34FCAF}" sibTransId="{AC9A963C-14FC-4AA0-8464-727C326E7A61}"/>
    <dgm:cxn modelId="{E8FE5A86-E637-4F30-A348-7542F04D7D18}" type="presOf" srcId="{62BA5B95-F317-4A0B-AEC5-8218B7CD468A}" destId="{9B5EBC20-D223-40BB-96A2-0D32AEA30F47}" srcOrd="0" destOrd="0" presId="urn:microsoft.com/office/officeart/2005/8/layout/vList5"/>
    <dgm:cxn modelId="{561A572D-E130-46D8-B8EC-F3C4A882C4A7}" type="presOf" srcId="{F035CC5F-0EF5-435C-B696-5E41847364BC}" destId="{895B9453-7F20-4FE3-8834-2A8E60DC9EF8}" srcOrd="0" destOrd="0" presId="urn:microsoft.com/office/officeart/2005/8/layout/vList5"/>
    <dgm:cxn modelId="{A97E8795-37AC-4D98-AA44-8760092BE6DA}" type="presOf" srcId="{B9298746-7155-41BB-B561-E48F2BB733A8}" destId="{9B5EBC20-D223-40BB-96A2-0D32AEA30F47}" srcOrd="0" destOrd="2" presId="urn:microsoft.com/office/officeart/2005/8/layout/vList5"/>
    <dgm:cxn modelId="{DECF146B-1642-41D9-8FFD-CE4A21DF38FB}" type="presOf" srcId="{6798D5EE-4455-45B4-A28E-EF7526E73512}" destId="{05B01BDB-B792-4A59-9984-CE70BC8C7A5B}" srcOrd="0" destOrd="0" presId="urn:microsoft.com/office/officeart/2005/8/layout/vList5"/>
    <dgm:cxn modelId="{1E09D764-264A-48AE-A953-37269FEC18CB}" type="presOf" srcId="{371B4F17-6FC9-494A-82E0-EA19FE7A2449}" destId="{9348CA9E-D381-49A2-8DC4-31CB7E23514C}" srcOrd="0" destOrd="0" presId="urn:microsoft.com/office/officeart/2005/8/layout/vList5"/>
    <dgm:cxn modelId="{549A44DB-1675-43F3-B586-6FCB70920D06}" type="presOf" srcId="{A08D0F1A-00A9-415F-BB33-3A8E49B910B5}" destId="{4D799944-6EC6-4752-A791-03881D222F6F}" srcOrd="0" destOrd="0" presId="urn:microsoft.com/office/officeart/2005/8/layout/vList5"/>
    <dgm:cxn modelId="{6D1F2CDA-E15A-4765-AB46-9890E938190C}" type="presOf" srcId="{E5A537D0-243A-430C-986A-E350940FA9C9}" destId="{4D799944-6EC6-4752-A791-03881D222F6F}" srcOrd="0" destOrd="1" presId="urn:microsoft.com/office/officeart/2005/8/layout/vList5"/>
    <dgm:cxn modelId="{40A6F7F1-D43B-4D13-932D-B75DE66E6BDA}" srcId="{371B4F17-6FC9-494A-82E0-EA19FE7A2449}" destId="{6798D5EE-4455-45B4-A28E-EF7526E73512}" srcOrd="0" destOrd="0" parTransId="{0EFB90EF-D25A-43AE-A410-7AFA8AC20647}" sibTransId="{FED3F3EA-A09E-4578-98F0-AF1D0C363597}"/>
    <dgm:cxn modelId="{54C4E7A7-8605-4A8C-A60D-341C425B4A1E}" srcId="{F035CC5F-0EF5-435C-B696-5E41847364BC}" destId="{B9298746-7155-41BB-B561-E48F2BB733A8}" srcOrd="2" destOrd="0" parTransId="{05BBBB93-4343-4AF9-A678-2BC3B98232FE}" sibTransId="{0A921425-062B-47EB-B876-003B6FA8C14C}"/>
    <dgm:cxn modelId="{9B170549-B2B0-443F-AEF6-73B239394A4E}" type="presOf" srcId="{614FD3F7-4708-40D9-BB10-110DCFDE3F9D}" destId="{9B5EBC20-D223-40BB-96A2-0D32AEA30F47}" srcOrd="0" destOrd="3" presId="urn:microsoft.com/office/officeart/2005/8/layout/vList5"/>
    <dgm:cxn modelId="{44F43E1F-8510-47FF-ADB5-18E0F3885666}" srcId="{371B4F17-6FC9-494A-82E0-EA19FE7A2449}" destId="{F035CC5F-0EF5-435C-B696-5E41847364BC}" srcOrd="1" destOrd="0" parTransId="{8525E4B6-4F3F-44E9-9C5A-378713EE113F}" sibTransId="{70B6CFAA-4374-44CC-A6A3-3C0DC8A07D81}"/>
    <dgm:cxn modelId="{8AA483D1-1290-4CBB-BDCE-7742D507C8E3}" type="presParOf" srcId="{9348CA9E-D381-49A2-8DC4-31CB7E23514C}" destId="{9F9FF6E9-251D-4265-BC8A-0CC86FD57F02}" srcOrd="0" destOrd="0" presId="urn:microsoft.com/office/officeart/2005/8/layout/vList5"/>
    <dgm:cxn modelId="{918255A6-9FC8-490C-8BAA-E8A610A8285F}" type="presParOf" srcId="{9F9FF6E9-251D-4265-BC8A-0CC86FD57F02}" destId="{05B01BDB-B792-4A59-9984-CE70BC8C7A5B}" srcOrd="0" destOrd="0" presId="urn:microsoft.com/office/officeart/2005/8/layout/vList5"/>
    <dgm:cxn modelId="{F5C0D8F1-ED82-450A-8830-696D4EAFAF82}" type="presParOf" srcId="{9F9FF6E9-251D-4265-BC8A-0CC86FD57F02}" destId="{4D799944-6EC6-4752-A791-03881D222F6F}" srcOrd="1" destOrd="0" presId="urn:microsoft.com/office/officeart/2005/8/layout/vList5"/>
    <dgm:cxn modelId="{1C219665-DA5A-4A17-B7A2-A147B256DFAA}" type="presParOf" srcId="{9348CA9E-D381-49A2-8DC4-31CB7E23514C}" destId="{3D1DCCC1-0BC2-4C85-9747-352593A68A40}" srcOrd="1" destOrd="0" presId="urn:microsoft.com/office/officeart/2005/8/layout/vList5"/>
    <dgm:cxn modelId="{1C7E4BCE-4DE5-486C-8600-9BD9A082332A}" type="presParOf" srcId="{9348CA9E-D381-49A2-8DC4-31CB7E23514C}" destId="{F0496EA8-0CAB-4369-8471-1101ECB03CE3}" srcOrd="2" destOrd="0" presId="urn:microsoft.com/office/officeart/2005/8/layout/vList5"/>
    <dgm:cxn modelId="{A4998F20-62FD-4BA4-9138-191BBC76736A}" type="presParOf" srcId="{F0496EA8-0CAB-4369-8471-1101ECB03CE3}" destId="{895B9453-7F20-4FE3-8834-2A8E60DC9EF8}" srcOrd="0" destOrd="0" presId="urn:microsoft.com/office/officeart/2005/8/layout/vList5"/>
    <dgm:cxn modelId="{73EE6D1D-D1D6-4005-A30E-35DCF92440B8}" type="presParOf" srcId="{F0496EA8-0CAB-4369-8471-1101ECB03CE3}" destId="{9B5EBC20-D223-40BB-96A2-0D32AEA30F47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71B4F17-6FC9-494A-82E0-EA19FE7A2449}" type="doc">
      <dgm:prSet loTypeId="urn:microsoft.com/office/officeart/2005/8/layout/vList5" loCatId="list" qsTypeId="urn:microsoft.com/office/officeart/2005/8/quickstyle/3d2" qsCatId="3D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6798D5EE-4455-45B4-A28E-EF7526E73512}">
      <dgm:prSet phldrT="[Text]" custT="1"/>
      <dgm:spPr/>
      <dgm:t>
        <a:bodyPr/>
        <a:lstStyle/>
        <a:p>
          <a:r>
            <a:rPr lang="en-US" sz="36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rPr>
            <a:t>৩। </a:t>
          </a:r>
          <a:r>
            <a:rPr lang="en-US" sz="3600" b="1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rPr>
            <a:t>অসটিকথিস</a:t>
          </a:r>
          <a:r>
            <a:rPr lang="en-US" sz="36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rPr>
            <a:t>    </a:t>
          </a:r>
          <a:endParaRPr lang="en-US" sz="3600" b="1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NikoshBAN" pitchFamily="2" charset="0"/>
            <a:cs typeface="NikoshBAN" pitchFamily="2" charset="0"/>
          </a:endParaRPr>
        </a:p>
      </dgm:t>
    </dgm:pt>
    <dgm:pt modelId="{0EFB90EF-D25A-43AE-A410-7AFA8AC20647}" type="parTrans" cxnId="{40A6F7F1-D43B-4D13-932D-B75DE66E6BDA}">
      <dgm:prSet/>
      <dgm:spPr/>
      <dgm:t>
        <a:bodyPr/>
        <a:lstStyle/>
        <a:p>
          <a:endParaRPr lang="en-US" sz="3600" b="1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NikoshBAN" pitchFamily="2" charset="0"/>
            <a:cs typeface="NikoshBAN" pitchFamily="2" charset="0"/>
          </a:endParaRPr>
        </a:p>
      </dgm:t>
    </dgm:pt>
    <dgm:pt modelId="{FED3F3EA-A09E-4578-98F0-AF1D0C363597}" type="sibTrans" cxnId="{40A6F7F1-D43B-4D13-932D-B75DE66E6BDA}">
      <dgm:prSet/>
      <dgm:spPr/>
      <dgm:t>
        <a:bodyPr/>
        <a:lstStyle/>
        <a:p>
          <a:endParaRPr lang="en-US" sz="3600" b="1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NikoshBAN" pitchFamily="2" charset="0"/>
            <a:cs typeface="NikoshBAN" pitchFamily="2" charset="0"/>
          </a:endParaRPr>
        </a:p>
      </dgm:t>
    </dgm:pt>
    <dgm:pt modelId="{A08D0F1A-00A9-415F-BB33-3A8E49B910B5}">
      <dgm:prSet phldrT="[Text]" custT="1"/>
      <dgm:spPr/>
      <dgm:t>
        <a:bodyPr/>
        <a:lstStyle/>
        <a:p>
          <a:r>
            <a:rPr lang="en-US" sz="2400" b="0" dirty="0" err="1" smtClean="0">
              <a:solidFill>
                <a:schemeClr val="tx1"/>
              </a:solidFill>
              <a:effectLst/>
              <a:latin typeface="NikoshBAN" pitchFamily="2" charset="0"/>
              <a:cs typeface="NikoshBAN" pitchFamily="2" charset="0"/>
            </a:rPr>
            <a:t>অধিকাংশই</a:t>
          </a:r>
          <a:r>
            <a:rPr lang="en-US" sz="2400" b="0" dirty="0" smtClean="0">
              <a:solidFill>
                <a:schemeClr val="tx1"/>
              </a:solidFill>
              <a:effectLst/>
              <a:latin typeface="NikoshBAN" pitchFamily="2" charset="0"/>
              <a:cs typeface="NikoshBAN" pitchFamily="2" charset="0"/>
            </a:rPr>
            <a:t> </a:t>
          </a:r>
          <a:r>
            <a:rPr lang="en-US" sz="2400" b="0" dirty="0" err="1" smtClean="0">
              <a:solidFill>
                <a:schemeClr val="tx1"/>
              </a:solidFill>
              <a:effectLst/>
              <a:latin typeface="NikoshBAN" pitchFamily="2" charset="0"/>
              <a:cs typeface="NikoshBAN" pitchFamily="2" charset="0"/>
            </a:rPr>
            <a:t>স্বাদু</a:t>
          </a:r>
          <a:r>
            <a:rPr lang="en-US" sz="2400" b="0" dirty="0" smtClean="0">
              <a:solidFill>
                <a:schemeClr val="tx1"/>
              </a:solidFill>
              <a:effectLst/>
              <a:latin typeface="NikoshBAN" pitchFamily="2" charset="0"/>
              <a:cs typeface="NikoshBAN" pitchFamily="2" charset="0"/>
            </a:rPr>
            <a:t> </a:t>
          </a:r>
          <a:r>
            <a:rPr lang="en-US" sz="2400" b="0" dirty="0" err="1" smtClean="0">
              <a:solidFill>
                <a:schemeClr val="tx1"/>
              </a:solidFill>
              <a:effectLst/>
              <a:latin typeface="NikoshBAN" pitchFamily="2" charset="0"/>
              <a:cs typeface="NikoshBAN" pitchFamily="2" charset="0"/>
            </a:rPr>
            <a:t>পানির</a:t>
          </a:r>
          <a:r>
            <a:rPr lang="en-US" sz="2400" b="0" dirty="0" smtClean="0">
              <a:solidFill>
                <a:schemeClr val="tx1"/>
              </a:solidFill>
              <a:effectLst/>
              <a:latin typeface="NikoshBAN" pitchFamily="2" charset="0"/>
              <a:cs typeface="NikoshBAN" pitchFamily="2" charset="0"/>
            </a:rPr>
            <a:t> </a:t>
          </a:r>
          <a:r>
            <a:rPr lang="en-US" sz="2400" b="0" dirty="0" err="1" smtClean="0">
              <a:solidFill>
                <a:schemeClr val="tx1"/>
              </a:solidFill>
              <a:effectLst/>
              <a:latin typeface="NikoshBAN" pitchFamily="2" charset="0"/>
              <a:cs typeface="NikoshBAN" pitchFamily="2" charset="0"/>
            </a:rPr>
            <a:t>মাছ</a:t>
          </a:r>
          <a:r>
            <a:rPr lang="en-US" sz="2400" b="0" dirty="0" smtClean="0">
              <a:solidFill>
                <a:schemeClr val="tx1"/>
              </a:solidFill>
              <a:effectLst/>
              <a:latin typeface="NikoshBAN" pitchFamily="2" charset="0"/>
              <a:cs typeface="NikoshBAN" pitchFamily="2" charset="0"/>
            </a:rPr>
            <a:t>। </a:t>
          </a:r>
          <a:endParaRPr lang="en-US" sz="2400" b="0" dirty="0">
            <a:solidFill>
              <a:schemeClr val="tx1"/>
            </a:solidFill>
            <a:effectLst/>
            <a:latin typeface="NikoshBAN" pitchFamily="2" charset="0"/>
            <a:cs typeface="NikoshBAN" pitchFamily="2" charset="0"/>
          </a:endParaRPr>
        </a:p>
      </dgm:t>
    </dgm:pt>
    <dgm:pt modelId="{C65994A2-1CDD-49F7-9A49-F039767C406A}" type="parTrans" cxnId="{DD88C4F8-E198-46ED-AFB4-7A88005D5E26}">
      <dgm:prSet/>
      <dgm:spPr/>
      <dgm:t>
        <a:bodyPr/>
        <a:lstStyle/>
        <a:p>
          <a:endParaRPr lang="en-US" sz="3600" b="1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NikoshBAN" pitchFamily="2" charset="0"/>
            <a:cs typeface="NikoshBAN" pitchFamily="2" charset="0"/>
          </a:endParaRPr>
        </a:p>
      </dgm:t>
    </dgm:pt>
    <dgm:pt modelId="{7F5F97FE-7065-4FD2-BB84-E25DF19C1EB7}" type="sibTrans" cxnId="{DD88C4F8-E198-46ED-AFB4-7A88005D5E26}">
      <dgm:prSet/>
      <dgm:spPr/>
      <dgm:t>
        <a:bodyPr/>
        <a:lstStyle/>
        <a:p>
          <a:endParaRPr lang="en-US" sz="3600" b="1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NikoshBAN" pitchFamily="2" charset="0"/>
            <a:cs typeface="NikoshBAN" pitchFamily="2" charset="0"/>
          </a:endParaRPr>
        </a:p>
      </dgm:t>
    </dgm:pt>
    <dgm:pt modelId="{F035CC5F-0EF5-435C-B696-5E41847364BC}">
      <dgm:prSet phldrT="[Text]" custT="1"/>
      <dgm:spPr/>
      <dgm:t>
        <a:bodyPr/>
        <a:lstStyle/>
        <a:p>
          <a:r>
            <a:rPr lang="en-US" sz="3600" b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rPr>
            <a:t>৪ । উভচর  </a:t>
          </a:r>
          <a:endParaRPr lang="en-US" sz="3600" b="1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NikoshBAN" pitchFamily="2" charset="0"/>
            <a:cs typeface="NikoshBAN" pitchFamily="2" charset="0"/>
          </a:endParaRPr>
        </a:p>
      </dgm:t>
    </dgm:pt>
    <dgm:pt modelId="{8525E4B6-4F3F-44E9-9C5A-378713EE113F}" type="parTrans" cxnId="{44F43E1F-8510-47FF-ADB5-18E0F3885666}">
      <dgm:prSet/>
      <dgm:spPr/>
      <dgm:t>
        <a:bodyPr/>
        <a:lstStyle/>
        <a:p>
          <a:endParaRPr lang="en-US" sz="3600" b="1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NikoshBAN" pitchFamily="2" charset="0"/>
            <a:cs typeface="NikoshBAN" pitchFamily="2" charset="0"/>
          </a:endParaRPr>
        </a:p>
      </dgm:t>
    </dgm:pt>
    <dgm:pt modelId="{70B6CFAA-4374-44CC-A6A3-3C0DC8A07D81}" type="sibTrans" cxnId="{44F43E1F-8510-47FF-ADB5-18E0F3885666}">
      <dgm:prSet/>
      <dgm:spPr/>
      <dgm:t>
        <a:bodyPr/>
        <a:lstStyle/>
        <a:p>
          <a:endParaRPr lang="en-US" sz="3600" b="1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NikoshBAN" pitchFamily="2" charset="0"/>
            <a:cs typeface="NikoshBAN" pitchFamily="2" charset="0"/>
          </a:endParaRPr>
        </a:p>
      </dgm:t>
    </dgm:pt>
    <dgm:pt modelId="{62BA5B95-F317-4A0B-AEC5-8218B7CD468A}">
      <dgm:prSet phldrT="[Text]" custT="1"/>
      <dgm:spPr/>
      <dgm:t>
        <a:bodyPr/>
        <a:lstStyle/>
        <a:p>
          <a:r>
            <a:rPr lang="en-US" sz="2400" b="0" dirty="0" err="1" smtClean="0">
              <a:solidFill>
                <a:schemeClr val="tx1"/>
              </a:solidFill>
              <a:effectLst/>
              <a:latin typeface="NikoshBAN" pitchFamily="2" charset="0"/>
              <a:cs typeface="NikoshBAN" pitchFamily="2" charset="0"/>
            </a:rPr>
            <a:t>দেহত্বক</a:t>
          </a:r>
          <a:r>
            <a:rPr lang="en-US" sz="2400" b="0" dirty="0" smtClean="0">
              <a:solidFill>
                <a:schemeClr val="tx1"/>
              </a:solidFill>
              <a:effectLst/>
              <a:latin typeface="NikoshBAN" pitchFamily="2" charset="0"/>
              <a:cs typeface="NikoshBAN" pitchFamily="2" charset="0"/>
            </a:rPr>
            <a:t> </a:t>
          </a:r>
          <a:r>
            <a:rPr lang="en-US" sz="2400" b="0" dirty="0" err="1" smtClean="0">
              <a:solidFill>
                <a:schemeClr val="tx1"/>
              </a:solidFill>
              <a:effectLst/>
              <a:latin typeface="NikoshBAN" pitchFamily="2" charset="0"/>
              <a:cs typeface="NikoshBAN" pitchFamily="2" charset="0"/>
            </a:rPr>
            <a:t>আঁইশবিহীন</a:t>
          </a:r>
          <a:r>
            <a:rPr lang="en-US" sz="2400" b="0" dirty="0" smtClean="0">
              <a:solidFill>
                <a:schemeClr val="tx1"/>
              </a:solidFill>
              <a:effectLst/>
              <a:latin typeface="NikoshBAN" pitchFamily="2" charset="0"/>
              <a:cs typeface="NikoshBAN" pitchFamily="2" charset="0"/>
            </a:rPr>
            <a:t>।</a:t>
          </a:r>
          <a:endParaRPr lang="en-US" sz="2400" b="0" dirty="0">
            <a:solidFill>
              <a:schemeClr val="tx1"/>
            </a:solidFill>
            <a:effectLst/>
            <a:latin typeface="NikoshBAN" pitchFamily="2" charset="0"/>
            <a:cs typeface="NikoshBAN" pitchFamily="2" charset="0"/>
          </a:endParaRPr>
        </a:p>
      </dgm:t>
    </dgm:pt>
    <dgm:pt modelId="{E45D3B1E-1C85-44D1-996F-7326CB34FCAF}" type="parTrans" cxnId="{1C6A3ABD-FDB7-4AB0-AFE9-B57C48591E14}">
      <dgm:prSet/>
      <dgm:spPr/>
      <dgm:t>
        <a:bodyPr/>
        <a:lstStyle/>
        <a:p>
          <a:endParaRPr lang="en-US" sz="3600" b="1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NikoshBAN" pitchFamily="2" charset="0"/>
            <a:cs typeface="NikoshBAN" pitchFamily="2" charset="0"/>
          </a:endParaRPr>
        </a:p>
      </dgm:t>
    </dgm:pt>
    <dgm:pt modelId="{AC9A963C-14FC-4AA0-8464-727C326E7A61}" type="sibTrans" cxnId="{1C6A3ABD-FDB7-4AB0-AFE9-B57C48591E14}">
      <dgm:prSet/>
      <dgm:spPr/>
      <dgm:t>
        <a:bodyPr/>
        <a:lstStyle/>
        <a:p>
          <a:endParaRPr lang="en-US" sz="3600" b="1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NikoshBAN" pitchFamily="2" charset="0"/>
            <a:cs typeface="NikoshBAN" pitchFamily="2" charset="0"/>
          </a:endParaRPr>
        </a:p>
      </dgm:t>
    </dgm:pt>
    <dgm:pt modelId="{F1C0DBBE-D536-4828-87E2-CF16EBDDE49B}">
      <dgm:prSet phldrT="[Text]" custT="1"/>
      <dgm:spPr/>
      <dgm:t>
        <a:bodyPr/>
        <a:lstStyle/>
        <a:p>
          <a:r>
            <a:rPr lang="en-US" sz="2400" b="0" dirty="0" err="1" smtClean="0">
              <a:solidFill>
                <a:schemeClr val="tx1"/>
              </a:solidFill>
              <a:effectLst/>
              <a:latin typeface="NikoshBAN" pitchFamily="2" charset="0"/>
              <a:cs typeface="NikoshBAN" pitchFamily="2" charset="0"/>
            </a:rPr>
            <a:t>দেহ</a:t>
          </a:r>
          <a:r>
            <a:rPr lang="en-US" sz="2400" b="0" dirty="0" smtClean="0">
              <a:solidFill>
                <a:schemeClr val="tx1"/>
              </a:solidFill>
              <a:effectLst/>
              <a:latin typeface="NikoshBAN" pitchFamily="2" charset="0"/>
              <a:cs typeface="NikoshBAN" pitchFamily="2" charset="0"/>
            </a:rPr>
            <a:t> </a:t>
          </a:r>
          <a:r>
            <a:rPr lang="en-US" sz="2400" b="0" dirty="0" err="1" smtClean="0">
              <a:solidFill>
                <a:schemeClr val="tx1"/>
              </a:solidFill>
              <a:effectLst/>
              <a:latin typeface="NikoshBAN" pitchFamily="2" charset="0"/>
              <a:cs typeface="NikoshBAN" pitchFamily="2" charset="0"/>
            </a:rPr>
            <a:t>সাইক্লোয়েড,টিনয়েড</a:t>
          </a:r>
          <a:r>
            <a:rPr lang="en-US" sz="2400" b="0" dirty="0" smtClean="0">
              <a:solidFill>
                <a:schemeClr val="tx1"/>
              </a:solidFill>
              <a:effectLst/>
              <a:latin typeface="NikoshBAN" pitchFamily="2" charset="0"/>
              <a:cs typeface="NikoshBAN" pitchFamily="2" charset="0"/>
            </a:rPr>
            <a:t> </a:t>
          </a:r>
          <a:r>
            <a:rPr lang="en-US" sz="2400" b="0" dirty="0" err="1" smtClean="0">
              <a:solidFill>
                <a:schemeClr val="tx1"/>
              </a:solidFill>
              <a:effectLst/>
              <a:latin typeface="NikoshBAN" pitchFamily="2" charset="0"/>
              <a:cs typeface="NikoshBAN" pitchFamily="2" charset="0"/>
            </a:rPr>
            <a:t>ধরনের</a:t>
          </a:r>
          <a:r>
            <a:rPr lang="en-US" sz="2400" b="0" dirty="0" smtClean="0">
              <a:solidFill>
                <a:schemeClr val="tx1"/>
              </a:solidFill>
              <a:effectLst/>
              <a:latin typeface="NikoshBAN" pitchFamily="2" charset="0"/>
              <a:cs typeface="NikoshBAN" pitchFamily="2" charset="0"/>
            </a:rPr>
            <a:t> </a:t>
          </a:r>
          <a:r>
            <a:rPr lang="en-US" sz="2400" b="0" dirty="0" err="1" smtClean="0">
              <a:solidFill>
                <a:schemeClr val="tx1"/>
              </a:solidFill>
              <a:effectLst/>
              <a:latin typeface="NikoshBAN" pitchFamily="2" charset="0"/>
              <a:cs typeface="NikoshBAN" pitchFamily="2" charset="0"/>
            </a:rPr>
            <a:t>আঁইশ</a:t>
          </a:r>
          <a:r>
            <a:rPr lang="en-US" sz="2400" b="0" dirty="0" smtClean="0">
              <a:solidFill>
                <a:schemeClr val="tx1"/>
              </a:solidFill>
              <a:effectLst/>
              <a:latin typeface="NikoshBAN" pitchFamily="2" charset="0"/>
              <a:cs typeface="NikoshBAN" pitchFamily="2" charset="0"/>
            </a:rPr>
            <a:t> </a:t>
          </a:r>
          <a:r>
            <a:rPr lang="en-US" sz="2400" b="0" dirty="0" err="1" smtClean="0">
              <a:solidFill>
                <a:schemeClr val="tx1"/>
              </a:solidFill>
              <a:effectLst/>
              <a:latin typeface="NikoshBAN" pitchFamily="2" charset="0"/>
              <a:cs typeface="NikoshBAN" pitchFamily="2" charset="0"/>
            </a:rPr>
            <a:t>দ্বারা</a:t>
          </a:r>
          <a:r>
            <a:rPr lang="en-US" sz="2400" b="0" dirty="0" smtClean="0">
              <a:solidFill>
                <a:schemeClr val="tx1"/>
              </a:solidFill>
              <a:effectLst/>
              <a:latin typeface="NikoshBAN" pitchFamily="2" charset="0"/>
              <a:cs typeface="NikoshBAN" pitchFamily="2" charset="0"/>
            </a:rPr>
            <a:t> </a:t>
          </a:r>
          <a:r>
            <a:rPr lang="en-US" sz="2400" b="0" dirty="0" err="1" smtClean="0">
              <a:solidFill>
                <a:schemeClr val="tx1"/>
              </a:solidFill>
              <a:effectLst/>
              <a:latin typeface="NikoshBAN" pitchFamily="2" charset="0"/>
              <a:cs typeface="NikoshBAN" pitchFamily="2" charset="0"/>
            </a:rPr>
            <a:t>আবৃত</a:t>
          </a:r>
          <a:r>
            <a:rPr lang="en-US" sz="2400" b="0" dirty="0" smtClean="0">
              <a:solidFill>
                <a:schemeClr val="tx1"/>
              </a:solidFill>
              <a:effectLst/>
              <a:latin typeface="NikoshBAN" pitchFamily="2" charset="0"/>
              <a:cs typeface="NikoshBAN" pitchFamily="2" charset="0"/>
            </a:rPr>
            <a:t>। </a:t>
          </a:r>
          <a:endParaRPr lang="en-US" sz="2400" b="0" dirty="0">
            <a:solidFill>
              <a:schemeClr val="tx1"/>
            </a:solidFill>
            <a:effectLst/>
            <a:latin typeface="NikoshBAN" pitchFamily="2" charset="0"/>
            <a:cs typeface="NikoshBAN" pitchFamily="2" charset="0"/>
          </a:endParaRPr>
        </a:p>
      </dgm:t>
    </dgm:pt>
    <dgm:pt modelId="{F5CA84E3-C1FA-4F77-B8D2-4E2F2AFD483D}" type="parTrans" cxnId="{977FCEBF-6DC1-4A14-BD04-CC81BC34F21E}">
      <dgm:prSet/>
      <dgm:spPr/>
    </dgm:pt>
    <dgm:pt modelId="{F33B581F-6E90-4C92-A283-E6197BB7D4F5}" type="sibTrans" cxnId="{977FCEBF-6DC1-4A14-BD04-CC81BC34F21E}">
      <dgm:prSet/>
      <dgm:spPr/>
    </dgm:pt>
    <dgm:pt modelId="{468D4875-9009-42E6-B9FD-F58B1BF3CFEF}">
      <dgm:prSet phldrT="[Text]" custT="1"/>
      <dgm:spPr/>
      <dgm:t>
        <a:bodyPr/>
        <a:lstStyle/>
        <a:p>
          <a:r>
            <a:rPr lang="en-US" sz="2400" b="0" dirty="0" err="1" smtClean="0">
              <a:solidFill>
                <a:schemeClr val="tx1"/>
              </a:solidFill>
              <a:effectLst/>
              <a:latin typeface="NikoshBAN" pitchFamily="2" charset="0"/>
              <a:cs typeface="NikoshBAN" pitchFamily="2" charset="0"/>
            </a:rPr>
            <a:t>মাথার</a:t>
          </a:r>
          <a:r>
            <a:rPr lang="en-US" sz="2400" b="0" dirty="0" smtClean="0">
              <a:solidFill>
                <a:schemeClr val="tx1"/>
              </a:solidFill>
              <a:effectLst/>
              <a:latin typeface="NikoshBAN" pitchFamily="2" charset="0"/>
              <a:cs typeface="NikoshBAN" pitchFamily="2" charset="0"/>
            </a:rPr>
            <a:t> </a:t>
          </a:r>
          <a:r>
            <a:rPr lang="en-US" sz="2400" b="0" dirty="0" err="1" smtClean="0">
              <a:solidFill>
                <a:schemeClr val="tx1"/>
              </a:solidFill>
              <a:effectLst/>
              <a:latin typeface="NikoshBAN" pitchFamily="2" charset="0"/>
              <a:cs typeface="NikoshBAN" pitchFamily="2" charset="0"/>
            </a:rPr>
            <a:t>দুই</a:t>
          </a:r>
          <a:r>
            <a:rPr lang="en-US" sz="2400" b="0" dirty="0" smtClean="0">
              <a:solidFill>
                <a:schemeClr val="tx1"/>
              </a:solidFill>
              <a:effectLst/>
              <a:latin typeface="NikoshBAN" pitchFamily="2" charset="0"/>
              <a:cs typeface="NikoshBAN" pitchFamily="2" charset="0"/>
            </a:rPr>
            <a:t> </a:t>
          </a:r>
          <a:r>
            <a:rPr lang="en-US" sz="2400" b="0" dirty="0" err="1" smtClean="0">
              <a:solidFill>
                <a:schemeClr val="tx1"/>
              </a:solidFill>
              <a:effectLst/>
              <a:latin typeface="NikoshBAN" pitchFamily="2" charset="0"/>
              <a:cs typeface="NikoshBAN" pitchFamily="2" charset="0"/>
            </a:rPr>
            <a:t>পাশে</a:t>
          </a:r>
          <a:r>
            <a:rPr lang="en-US" sz="2400" b="0" dirty="0" smtClean="0">
              <a:solidFill>
                <a:schemeClr val="tx1"/>
              </a:solidFill>
              <a:effectLst/>
              <a:latin typeface="NikoshBAN" pitchFamily="2" charset="0"/>
              <a:cs typeface="NikoshBAN" pitchFamily="2" charset="0"/>
            </a:rPr>
            <a:t> </a:t>
          </a:r>
          <a:r>
            <a:rPr lang="en-US" sz="2400" b="0" dirty="0" err="1" smtClean="0">
              <a:solidFill>
                <a:schemeClr val="tx1"/>
              </a:solidFill>
              <a:effectLst/>
              <a:latin typeface="NikoshBAN" pitchFamily="2" charset="0"/>
              <a:cs typeface="NikoshBAN" pitchFamily="2" charset="0"/>
            </a:rPr>
            <a:t>চার</a:t>
          </a:r>
          <a:r>
            <a:rPr lang="en-US" sz="2400" b="0" dirty="0" smtClean="0">
              <a:solidFill>
                <a:schemeClr val="tx1"/>
              </a:solidFill>
              <a:effectLst/>
              <a:latin typeface="NikoshBAN" pitchFamily="2" charset="0"/>
              <a:cs typeface="NikoshBAN" pitchFamily="2" charset="0"/>
            </a:rPr>
            <a:t> </a:t>
          </a:r>
          <a:r>
            <a:rPr lang="en-US" sz="2400" b="0" dirty="0" err="1" smtClean="0">
              <a:solidFill>
                <a:schemeClr val="tx1"/>
              </a:solidFill>
              <a:effectLst/>
              <a:latin typeface="NikoshBAN" pitchFamily="2" charset="0"/>
              <a:cs typeface="NikoshBAN" pitchFamily="2" charset="0"/>
            </a:rPr>
            <a:t>জোড়া</a:t>
          </a:r>
          <a:r>
            <a:rPr lang="en-US" sz="2400" b="0" dirty="0" smtClean="0">
              <a:solidFill>
                <a:schemeClr val="tx1"/>
              </a:solidFill>
              <a:effectLst/>
              <a:latin typeface="NikoshBAN" pitchFamily="2" charset="0"/>
              <a:cs typeface="NikoshBAN" pitchFamily="2" charset="0"/>
            </a:rPr>
            <a:t> </a:t>
          </a:r>
          <a:r>
            <a:rPr lang="en-US" sz="2400" b="0" dirty="0" err="1" smtClean="0">
              <a:solidFill>
                <a:schemeClr val="tx1"/>
              </a:solidFill>
              <a:effectLst/>
              <a:latin typeface="NikoshBAN" pitchFamily="2" charset="0"/>
              <a:cs typeface="NikoshBAN" pitchFamily="2" charset="0"/>
            </a:rPr>
            <a:t>ফুলকা</a:t>
          </a:r>
          <a:r>
            <a:rPr lang="en-US" sz="2400" b="0" dirty="0" smtClean="0">
              <a:solidFill>
                <a:schemeClr val="tx1"/>
              </a:solidFill>
              <a:effectLst/>
              <a:latin typeface="NikoshBAN" pitchFamily="2" charset="0"/>
              <a:cs typeface="NikoshBAN" pitchFamily="2" charset="0"/>
            </a:rPr>
            <a:t> </a:t>
          </a:r>
          <a:r>
            <a:rPr lang="en-US" sz="2400" b="0" dirty="0" err="1" smtClean="0">
              <a:solidFill>
                <a:schemeClr val="tx1"/>
              </a:solidFill>
              <a:effectLst/>
              <a:latin typeface="NikoshBAN" pitchFamily="2" charset="0"/>
              <a:cs typeface="NikoshBAN" pitchFamily="2" charset="0"/>
            </a:rPr>
            <a:t>থাকে</a:t>
          </a:r>
          <a:r>
            <a:rPr lang="en-US" sz="2400" b="0" dirty="0" smtClean="0">
              <a:solidFill>
                <a:schemeClr val="tx1"/>
              </a:solidFill>
              <a:effectLst/>
              <a:latin typeface="NikoshBAN" pitchFamily="2" charset="0"/>
              <a:cs typeface="NikoshBAN" pitchFamily="2" charset="0"/>
            </a:rPr>
            <a:t>। </a:t>
          </a:r>
          <a:endParaRPr lang="en-US" sz="2400" b="0" dirty="0">
            <a:solidFill>
              <a:schemeClr val="tx1"/>
            </a:solidFill>
            <a:effectLst/>
            <a:latin typeface="NikoshBAN" pitchFamily="2" charset="0"/>
            <a:cs typeface="NikoshBAN" pitchFamily="2" charset="0"/>
          </a:endParaRPr>
        </a:p>
      </dgm:t>
    </dgm:pt>
    <dgm:pt modelId="{3DB95469-3ECF-4F2F-88D9-8ED657339007}" type="parTrans" cxnId="{F4E9E8D5-17EC-41AA-B98B-173F9E756E6D}">
      <dgm:prSet/>
      <dgm:spPr/>
    </dgm:pt>
    <dgm:pt modelId="{BD3BAD80-C574-4DC1-A70C-CE5AD2AA5964}" type="sibTrans" cxnId="{F4E9E8D5-17EC-41AA-B98B-173F9E756E6D}">
      <dgm:prSet/>
      <dgm:spPr/>
    </dgm:pt>
    <dgm:pt modelId="{EA1C06A1-4132-4084-91E2-21D942B147BD}">
      <dgm:prSet phldrT="[Text]" custT="1"/>
      <dgm:spPr/>
      <dgm:t>
        <a:bodyPr/>
        <a:lstStyle/>
        <a:p>
          <a:r>
            <a:rPr lang="en-US" sz="2400" b="0" dirty="0" err="1" smtClean="0">
              <a:solidFill>
                <a:schemeClr val="tx1"/>
              </a:solidFill>
              <a:effectLst/>
              <a:latin typeface="NikoshBAN" pitchFamily="2" charset="0"/>
              <a:cs typeface="NikoshBAN" pitchFamily="2" charset="0"/>
            </a:rPr>
            <a:t>ফুলকার</a:t>
          </a:r>
          <a:r>
            <a:rPr lang="en-US" sz="2400" b="0" dirty="0" smtClean="0">
              <a:solidFill>
                <a:schemeClr val="tx1"/>
              </a:solidFill>
              <a:effectLst/>
              <a:latin typeface="NikoshBAN" pitchFamily="2" charset="0"/>
              <a:cs typeface="NikoshBAN" pitchFamily="2" charset="0"/>
            </a:rPr>
            <a:t> </a:t>
          </a:r>
          <a:r>
            <a:rPr lang="en-US" sz="2400" b="0" dirty="0" err="1" smtClean="0">
              <a:solidFill>
                <a:schemeClr val="tx1"/>
              </a:solidFill>
              <a:effectLst/>
              <a:latin typeface="NikoshBAN" pitchFamily="2" charset="0"/>
              <a:cs typeface="NikoshBAN" pitchFamily="2" charset="0"/>
            </a:rPr>
            <a:t>সাহায্যে</a:t>
          </a:r>
          <a:r>
            <a:rPr lang="en-US" sz="2400" b="0" dirty="0" smtClean="0">
              <a:solidFill>
                <a:schemeClr val="tx1"/>
              </a:solidFill>
              <a:effectLst/>
              <a:latin typeface="NikoshBAN" pitchFamily="2" charset="0"/>
              <a:cs typeface="NikoshBAN" pitchFamily="2" charset="0"/>
            </a:rPr>
            <a:t> </a:t>
          </a:r>
          <a:r>
            <a:rPr lang="en-US" sz="2400" b="0" dirty="0" err="1" smtClean="0">
              <a:solidFill>
                <a:schemeClr val="tx1"/>
              </a:solidFill>
              <a:effectLst/>
              <a:latin typeface="NikoshBAN" pitchFamily="2" charset="0"/>
              <a:cs typeface="NikoshBAN" pitchFamily="2" charset="0"/>
            </a:rPr>
            <a:t>শ্বাসকার্য</a:t>
          </a:r>
          <a:r>
            <a:rPr lang="en-US" sz="2400" b="0" dirty="0" smtClean="0">
              <a:solidFill>
                <a:schemeClr val="tx1"/>
              </a:solidFill>
              <a:effectLst/>
              <a:latin typeface="NikoshBAN" pitchFamily="2" charset="0"/>
              <a:cs typeface="NikoshBAN" pitchFamily="2" charset="0"/>
            </a:rPr>
            <a:t> </a:t>
          </a:r>
          <a:r>
            <a:rPr lang="en-US" sz="2400" b="0" dirty="0" err="1" smtClean="0">
              <a:solidFill>
                <a:schemeClr val="tx1"/>
              </a:solidFill>
              <a:effectLst/>
              <a:latin typeface="NikoshBAN" pitchFamily="2" charset="0"/>
              <a:cs typeface="NikoshBAN" pitchFamily="2" charset="0"/>
            </a:rPr>
            <a:t>চালায়</a:t>
          </a:r>
          <a:r>
            <a:rPr lang="en-US" sz="2400" b="0" dirty="0" smtClean="0">
              <a:solidFill>
                <a:schemeClr val="tx1"/>
              </a:solidFill>
              <a:effectLst/>
              <a:latin typeface="NikoshBAN" pitchFamily="2" charset="0"/>
              <a:cs typeface="NikoshBAN" pitchFamily="2" charset="0"/>
            </a:rPr>
            <a:t>।</a:t>
          </a:r>
          <a:endParaRPr lang="en-US" sz="2400" b="0" dirty="0">
            <a:solidFill>
              <a:schemeClr val="tx1"/>
            </a:solidFill>
            <a:effectLst/>
            <a:latin typeface="NikoshBAN" pitchFamily="2" charset="0"/>
            <a:cs typeface="NikoshBAN" pitchFamily="2" charset="0"/>
          </a:endParaRPr>
        </a:p>
      </dgm:t>
    </dgm:pt>
    <dgm:pt modelId="{625BD681-67BD-4AF4-82ED-CFC2DE9FB5AB}" type="parTrans" cxnId="{ACAA1C58-D875-459B-9C18-06C97034F6CC}">
      <dgm:prSet/>
      <dgm:spPr/>
    </dgm:pt>
    <dgm:pt modelId="{674B6AC1-430F-49D7-BB42-245E51C3F977}" type="sibTrans" cxnId="{ACAA1C58-D875-459B-9C18-06C97034F6CC}">
      <dgm:prSet/>
      <dgm:spPr/>
    </dgm:pt>
    <dgm:pt modelId="{E5CD262D-74A1-4D89-AE73-597C43940875}">
      <dgm:prSet phldrT="[Text]" custT="1"/>
      <dgm:spPr/>
      <dgm:t>
        <a:bodyPr/>
        <a:lstStyle/>
        <a:p>
          <a:r>
            <a:rPr lang="en-US" sz="2400" b="0" dirty="0" err="1" smtClean="0">
              <a:solidFill>
                <a:schemeClr val="tx1"/>
              </a:solidFill>
              <a:effectLst/>
              <a:latin typeface="NikoshBAN" pitchFamily="2" charset="0"/>
              <a:cs typeface="NikoshBAN" pitchFamily="2" charset="0"/>
            </a:rPr>
            <a:t>ত্বক</a:t>
          </a:r>
          <a:r>
            <a:rPr lang="en-US" sz="2400" b="0" dirty="0" smtClean="0">
              <a:solidFill>
                <a:schemeClr val="tx1"/>
              </a:solidFill>
              <a:effectLst/>
              <a:latin typeface="NikoshBAN" pitchFamily="2" charset="0"/>
              <a:cs typeface="NikoshBAN" pitchFamily="2" charset="0"/>
            </a:rPr>
            <a:t> </a:t>
          </a:r>
          <a:r>
            <a:rPr lang="en-US" sz="2400" b="0" dirty="0" err="1" smtClean="0">
              <a:solidFill>
                <a:schemeClr val="tx1"/>
              </a:solidFill>
              <a:effectLst/>
              <a:latin typeface="NikoshBAN" pitchFamily="2" charset="0"/>
              <a:cs typeface="NikoshBAN" pitchFamily="2" charset="0"/>
            </a:rPr>
            <a:t>নরম</a:t>
          </a:r>
          <a:r>
            <a:rPr lang="en-US" sz="2400" b="0" dirty="0" smtClean="0">
              <a:solidFill>
                <a:schemeClr val="tx1"/>
              </a:solidFill>
              <a:effectLst/>
              <a:latin typeface="NikoshBAN" pitchFamily="2" charset="0"/>
              <a:cs typeface="NikoshBAN" pitchFamily="2" charset="0"/>
            </a:rPr>
            <a:t>, </a:t>
          </a:r>
          <a:r>
            <a:rPr lang="en-US" sz="2400" b="0" dirty="0" err="1" smtClean="0">
              <a:solidFill>
                <a:schemeClr val="tx1"/>
              </a:solidFill>
              <a:effectLst/>
              <a:latin typeface="NikoshBAN" pitchFamily="2" charset="0"/>
              <a:cs typeface="NikoshBAN" pitchFamily="2" charset="0"/>
            </a:rPr>
            <a:t>পাতলা</a:t>
          </a:r>
          <a:r>
            <a:rPr lang="en-US" sz="2400" b="0" dirty="0" smtClean="0">
              <a:solidFill>
                <a:schemeClr val="tx1"/>
              </a:solidFill>
              <a:effectLst/>
              <a:latin typeface="NikoshBAN" pitchFamily="2" charset="0"/>
              <a:cs typeface="NikoshBAN" pitchFamily="2" charset="0"/>
            </a:rPr>
            <a:t>, </a:t>
          </a:r>
          <a:r>
            <a:rPr lang="en-US" sz="2400" b="0" dirty="0" err="1" smtClean="0">
              <a:solidFill>
                <a:schemeClr val="tx1"/>
              </a:solidFill>
              <a:effectLst/>
              <a:latin typeface="NikoshBAN" pitchFamily="2" charset="0"/>
              <a:cs typeface="NikoshBAN" pitchFamily="2" charset="0"/>
            </a:rPr>
            <a:t>ভেজা</a:t>
          </a:r>
          <a:r>
            <a:rPr lang="en-US" sz="2400" b="0" dirty="0" smtClean="0">
              <a:solidFill>
                <a:schemeClr val="tx1"/>
              </a:solidFill>
              <a:effectLst/>
              <a:latin typeface="NikoshBAN" pitchFamily="2" charset="0"/>
              <a:cs typeface="NikoshBAN" pitchFamily="2" charset="0"/>
            </a:rPr>
            <a:t> ও </a:t>
          </a:r>
          <a:r>
            <a:rPr lang="en-US" sz="2400" b="0" dirty="0" err="1" smtClean="0">
              <a:solidFill>
                <a:schemeClr val="tx1"/>
              </a:solidFill>
              <a:effectLst/>
              <a:latin typeface="NikoshBAN" pitchFamily="2" charset="0"/>
              <a:cs typeface="NikoshBAN" pitchFamily="2" charset="0"/>
            </a:rPr>
            <a:t>গ্রন্থিযুক্ত</a:t>
          </a:r>
          <a:r>
            <a:rPr lang="en-US" sz="2400" b="0" dirty="0" smtClean="0">
              <a:solidFill>
                <a:schemeClr val="tx1"/>
              </a:solidFill>
              <a:effectLst/>
              <a:latin typeface="NikoshBAN" pitchFamily="2" charset="0"/>
              <a:cs typeface="NikoshBAN" pitchFamily="2" charset="0"/>
            </a:rPr>
            <a:t>।</a:t>
          </a:r>
          <a:endParaRPr lang="en-US" sz="2400" b="0" dirty="0">
            <a:solidFill>
              <a:schemeClr val="tx1"/>
            </a:solidFill>
            <a:effectLst/>
            <a:latin typeface="NikoshBAN" pitchFamily="2" charset="0"/>
            <a:cs typeface="NikoshBAN" pitchFamily="2" charset="0"/>
          </a:endParaRPr>
        </a:p>
      </dgm:t>
    </dgm:pt>
    <dgm:pt modelId="{B2D4246A-4FAB-4C15-B7E7-109789BAFC32}" type="parTrans" cxnId="{295869D1-7420-44FC-80DF-063365DA992C}">
      <dgm:prSet/>
      <dgm:spPr/>
    </dgm:pt>
    <dgm:pt modelId="{E9A81AE7-728D-4685-90A6-95432A0734D5}" type="sibTrans" cxnId="{295869D1-7420-44FC-80DF-063365DA992C}">
      <dgm:prSet/>
      <dgm:spPr/>
    </dgm:pt>
    <dgm:pt modelId="{A003A5BF-9F99-46AD-B776-F5054B75A8A0}">
      <dgm:prSet phldrT="[Text]" custT="1"/>
      <dgm:spPr/>
      <dgm:t>
        <a:bodyPr/>
        <a:lstStyle/>
        <a:p>
          <a:r>
            <a:rPr lang="en-US" sz="2400" b="0" dirty="0" err="1" smtClean="0">
              <a:solidFill>
                <a:schemeClr val="tx1"/>
              </a:solidFill>
              <a:effectLst/>
              <a:latin typeface="NikoshBAN" pitchFamily="2" charset="0"/>
              <a:cs typeface="NikoshBAN" pitchFamily="2" charset="0"/>
            </a:rPr>
            <a:t>শীতল</a:t>
          </a:r>
          <a:r>
            <a:rPr lang="en-US" sz="2400" b="0" dirty="0" smtClean="0">
              <a:solidFill>
                <a:schemeClr val="tx1"/>
              </a:solidFill>
              <a:effectLst/>
              <a:latin typeface="NikoshBAN" pitchFamily="2" charset="0"/>
              <a:cs typeface="NikoshBAN" pitchFamily="2" charset="0"/>
            </a:rPr>
            <a:t> </a:t>
          </a:r>
          <a:r>
            <a:rPr lang="en-US" sz="2400" b="0" dirty="0" err="1" smtClean="0">
              <a:solidFill>
                <a:schemeClr val="tx1"/>
              </a:solidFill>
              <a:effectLst/>
              <a:latin typeface="NikoshBAN" pitchFamily="2" charset="0"/>
              <a:cs typeface="NikoshBAN" pitchFamily="2" charset="0"/>
            </a:rPr>
            <a:t>রক্তের</a:t>
          </a:r>
          <a:r>
            <a:rPr lang="en-US" sz="2400" b="0" dirty="0" smtClean="0">
              <a:solidFill>
                <a:schemeClr val="tx1"/>
              </a:solidFill>
              <a:effectLst/>
              <a:latin typeface="NikoshBAN" pitchFamily="2" charset="0"/>
              <a:cs typeface="NikoshBAN" pitchFamily="2" charset="0"/>
            </a:rPr>
            <a:t> </a:t>
          </a:r>
          <a:r>
            <a:rPr lang="en-US" sz="2400" b="0" dirty="0" err="1" smtClean="0">
              <a:solidFill>
                <a:schemeClr val="tx1"/>
              </a:solidFill>
              <a:effectLst/>
              <a:latin typeface="NikoshBAN" pitchFamily="2" charset="0"/>
              <a:cs typeface="NikoshBAN" pitchFamily="2" charset="0"/>
            </a:rPr>
            <a:t>প্রাণী</a:t>
          </a:r>
          <a:r>
            <a:rPr lang="en-US" sz="2400" b="0" dirty="0" smtClean="0">
              <a:solidFill>
                <a:schemeClr val="tx1"/>
              </a:solidFill>
              <a:effectLst/>
              <a:latin typeface="NikoshBAN" pitchFamily="2" charset="0"/>
              <a:cs typeface="NikoshBAN" pitchFamily="2" charset="0"/>
            </a:rPr>
            <a:t>। </a:t>
          </a:r>
          <a:r>
            <a:rPr lang="en-US" sz="2400" b="0" dirty="0" err="1" smtClean="0">
              <a:solidFill>
                <a:schemeClr val="tx1"/>
              </a:solidFill>
              <a:effectLst/>
              <a:latin typeface="NikoshBAN" pitchFamily="2" charset="0"/>
              <a:cs typeface="NikoshBAN" pitchFamily="2" charset="0"/>
            </a:rPr>
            <a:t>পানিতে</a:t>
          </a:r>
          <a:r>
            <a:rPr lang="en-US" sz="2400" b="0" dirty="0" smtClean="0">
              <a:solidFill>
                <a:schemeClr val="tx1"/>
              </a:solidFill>
              <a:effectLst/>
              <a:latin typeface="NikoshBAN" pitchFamily="2" charset="0"/>
              <a:cs typeface="NikoshBAN" pitchFamily="2" charset="0"/>
            </a:rPr>
            <a:t> </a:t>
          </a:r>
          <a:r>
            <a:rPr lang="en-US" sz="2400" b="0" dirty="0" err="1" smtClean="0">
              <a:solidFill>
                <a:schemeClr val="tx1"/>
              </a:solidFill>
              <a:effectLst/>
              <a:latin typeface="NikoshBAN" pitchFamily="2" charset="0"/>
              <a:cs typeface="NikoshBAN" pitchFamily="2" charset="0"/>
            </a:rPr>
            <a:t>ডিম</a:t>
          </a:r>
          <a:r>
            <a:rPr lang="en-US" sz="2400" b="0" dirty="0" smtClean="0">
              <a:solidFill>
                <a:schemeClr val="tx1"/>
              </a:solidFill>
              <a:effectLst/>
              <a:latin typeface="NikoshBAN" pitchFamily="2" charset="0"/>
              <a:cs typeface="NikoshBAN" pitchFamily="2" charset="0"/>
            </a:rPr>
            <a:t> </a:t>
          </a:r>
          <a:r>
            <a:rPr lang="en-US" sz="2400" b="0" dirty="0" err="1" smtClean="0">
              <a:solidFill>
                <a:schemeClr val="tx1"/>
              </a:solidFill>
              <a:effectLst/>
              <a:latin typeface="NikoshBAN" pitchFamily="2" charset="0"/>
              <a:cs typeface="NikoshBAN" pitchFamily="2" charset="0"/>
            </a:rPr>
            <a:t>পাড়ে</a:t>
          </a:r>
          <a:r>
            <a:rPr lang="en-US" sz="2400" b="0" dirty="0" smtClean="0">
              <a:solidFill>
                <a:schemeClr val="tx1"/>
              </a:solidFill>
              <a:effectLst/>
              <a:latin typeface="NikoshBAN" pitchFamily="2" charset="0"/>
              <a:cs typeface="NikoshBAN" pitchFamily="2" charset="0"/>
            </a:rPr>
            <a:t>।</a:t>
          </a:r>
          <a:endParaRPr lang="en-US" sz="2400" b="0" dirty="0">
            <a:solidFill>
              <a:schemeClr val="tx1"/>
            </a:solidFill>
            <a:effectLst/>
            <a:latin typeface="NikoshBAN" pitchFamily="2" charset="0"/>
            <a:cs typeface="NikoshBAN" pitchFamily="2" charset="0"/>
          </a:endParaRPr>
        </a:p>
      </dgm:t>
    </dgm:pt>
    <dgm:pt modelId="{CEC78088-690F-4593-BD08-047B47A4C167}" type="parTrans" cxnId="{FF58B370-5C89-4C32-A054-E5DAAF9A0BC4}">
      <dgm:prSet/>
      <dgm:spPr/>
    </dgm:pt>
    <dgm:pt modelId="{18422CAC-9235-4214-BDAB-36A3838CEF5B}" type="sibTrans" cxnId="{FF58B370-5C89-4C32-A054-E5DAAF9A0BC4}">
      <dgm:prSet/>
      <dgm:spPr/>
    </dgm:pt>
    <dgm:pt modelId="{4A651415-E117-4F1C-837B-E8A4E2688AF0}">
      <dgm:prSet phldrT="[Text]" custT="1"/>
      <dgm:spPr/>
      <dgm:t>
        <a:bodyPr/>
        <a:lstStyle/>
        <a:p>
          <a:r>
            <a:rPr lang="en-US" sz="2400" b="0" dirty="0" err="1" smtClean="0">
              <a:solidFill>
                <a:schemeClr val="tx1"/>
              </a:solidFill>
              <a:effectLst/>
              <a:latin typeface="NikoshBAN" pitchFamily="2" charset="0"/>
              <a:cs typeface="NikoshBAN" pitchFamily="2" charset="0"/>
            </a:rPr>
            <a:t>জীবনচক্রে</a:t>
          </a:r>
          <a:r>
            <a:rPr lang="en-US" sz="2400" b="0" dirty="0" smtClean="0">
              <a:solidFill>
                <a:schemeClr val="tx1"/>
              </a:solidFill>
              <a:effectLst/>
              <a:latin typeface="NikoshBAN" pitchFamily="2" charset="0"/>
              <a:cs typeface="NikoshBAN" pitchFamily="2" charset="0"/>
            </a:rPr>
            <a:t> </a:t>
          </a:r>
          <a:r>
            <a:rPr lang="en-US" sz="2400" b="0" dirty="0" err="1" smtClean="0">
              <a:solidFill>
                <a:schemeClr val="tx1"/>
              </a:solidFill>
              <a:effectLst/>
              <a:latin typeface="NikoshBAN" pitchFamily="2" charset="0"/>
              <a:cs typeface="NikoshBAN" pitchFamily="2" charset="0"/>
            </a:rPr>
            <a:t>ব্যাঙাচি</a:t>
          </a:r>
          <a:r>
            <a:rPr lang="en-US" sz="2400" b="0" dirty="0" smtClean="0">
              <a:solidFill>
                <a:schemeClr val="tx1"/>
              </a:solidFill>
              <a:effectLst/>
              <a:latin typeface="NikoshBAN" pitchFamily="2" charset="0"/>
              <a:cs typeface="NikoshBAN" pitchFamily="2" charset="0"/>
            </a:rPr>
            <a:t> </a:t>
          </a:r>
          <a:r>
            <a:rPr lang="en-US" sz="2400" b="0" dirty="0" err="1" smtClean="0">
              <a:solidFill>
                <a:schemeClr val="tx1"/>
              </a:solidFill>
              <a:effectLst/>
              <a:latin typeface="NikoshBAN" pitchFamily="2" charset="0"/>
              <a:cs typeface="NikoshBAN" pitchFamily="2" charset="0"/>
            </a:rPr>
            <a:t>দশা</a:t>
          </a:r>
          <a:r>
            <a:rPr lang="en-US" sz="2400" b="0" dirty="0" smtClean="0">
              <a:solidFill>
                <a:schemeClr val="tx1"/>
              </a:solidFill>
              <a:effectLst/>
              <a:latin typeface="NikoshBAN" pitchFamily="2" charset="0"/>
              <a:cs typeface="NikoshBAN" pitchFamily="2" charset="0"/>
            </a:rPr>
            <a:t> </a:t>
          </a:r>
          <a:r>
            <a:rPr lang="en-US" sz="2400" b="0" dirty="0" err="1" smtClean="0">
              <a:solidFill>
                <a:schemeClr val="tx1"/>
              </a:solidFill>
              <a:effectLst/>
              <a:latin typeface="NikoshBAN" pitchFamily="2" charset="0"/>
              <a:cs typeface="NikoshBAN" pitchFamily="2" charset="0"/>
            </a:rPr>
            <a:t>দেখা</a:t>
          </a:r>
          <a:r>
            <a:rPr lang="en-US" sz="2400" b="0" dirty="0" smtClean="0">
              <a:solidFill>
                <a:schemeClr val="tx1"/>
              </a:solidFill>
              <a:effectLst/>
              <a:latin typeface="NikoshBAN" pitchFamily="2" charset="0"/>
              <a:cs typeface="NikoshBAN" pitchFamily="2" charset="0"/>
            </a:rPr>
            <a:t> </a:t>
          </a:r>
          <a:r>
            <a:rPr lang="en-US" sz="2400" b="0" dirty="0" err="1" smtClean="0">
              <a:solidFill>
                <a:schemeClr val="tx1"/>
              </a:solidFill>
              <a:effectLst/>
              <a:latin typeface="NikoshBAN" pitchFamily="2" charset="0"/>
              <a:cs typeface="NikoshBAN" pitchFamily="2" charset="0"/>
            </a:rPr>
            <a:t>যায়</a:t>
          </a:r>
          <a:r>
            <a:rPr lang="en-US" sz="2400" b="0" dirty="0" smtClean="0">
              <a:solidFill>
                <a:schemeClr val="tx1"/>
              </a:solidFill>
              <a:effectLst/>
              <a:latin typeface="NikoshBAN" pitchFamily="2" charset="0"/>
              <a:cs typeface="NikoshBAN" pitchFamily="2" charset="0"/>
            </a:rPr>
            <a:t>।</a:t>
          </a:r>
          <a:endParaRPr lang="en-US" sz="2400" b="0" dirty="0">
            <a:solidFill>
              <a:schemeClr val="tx1"/>
            </a:solidFill>
            <a:effectLst/>
            <a:latin typeface="NikoshBAN" pitchFamily="2" charset="0"/>
            <a:cs typeface="NikoshBAN" pitchFamily="2" charset="0"/>
          </a:endParaRPr>
        </a:p>
      </dgm:t>
    </dgm:pt>
    <dgm:pt modelId="{B98531B3-7DFB-4F01-8C3D-AF3B66CD4CCF}" type="parTrans" cxnId="{F6570BBA-F234-4A7C-857E-AF16DA4C713C}">
      <dgm:prSet/>
      <dgm:spPr/>
    </dgm:pt>
    <dgm:pt modelId="{4E957C94-C616-4285-A743-8C66A9E63766}" type="sibTrans" cxnId="{F6570BBA-F234-4A7C-857E-AF16DA4C713C}">
      <dgm:prSet/>
      <dgm:spPr/>
    </dgm:pt>
    <dgm:pt modelId="{4AD479C2-39BA-4147-B606-C9D64533AAEE}">
      <dgm:prSet phldrT="[Text]" custT="1"/>
      <dgm:spPr/>
      <dgm:t>
        <a:bodyPr/>
        <a:lstStyle/>
        <a:p>
          <a:r>
            <a:rPr lang="en-US" sz="2400" b="0" dirty="0" err="1" smtClean="0">
              <a:solidFill>
                <a:srgbClr val="000066"/>
              </a:solidFill>
              <a:effectLst/>
              <a:latin typeface="NikoshBAN" pitchFamily="2" charset="0"/>
              <a:cs typeface="NikoshBAN" pitchFamily="2" charset="0"/>
            </a:rPr>
            <a:t>যেমনঃ</a:t>
          </a:r>
          <a:r>
            <a:rPr lang="en-US" sz="2400" b="0" dirty="0" smtClean="0">
              <a:solidFill>
                <a:srgbClr val="000066"/>
              </a:solidFill>
              <a:effectLst/>
              <a:latin typeface="NikoshBAN" pitchFamily="2" charset="0"/>
              <a:cs typeface="NikoshBAN" pitchFamily="2" charset="0"/>
            </a:rPr>
            <a:t> </a:t>
          </a:r>
          <a:r>
            <a:rPr lang="en-US" sz="2400" b="0" dirty="0" err="1" smtClean="0">
              <a:solidFill>
                <a:srgbClr val="000066"/>
              </a:solidFill>
              <a:effectLst/>
              <a:latin typeface="NikoshBAN" pitchFamily="2" charset="0"/>
              <a:cs typeface="NikoshBAN" pitchFamily="2" charset="0"/>
            </a:rPr>
            <a:t>সোনাব্যাঙ</a:t>
          </a:r>
          <a:r>
            <a:rPr lang="en-US" sz="2400" b="0" dirty="0" smtClean="0">
              <a:solidFill>
                <a:srgbClr val="000066"/>
              </a:solidFill>
              <a:effectLst/>
              <a:latin typeface="NikoshBAN" pitchFamily="2" charset="0"/>
              <a:cs typeface="NikoshBAN" pitchFamily="2" charset="0"/>
            </a:rPr>
            <a:t>, </a:t>
          </a:r>
          <a:r>
            <a:rPr lang="en-US" sz="2400" b="0" dirty="0" err="1" smtClean="0">
              <a:solidFill>
                <a:srgbClr val="000066"/>
              </a:solidFill>
              <a:effectLst/>
              <a:latin typeface="NikoshBAN" pitchFamily="2" charset="0"/>
              <a:cs typeface="NikoshBAN" pitchFamily="2" charset="0"/>
            </a:rPr>
            <a:t>কুনোব্যাঙ</a:t>
          </a:r>
          <a:r>
            <a:rPr lang="en-US" sz="2400" b="0" dirty="0" smtClean="0">
              <a:solidFill>
                <a:srgbClr val="000066"/>
              </a:solidFill>
              <a:effectLst/>
              <a:latin typeface="NikoshBAN" pitchFamily="2" charset="0"/>
              <a:cs typeface="NikoshBAN" pitchFamily="2" charset="0"/>
            </a:rPr>
            <a:t>   </a:t>
          </a:r>
          <a:endParaRPr lang="en-US" sz="2400" b="0" dirty="0">
            <a:solidFill>
              <a:srgbClr val="000066"/>
            </a:solidFill>
            <a:effectLst/>
            <a:latin typeface="NikoshBAN" pitchFamily="2" charset="0"/>
            <a:cs typeface="NikoshBAN" pitchFamily="2" charset="0"/>
          </a:endParaRPr>
        </a:p>
      </dgm:t>
    </dgm:pt>
    <dgm:pt modelId="{7A562108-0D68-4973-B84F-29507FD9A457}" type="parTrans" cxnId="{8847EE4E-7322-4586-A900-BA9BD47B532D}">
      <dgm:prSet/>
      <dgm:spPr/>
    </dgm:pt>
    <dgm:pt modelId="{4E79EBC2-B907-49E9-8EDD-3DF7A24638A4}" type="sibTrans" cxnId="{8847EE4E-7322-4586-A900-BA9BD47B532D}">
      <dgm:prSet/>
      <dgm:spPr/>
    </dgm:pt>
    <dgm:pt modelId="{F71BF82C-5D57-4DAB-ABC2-115C13496E3F}">
      <dgm:prSet phldrT="[Text]" custT="1"/>
      <dgm:spPr/>
      <dgm:t>
        <a:bodyPr/>
        <a:lstStyle/>
        <a:p>
          <a:r>
            <a:rPr lang="en-US" sz="2400" b="0" dirty="0" err="1" smtClean="0">
              <a:solidFill>
                <a:srgbClr val="000066"/>
              </a:solidFill>
              <a:effectLst/>
              <a:latin typeface="NikoshBAN" pitchFamily="2" charset="0"/>
              <a:cs typeface="NikoshBAN" pitchFamily="2" charset="0"/>
            </a:rPr>
            <a:t>যেমন</a:t>
          </a:r>
          <a:r>
            <a:rPr lang="en-US" sz="2400" b="0" dirty="0" smtClean="0">
              <a:solidFill>
                <a:srgbClr val="000066"/>
              </a:solidFill>
              <a:effectLst/>
              <a:latin typeface="NikoshBAN" pitchFamily="2" charset="0"/>
              <a:cs typeface="NikoshBAN" pitchFamily="2" charset="0"/>
            </a:rPr>
            <a:t>- </a:t>
          </a:r>
          <a:r>
            <a:rPr lang="en-US" sz="2400" b="0" dirty="0" err="1" smtClean="0">
              <a:solidFill>
                <a:srgbClr val="000066"/>
              </a:solidFill>
              <a:effectLst/>
              <a:latin typeface="NikoshBAN" pitchFamily="2" charset="0"/>
              <a:cs typeface="NikoshBAN" pitchFamily="2" charset="0"/>
            </a:rPr>
            <a:t>ইলিশ</a:t>
          </a:r>
          <a:r>
            <a:rPr lang="en-US" sz="2400" b="0" dirty="0" smtClean="0">
              <a:solidFill>
                <a:srgbClr val="000066"/>
              </a:solidFill>
              <a:effectLst/>
              <a:latin typeface="NikoshBAN" pitchFamily="2" charset="0"/>
              <a:cs typeface="NikoshBAN" pitchFamily="2" charset="0"/>
            </a:rPr>
            <a:t> </a:t>
          </a:r>
          <a:r>
            <a:rPr lang="en-US" sz="2400" b="0" dirty="0" err="1" smtClean="0">
              <a:solidFill>
                <a:srgbClr val="000066"/>
              </a:solidFill>
              <a:effectLst/>
              <a:latin typeface="NikoshBAN" pitchFamily="2" charset="0"/>
              <a:cs typeface="NikoshBAN" pitchFamily="2" charset="0"/>
            </a:rPr>
            <a:t>মাছ</a:t>
          </a:r>
          <a:r>
            <a:rPr lang="en-US" sz="2400" b="0" dirty="0" smtClean="0">
              <a:solidFill>
                <a:srgbClr val="000066"/>
              </a:solidFill>
              <a:effectLst/>
              <a:latin typeface="NikoshBAN" pitchFamily="2" charset="0"/>
              <a:cs typeface="NikoshBAN" pitchFamily="2" charset="0"/>
            </a:rPr>
            <a:t>, </a:t>
          </a:r>
          <a:r>
            <a:rPr lang="en-US" sz="2400" b="0" dirty="0" err="1" smtClean="0">
              <a:solidFill>
                <a:srgbClr val="000066"/>
              </a:solidFill>
              <a:effectLst/>
              <a:latin typeface="NikoshBAN" pitchFamily="2" charset="0"/>
              <a:cs typeface="NikoshBAN" pitchFamily="2" charset="0"/>
            </a:rPr>
            <a:t>সি-হর্ন</a:t>
          </a:r>
          <a:r>
            <a:rPr lang="en-US" sz="2400" b="0" dirty="0" smtClean="0">
              <a:solidFill>
                <a:srgbClr val="000066"/>
              </a:solidFill>
              <a:effectLst/>
              <a:latin typeface="NikoshBAN" pitchFamily="2" charset="0"/>
              <a:cs typeface="NikoshBAN" pitchFamily="2" charset="0"/>
            </a:rPr>
            <a:t>  </a:t>
          </a:r>
          <a:endParaRPr lang="en-US" sz="2400" b="0" dirty="0">
            <a:solidFill>
              <a:srgbClr val="000066"/>
            </a:solidFill>
            <a:effectLst/>
            <a:latin typeface="NikoshBAN" pitchFamily="2" charset="0"/>
            <a:cs typeface="NikoshBAN" pitchFamily="2" charset="0"/>
          </a:endParaRPr>
        </a:p>
      </dgm:t>
    </dgm:pt>
    <dgm:pt modelId="{D49A53A4-272D-45D5-B61D-54264BF7A163}" type="parTrans" cxnId="{BBE545CF-34FC-458A-9A80-B951A2FD34A2}">
      <dgm:prSet/>
      <dgm:spPr/>
    </dgm:pt>
    <dgm:pt modelId="{4726A74B-994E-41DE-A4F1-FB517D2BA83A}" type="sibTrans" cxnId="{BBE545CF-34FC-458A-9A80-B951A2FD34A2}">
      <dgm:prSet/>
      <dgm:spPr/>
    </dgm:pt>
    <dgm:pt modelId="{9348CA9E-D381-49A2-8DC4-31CB7E23514C}" type="pres">
      <dgm:prSet presAssocID="{371B4F17-6FC9-494A-82E0-EA19FE7A244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F9FF6E9-251D-4265-BC8A-0CC86FD57F02}" type="pres">
      <dgm:prSet presAssocID="{6798D5EE-4455-45B4-A28E-EF7526E73512}" presName="linNode" presStyleCnt="0"/>
      <dgm:spPr/>
    </dgm:pt>
    <dgm:pt modelId="{05B01BDB-B792-4A59-9984-CE70BC8C7A5B}" type="pres">
      <dgm:prSet presAssocID="{6798D5EE-4455-45B4-A28E-EF7526E73512}" presName="parentText" presStyleLbl="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D799944-6EC6-4752-A791-03881D222F6F}" type="pres">
      <dgm:prSet presAssocID="{6798D5EE-4455-45B4-A28E-EF7526E73512}" presName="descendantText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D1DCCC1-0BC2-4C85-9747-352593A68A40}" type="pres">
      <dgm:prSet presAssocID="{FED3F3EA-A09E-4578-98F0-AF1D0C363597}" presName="sp" presStyleCnt="0"/>
      <dgm:spPr/>
    </dgm:pt>
    <dgm:pt modelId="{F0496EA8-0CAB-4369-8471-1101ECB03CE3}" type="pres">
      <dgm:prSet presAssocID="{F035CC5F-0EF5-435C-B696-5E41847364BC}" presName="linNode" presStyleCnt="0"/>
      <dgm:spPr/>
    </dgm:pt>
    <dgm:pt modelId="{895B9453-7F20-4FE3-8834-2A8E60DC9EF8}" type="pres">
      <dgm:prSet presAssocID="{F035CC5F-0EF5-435C-B696-5E41847364BC}" presName="parentText" presStyleLbl="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B5EBC20-D223-40BB-96A2-0D32AEA30F47}" type="pres">
      <dgm:prSet presAssocID="{F035CC5F-0EF5-435C-B696-5E41847364BC}" presName="descendantText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CE69D87-98A3-478A-88D0-6556B53F69DD}" type="presOf" srcId="{F035CC5F-0EF5-435C-B696-5E41847364BC}" destId="{895B9453-7F20-4FE3-8834-2A8E60DC9EF8}" srcOrd="0" destOrd="0" presId="urn:microsoft.com/office/officeart/2005/8/layout/vList5"/>
    <dgm:cxn modelId="{5777C537-C6ED-4038-A183-B9416746639B}" type="presOf" srcId="{62BA5B95-F317-4A0B-AEC5-8218B7CD468A}" destId="{9B5EBC20-D223-40BB-96A2-0D32AEA30F47}" srcOrd="0" destOrd="0" presId="urn:microsoft.com/office/officeart/2005/8/layout/vList5"/>
    <dgm:cxn modelId="{FF58B370-5C89-4C32-A054-E5DAAF9A0BC4}" srcId="{F035CC5F-0EF5-435C-B696-5E41847364BC}" destId="{A003A5BF-9F99-46AD-B776-F5054B75A8A0}" srcOrd="2" destOrd="0" parTransId="{CEC78088-690F-4593-BD08-047B47A4C167}" sibTransId="{18422CAC-9235-4214-BDAB-36A3838CEF5B}"/>
    <dgm:cxn modelId="{8847EE4E-7322-4586-A900-BA9BD47B532D}" srcId="{F035CC5F-0EF5-435C-B696-5E41847364BC}" destId="{4AD479C2-39BA-4147-B606-C9D64533AAEE}" srcOrd="4" destOrd="0" parTransId="{7A562108-0D68-4973-B84F-29507FD9A457}" sibTransId="{4E79EBC2-B907-49E9-8EDD-3DF7A24638A4}"/>
    <dgm:cxn modelId="{BBE545CF-34FC-458A-9A80-B951A2FD34A2}" srcId="{6798D5EE-4455-45B4-A28E-EF7526E73512}" destId="{F71BF82C-5D57-4DAB-ABC2-115C13496E3F}" srcOrd="4" destOrd="0" parTransId="{D49A53A4-272D-45D5-B61D-54264BF7A163}" sibTransId="{4726A74B-994E-41DE-A4F1-FB517D2BA83A}"/>
    <dgm:cxn modelId="{F6570BBA-F234-4A7C-857E-AF16DA4C713C}" srcId="{F035CC5F-0EF5-435C-B696-5E41847364BC}" destId="{4A651415-E117-4F1C-837B-E8A4E2688AF0}" srcOrd="3" destOrd="0" parTransId="{B98531B3-7DFB-4F01-8C3D-AF3B66CD4CCF}" sibTransId="{4E957C94-C616-4285-A743-8C66A9E63766}"/>
    <dgm:cxn modelId="{FE3968AA-3D24-4629-949B-AEEDFFA5D6C1}" type="presOf" srcId="{371B4F17-6FC9-494A-82E0-EA19FE7A2449}" destId="{9348CA9E-D381-49A2-8DC4-31CB7E23514C}" srcOrd="0" destOrd="0" presId="urn:microsoft.com/office/officeart/2005/8/layout/vList5"/>
    <dgm:cxn modelId="{DD88C4F8-E198-46ED-AFB4-7A88005D5E26}" srcId="{6798D5EE-4455-45B4-A28E-EF7526E73512}" destId="{A08D0F1A-00A9-415F-BB33-3A8E49B910B5}" srcOrd="0" destOrd="0" parTransId="{C65994A2-1CDD-49F7-9A49-F039767C406A}" sibTransId="{7F5F97FE-7065-4FD2-BB84-E25DF19C1EB7}"/>
    <dgm:cxn modelId="{99FFA4F4-0E37-40F2-AD3D-367540787E3C}" type="presOf" srcId="{F71BF82C-5D57-4DAB-ABC2-115C13496E3F}" destId="{4D799944-6EC6-4752-A791-03881D222F6F}" srcOrd="0" destOrd="4" presId="urn:microsoft.com/office/officeart/2005/8/layout/vList5"/>
    <dgm:cxn modelId="{1C6A3ABD-FDB7-4AB0-AFE9-B57C48591E14}" srcId="{F035CC5F-0EF5-435C-B696-5E41847364BC}" destId="{62BA5B95-F317-4A0B-AEC5-8218B7CD468A}" srcOrd="0" destOrd="0" parTransId="{E45D3B1E-1C85-44D1-996F-7326CB34FCAF}" sibTransId="{AC9A963C-14FC-4AA0-8464-727C326E7A61}"/>
    <dgm:cxn modelId="{55736D6D-2FB4-4CD0-8225-59BD037643A5}" type="presOf" srcId="{A003A5BF-9F99-46AD-B776-F5054B75A8A0}" destId="{9B5EBC20-D223-40BB-96A2-0D32AEA30F47}" srcOrd="0" destOrd="2" presId="urn:microsoft.com/office/officeart/2005/8/layout/vList5"/>
    <dgm:cxn modelId="{EF846639-49B8-4B56-B70E-4F9670401438}" type="presOf" srcId="{4A651415-E117-4F1C-837B-E8A4E2688AF0}" destId="{9B5EBC20-D223-40BB-96A2-0D32AEA30F47}" srcOrd="0" destOrd="3" presId="urn:microsoft.com/office/officeart/2005/8/layout/vList5"/>
    <dgm:cxn modelId="{4680DF7D-2406-432F-9447-94A75622B886}" type="presOf" srcId="{E5CD262D-74A1-4D89-AE73-597C43940875}" destId="{9B5EBC20-D223-40BB-96A2-0D32AEA30F47}" srcOrd="0" destOrd="1" presId="urn:microsoft.com/office/officeart/2005/8/layout/vList5"/>
    <dgm:cxn modelId="{C4FBF702-B68F-49AA-9B08-5779F9D1C948}" type="presOf" srcId="{EA1C06A1-4132-4084-91E2-21D942B147BD}" destId="{4D799944-6EC6-4752-A791-03881D222F6F}" srcOrd="0" destOrd="3" presId="urn:microsoft.com/office/officeart/2005/8/layout/vList5"/>
    <dgm:cxn modelId="{F4E9E8D5-17EC-41AA-B98B-173F9E756E6D}" srcId="{6798D5EE-4455-45B4-A28E-EF7526E73512}" destId="{468D4875-9009-42E6-B9FD-F58B1BF3CFEF}" srcOrd="2" destOrd="0" parTransId="{3DB95469-3ECF-4F2F-88D9-8ED657339007}" sibTransId="{BD3BAD80-C574-4DC1-A70C-CE5AD2AA5964}"/>
    <dgm:cxn modelId="{5945C146-C21B-4199-A921-97F0DDF712DD}" type="presOf" srcId="{F1C0DBBE-D536-4828-87E2-CF16EBDDE49B}" destId="{4D799944-6EC6-4752-A791-03881D222F6F}" srcOrd="0" destOrd="1" presId="urn:microsoft.com/office/officeart/2005/8/layout/vList5"/>
    <dgm:cxn modelId="{1D54C60D-0DF2-4066-BAAB-22EA519372C8}" type="presOf" srcId="{4AD479C2-39BA-4147-B606-C9D64533AAEE}" destId="{9B5EBC20-D223-40BB-96A2-0D32AEA30F47}" srcOrd="0" destOrd="4" presId="urn:microsoft.com/office/officeart/2005/8/layout/vList5"/>
    <dgm:cxn modelId="{2F3DEA3F-89E4-4DDD-B75F-166EBD84F8C9}" type="presOf" srcId="{A08D0F1A-00A9-415F-BB33-3A8E49B910B5}" destId="{4D799944-6EC6-4752-A791-03881D222F6F}" srcOrd="0" destOrd="0" presId="urn:microsoft.com/office/officeart/2005/8/layout/vList5"/>
    <dgm:cxn modelId="{295869D1-7420-44FC-80DF-063365DA992C}" srcId="{F035CC5F-0EF5-435C-B696-5E41847364BC}" destId="{E5CD262D-74A1-4D89-AE73-597C43940875}" srcOrd="1" destOrd="0" parTransId="{B2D4246A-4FAB-4C15-B7E7-109789BAFC32}" sibTransId="{E9A81AE7-728D-4685-90A6-95432A0734D5}"/>
    <dgm:cxn modelId="{ACAA1C58-D875-459B-9C18-06C97034F6CC}" srcId="{6798D5EE-4455-45B4-A28E-EF7526E73512}" destId="{EA1C06A1-4132-4084-91E2-21D942B147BD}" srcOrd="3" destOrd="0" parTransId="{625BD681-67BD-4AF4-82ED-CFC2DE9FB5AB}" sibTransId="{674B6AC1-430F-49D7-BB42-245E51C3F977}"/>
    <dgm:cxn modelId="{977FCEBF-6DC1-4A14-BD04-CC81BC34F21E}" srcId="{6798D5EE-4455-45B4-A28E-EF7526E73512}" destId="{F1C0DBBE-D536-4828-87E2-CF16EBDDE49B}" srcOrd="1" destOrd="0" parTransId="{F5CA84E3-C1FA-4F77-B8D2-4E2F2AFD483D}" sibTransId="{F33B581F-6E90-4C92-A283-E6197BB7D4F5}"/>
    <dgm:cxn modelId="{40A6F7F1-D43B-4D13-932D-B75DE66E6BDA}" srcId="{371B4F17-6FC9-494A-82E0-EA19FE7A2449}" destId="{6798D5EE-4455-45B4-A28E-EF7526E73512}" srcOrd="0" destOrd="0" parTransId="{0EFB90EF-D25A-43AE-A410-7AFA8AC20647}" sibTransId="{FED3F3EA-A09E-4578-98F0-AF1D0C363597}"/>
    <dgm:cxn modelId="{B1EC97A2-B3FB-469E-B292-7FE1DB87CB87}" type="presOf" srcId="{6798D5EE-4455-45B4-A28E-EF7526E73512}" destId="{05B01BDB-B792-4A59-9984-CE70BC8C7A5B}" srcOrd="0" destOrd="0" presId="urn:microsoft.com/office/officeart/2005/8/layout/vList5"/>
    <dgm:cxn modelId="{44F43E1F-8510-47FF-ADB5-18E0F3885666}" srcId="{371B4F17-6FC9-494A-82E0-EA19FE7A2449}" destId="{F035CC5F-0EF5-435C-B696-5E41847364BC}" srcOrd="1" destOrd="0" parTransId="{8525E4B6-4F3F-44E9-9C5A-378713EE113F}" sibTransId="{70B6CFAA-4374-44CC-A6A3-3C0DC8A07D81}"/>
    <dgm:cxn modelId="{C2834B0E-1F87-4EDD-B51A-20CFC989718A}" type="presOf" srcId="{468D4875-9009-42E6-B9FD-F58B1BF3CFEF}" destId="{4D799944-6EC6-4752-A791-03881D222F6F}" srcOrd="0" destOrd="2" presId="urn:microsoft.com/office/officeart/2005/8/layout/vList5"/>
    <dgm:cxn modelId="{4E390A9C-F61A-4F65-8F9B-83A9EB0749F2}" type="presParOf" srcId="{9348CA9E-D381-49A2-8DC4-31CB7E23514C}" destId="{9F9FF6E9-251D-4265-BC8A-0CC86FD57F02}" srcOrd="0" destOrd="0" presId="urn:microsoft.com/office/officeart/2005/8/layout/vList5"/>
    <dgm:cxn modelId="{922BE16B-0F7F-46E6-9B11-A2D6BA867423}" type="presParOf" srcId="{9F9FF6E9-251D-4265-BC8A-0CC86FD57F02}" destId="{05B01BDB-B792-4A59-9984-CE70BC8C7A5B}" srcOrd="0" destOrd="0" presId="urn:microsoft.com/office/officeart/2005/8/layout/vList5"/>
    <dgm:cxn modelId="{D099F3FC-00E3-438F-A5BC-487C023D6A46}" type="presParOf" srcId="{9F9FF6E9-251D-4265-BC8A-0CC86FD57F02}" destId="{4D799944-6EC6-4752-A791-03881D222F6F}" srcOrd="1" destOrd="0" presId="urn:microsoft.com/office/officeart/2005/8/layout/vList5"/>
    <dgm:cxn modelId="{FDC962D7-ED17-4A20-B868-1B30643142BC}" type="presParOf" srcId="{9348CA9E-D381-49A2-8DC4-31CB7E23514C}" destId="{3D1DCCC1-0BC2-4C85-9747-352593A68A40}" srcOrd="1" destOrd="0" presId="urn:microsoft.com/office/officeart/2005/8/layout/vList5"/>
    <dgm:cxn modelId="{25A3B070-5472-4770-9288-5151DF0FFEB9}" type="presParOf" srcId="{9348CA9E-D381-49A2-8DC4-31CB7E23514C}" destId="{F0496EA8-0CAB-4369-8471-1101ECB03CE3}" srcOrd="2" destOrd="0" presId="urn:microsoft.com/office/officeart/2005/8/layout/vList5"/>
    <dgm:cxn modelId="{0FB280DE-4BF6-4703-9C98-51D74F3E3645}" type="presParOf" srcId="{F0496EA8-0CAB-4369-8471-1101ECB03CE3}" destId="{895B9453-7F20-4FE3-8834-2A8E60DC9EF8}" srcOrd="0" destOrd="0" presId="urn:microsoft.com/office/officeart/2005/8/layout/vList5"/>
    <dgm:cxn modelId="{267C98E3-041C-400B-8AF0-AE5A131C347C}" type="presParOf" srcId="{F0496EA8-0CAB-4369-8471-1101ECB03CE3}" destId="{9B5EBC20-D223-40BB-96A2-0D32AEA30F47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71B4F17-6FC9-494A-82E0-EA19FE7A2449}" type="doc">
      <dgm:prSet loTypeId="urn:microsoft.com/office/officeart/2005/8/layout/vList5" loCatId="list" qsTypeId="urn:microsoft.com/office/officeart/2005/8/quickstyle/3d3" qsCatId="3D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6798D5EE-4455-45B4-A28E-EF7526E73512}">
      <dgm:prSet phldrT="[Text]" custT="1"/>
      <dgm:spPr/>
      <dgm:t>
        <a:bodyPr/>
        <a:lstStyle/>
        <a:p>
          <a:r>
            <a:rPr lang="en-US" sz="36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rPr>
            <a:t>৫। </a:t>
          </a:r>
          <a:r>
            <a:rPr lang="en-US" sz="3600" b="1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rPr>
            <a:t>সরীসৃপ</a:t>
          </a:r>
          <a:r>
            <a:rPr lang="en-US" sz="36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rPr>
            <a:t>     </a:t>
          </a:r>
          <a:endParaRPr lang="en-US" sz="3600" b="1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NikoshBAN" pitchFamily="2" charset="0"/>
            <a:cs typeface="NikoshBAN" pitchFamily="2" charset="0"/>
          </a:endParaRPr>
        </a:p>
      </dgm:t>
    </dgm:pt>
    <dgm:pt modelId="{0EFB90EF-D25A-43AE-A410-7AFA8AC20647}" type="parTrans" cxnId="{40A6F7F1-D43B-4D13-932D-B75DE66E6BDA}">
      <dgm:prSet/>
      <dgm:spPr/>
      <dgm:t>
        <a:bodyPr/>
        <a:lstStyle/>
        <a:p>
          <a:endParaRPr lang="en-US" sz="3600" b="1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NikoshBAN" pitchFamily="2" charset="0"/>
            <a:cs typeface="NikoshBAN" pitchFamily="2" charset="0"/>
          </a:endParaRPr>
        </a:p>
      </dgm:t>
    </dgm:pt>
    <dgm:pt modelId="{FED3F3EA-A09E-4578-98F0-AF1D0C363597}" type="sibTrans" cxnId="{40A6F7F1-D43B-4D13-932D-B75DE66E6BDA}">
      <dgm:prSet/>
      <dgm:spPr/>
      <dgm:t>
        <a:bodyPr/>
        <a:lstStyle/>
        <a:p>
          <a:endParaRPr lang="en-US" sz="3600" b="1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NikoshBAN" pitchFamily="2" charset="0"/>
            <a:cs typeface="NikoshBAN" pitchFamily="2" charset="0"/>
          </a:endParaRPr>
        </a:p>
      </dgm:t>
    </dgm:pt>
    <dgm:pt modelId="{A08D0F1A-00A9-415F-BB33-3A8E49B910B5}">
      <dgm:prSet phldrT="[Text]" custT="1"/>
      <dgm:spPr/>
      <dgm:t>
        <a:bodyPr/>
        <a:lstStyle/>
        <a:p>
          <a:r>
            <a:rPr lang="en-US" sz="2400" b="0" dirty="0" err="1" smtClean="0">
              <a:solidFill>
                <a:schemeClr val="tx1"/>
              </a:solidFill>
              <a:effectLst/>
              <a:latin typeface="NikoshBAN" pitchFamily="2" charset="0"/>
              <a:cs typeface="NikoshBAN" pitchFamily="2" charset="0"/>
            </a:rPr>
            <a:t>বুকে</a:t>
          </a:r>
          <a:r>
            <a:rPr lang="en-US" sz="2400" b="0" dirty="0" smtClean="0">
              <a:solidFill>
                <a:schemeClr val="tx1"/>
              </a:solidFill>
              <a:effectLst/>
              <a:latin typeface="NikoshBAN" pitchFamily="2" charset="0"/>
              <a:cs typeface="NikoshBAN" pitchFamily="2" charset="0"/>
            </a:rPr>
            <a:t> </a:t>
          </a:r>
          <a:r>
            <a:rPr lang="en-US" sz="2400" b="0" dirty="0" err="1" smtClean="0">
              <a:solidFill>
                <a:schemeClr val="tx1"/>
              </a:solidFill>
              <a:effectLst/>
              <a:latin typeface="NikoshBAN" pitchFamily="2" charset="0"/>
              <a:cs typeface="NikoshBAN" pitchFamily="2" charset="0"/>
            </a:rPr>
            <a:t>ভর</a:t>
          </a:r>
          <a:r>
            <a:rPr lang="en-US" sz="2400" b="0" dirty="0" smtClean="0">
              <a:solidFill>
                <a:schemeClr val="tx1"/>
              </a:solidFill>
              <a:effectLst/>
              <a:latin typeface="NikoshBAN" pitchFamily="2" charset="0"/>
              <a:cs typeface="NikoshBAN" pitchFamily="2" charset="0"/>
            </a:rPr>
            <a:t> </a:t>
          </a:r>
          <a:r>
            <a:rPr lang="en-US" sz="2400" b="0" dirty="0" err="1" smtClean="0">
              <a:solidFill>
                <a:schemeClr val="tx1"/>
              </a:solidFill>
              <a:effectLst/>
              <a:latin typeface="NikoshBAN" pitchFamily="2" charset="0"/>
              <a:cs typeface="NikoshBAN" pitchFamily="2" charset="0"/>
            </a:rPr>
            <a:t>করে</a:t>
          </a:r>
          <a:r>
            <a:rPr lang="en-US" sz="2400" b="0" dirty="0" smtClean="0">
              <a:solidFill>
                <a:schemeClr val="tx1"/>
              </a:solidFill>
              <a:effectLst/>
              <a:latin typeface="NikoshBAN" pitchFamily="2" charset="0"/>
              <a:cs typeface="NikoshBAN" pitchFamily="2" charset="0"/>
            </a:rPr>
            <a:t> </a:t>
          </a:r>
          <a:r>
            <a:rPr lang="en-US" sz="2400" b="0" dirty="0" err="1" smtClean="0">
              <a:solidFill>
                <a:schemeClr val="tx1"/>
              </a:solidFill>
              <a:effectLst/>
              <a:latin typeface="NikoshBAN" pitchFamily="2" charset="0"/>
              <a:cs typeface="NikoshBAN" pitchFamily="2" charset="0"/>
            </a:rPr>
            <a:t>চলে</a:t>
          </a:r>
          <a:r>
            <a:rPr lang="en-US" sz="2400" b="0" dirty="0" smtClean="0">
              <a:solidFill>
                <a:schemeClr val="tx1"/>
              </a:solidFill>
              <a:effectLst/>
              <a:latin typeface="NikoshBAN" pitchFamily="2" charset="0"/>
              <a:cs typeface="NikoshBAN" pitchFamily="2" charset="0"/>
            </a:rPr>
            <a:t>। </a:t>
          </a:r>
          <a:endParaRPr lang="en-US" sz="2400" b="0" dirty="0">
            <a:solidFill>
              <a:schemeClr val="tx1"/>
            </a:solidFill>
            <a:effectLst/>
            <a:latin typeface="NikoshBAN" pitchFamily="2" charset="0"/>
            <a:cs typeface="NikoshBAN" pitchFamily="2" charset="0"/>
          </a:endParaRPr>
        </a:p>
      </dgm:t>
    </dgm:pt>
    <dgm:pt modelId="{C65994A2-1CDD-49F7-9A49-F039767C406A}" type="parTrans" cxnId="{DD88C4F8-E198-46ED-AFB4-7A88005D5E26}">
      <dgm:prSet/>
      <dgm:spPr/>
      <dgm:t>
        <a:bodyPr/>
        <a:lstStyle/>
        <a:p>
          <a:endParaRPr lang="en-US" sz="3600" b="1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NikoshBAN" pitchFamily="2" charset="0"/>
            <a:cs typeface="NikoshBAN" pitchFamily="2" charset="0"/>
          </a:endParaRPr>
        </a:p>
      </dgm:t>
    </dgm:pt>
    <dgm:pt modelId="{7F5F97FE-7065-4FD2-BB84-E25DF19C1EB7}" type="sibTrans" cxnId="{DD88C4F8-E198-46ED-AFB4-7A88005D5E26}">
      <dgm:prSet/>
      <dgm:spPr/>
      <dgm:t>
        <a:bodyPr/>
        <a:lstStyle/>
        <a:p>
          <a:endParaRPr lang="en-US" sz="3600" b="1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NikoshBAN" pitchFamily="2" charset="0"/>
            <a:cs typeface="NikoshBAN" pitchFamily="2" charset="0"/>
          </a:endParaRPr>
        </a:p>
      </dgm:t>
    </dgm:pt>
    <dgm:pt modelId="{F035CC5F-0EF5-435C-B696-5E41847364BC}">
      <dgm:prSet phldrT="[Text]" custT="1"/>
      <dgm:spPr/>
      <dgm:t>
        <a:bodyPr/>
        <a:lstStyle/>
        <a:p>
          <a:r>
            <a:rPr lang="en-US" sz="36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rPr>
            <a:t>৬। </a:t>
          </a:r>
          <a:r>
            <a:rPr lang="en-US" sz="3600" b="1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rPr>
            <a:t>পক্ষীকূল</a:t>
          </a:r>
          <a:r>
            <a:rPr lang="en-US" sz="36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rPr>
            <a:t>   </a:t>
          </a:r>
          <a:endParaRPr lang="en-US" sz="3600" b="1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NikoshBAN" pitchFamily="2" charset="0"/>
            <a:cs typeface="NikoshBAN" pitchFamily="2" charset="0"/>
          </a:endParaRPr>
        </a:p>
      </dgm:t>
    </dgm:pt>
    <dgm:pt modelId="{8525E4B6-4F3F-44E9-9C5A-378713EE113F}" type="parTrans" cxnId="{44F43E1F-8510-47FF-ADB5-18E0F3885666}">
      <dgm:prSet/>
      <dgm:spPr/>
      <dgm:t>
        <a:bodyPr/>
        <a:lstStyle/>
        <a:p>
          <a:endParaRPr lang="en-US" sz="3600" b="1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NikoshBAN" pitchFamily="2" charset="0"/>
            <a:cs typeface="NikoshBAN" pitchFamily="2" charset="0"/>
          </a:endParaRPr>
        </a:p>
      </dgm:t>
    </dgm:pt>
    <dgm:pt modelId="{70B6CFAA-4374-44CC-A6A3-3C0DC8A07D81}" type="sibTrans" cxnId="{44F43E1F-8510-47FF-ADB5-18E0F3885666}">
      <dgm:prSet/>
      <dgm:spPr/>
      <dgm:t>
        <a:bodyPr/>
        <a:lstStyle/>
        <a:p>
          <a:endParaRPr lang="en-US" sz="3600" b="1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NikoshBAN" pitchFamily="2" charset="0"/>
            <a:cs typeface="NikoshBAN" pitchFamily="2" charset="0"/>
          </a:endParaRPr>
        </a:p>
      </dgm:t>
    </dgm:pt>
    <dgm:pt modelId="{62BA5B95-F317-4A0B-AEC5-8218B7CD468A}">
      <dgm:prSet phldrT="[Text]" custT="1"/>
      <dgm:spPr/>
      <dgm:t>
        <a:bodyPr/>
        <a:lstStyle/>
        <a:p>
          <a:r>
            <a:rPr lang="en-US" sz="2400" b="0" dirty="0" err="1" smtClean="0">
              <a:solidFill>
                <a:schemeClr val="tx1"/>
              </a:solidFill>
              <a:effectLst/>
              <a:latin typeface="NikoshBAN" pitchFamily="2" charset="0"/>
              <a:cs typeface="NikoshBAN" pitchFamily="2" charset="0"/>
            </a:rPr>
            <a:t>দেহ</a:t>
          </a:r>
          <a:r>
            <a:rPr lang="en-US" sz="2400" b="0" dirty="0" smtClean="0">
              <a:solidFill>
                <a:schemeClr val="tx1"/>
              </a:solidFill>
              <a:effectLst/>
              <a:latin typeface="NikoshBAN" pitchFamily="2" charset="0"/>
              <a:cs typeface="NikoshBAN" pitchFamily="2" charset="0"/>
            </a:rPr>
            <a:t> </a:t>
          </a:r>
          <a:r>
            <a:rPr lang="en-US" sz="2400" b="0" dirty="0" err="1" smtClean="0">
              <a:solidFill>
                <a:schemeClr val="tx1"/>
              </a:solidFill>
              <a:effectLst/>
              <a:latin typeface="NikoshBAN" pitchFamily="2" charset="0"/>
              <a:cs typeface="NikoshBAN" pitchFamily="2" charset="0"/>
            </a:rPr>
            <a:t>পালকে</a:t>
          </a:r>
          <a:r>
            <a:rPr lang="en-US" sz="2400" b="0" dirty="0" smtClean="0">
              <a:solidFill>
                <a:schemeClr val="tx1"/>
              </a:solidFill>
              <a:effectLst/>
              <a:latin typeface="NikoshBAN" pitchFamily="2" charset="0"/>
              <a:cs typeface="NikoshBAN" pitchFamily="2" charset="0"/>
            </a:rPr>
            <a:t> </a:t>
          </a:r>
          <a:r>
            <a:rPr lang="en-US" sz="2400" b="0" dirty="0" err="1" smtClean="0">
              <a:solidFill>
                <a:schemeClr val="tx1"/>
              </a:solidFill>
              <a:effectLst/>
              <a:latin typeface="NikoshBAN" pitchFamily="2" charset="0"/>
              <a:cs typeface="NikoshBAN" pitchFamily="2" charset="0"/>
            </a:rPr>
            <a:t>আবৃত</a:t>
          </a:r>
          <a:r>
            <a:rPr lang="en-US" sz="2400" b="0" dirty="0" smtClean="0">
              <a:solidFill>
                <a:schemeClr val="tx1"/>
              </a:solidFill>
              <a:effectLst/>
              <a:latin typeface="NikoshBAN" pitchFamily="2" charset="0"/>
              <a:cs typeface="NikoshBAN" pitchFamily="2" charset="0"/>
            </a:rPr>
            <a:t>। </a:t>
          </a:r>
          <a:endParaRPr lang="en-US" sz="2400" b="0" dirty="0">
            <a:solidFill>
              <a:schemeClr val="tx1"/>
            </a:solidFill>
            <a:effectLst/>
            <a:latin typeface="NikoshBAN" pitchFamily="2" charset="0"/>
            <a:cs typeface="NikoshBAN" pitchFamily="2" charset="0"/>
          </a:endParaRPr>
        </a:p>
      </dgm:t>
    </dgm:pt>
    <dgm:pt modelId="{E45D3B1E-1C85-44D1-996F-7326CB34FCAF}" type="parTrans" cxnId="{1C6A3ABD-FDB7-4AB0-AFE9-B57C48591E14}">
      <dgm:prSet/>
      <dgm:spPr/>
      <dgm:t>
        <a:bodyPr/>
        <a:lstStyle/>
        <a:p>
          <a:endParaRPr lang="en-US" sz="3600" b="1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NikoshBAN" pitchFamily="2" charset="0"/>
            <a:cs typeface="NikoshBAN" pitchFamily="2" charset="0"/>
          </a:endParaRPr>
        </a:p>
      </dgm:t>
    </dgm:pt>
    <dgm:pt modelId="{AC9A963C-14FC-4AA0-8464-727C326E7A61}" type="sibTrans" cxnId="{1C6A3ABD-FDB7-4AB0-AFE9-B57C48591E14}">
      <dgm:prSet/>
      <dgm:spPr/>
      <dgm:t>
        <a:bodyPr/>
        <a:lstStyle/>
        <a:p>
          <a:endParaRPr lang="en-US" sz="3600" b="1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NikoshBAN" pitchFamily="2" charset="0"/>
            <a:cs typeface="NikoshBAN" pitchFamily="2" charset="0"/>
          </a:endParaRPr>
        </a:p>
      </dgm:t>
    </dgm:pt>
    <dgm:pt modelId="{82AD69D9-D645-4CF8-8CE4-C4B5B626BBC3}">
      <dgm:prSet phldrT="[Text]" custT="1"/>
      <dgm:spPr/>
      <dgm:t>
        <a:bodyPr/>
        <a:lstStyle/>
        <a:p>
          <a:r>
            <a:rPr lang="en-US" sz="2400" b="0" dirty="0" err="1" smtClean="0">
              <a:solidFill>
                <a:schemeClr val="tx1"/>
              </a:solidFill>
              <a:effectLst/>
              <a:latin typeface="NikoshBAN" pitchFamily="2" charset="0"/>
              <a:cs typeface="NikoshBAN" pitchFamily="2" charset="0"/>
            </a:rPr>
            <a:t>ত্বক</a:t>
          </a:r>
          <a:r>
            <a:rPr lang="en-US" sz="2400" b="0" dirty="0" smtClean="0">
              <a:solidFill>
                <a:schemeClr val="tx1"/>
              </a:solidFill>
              <a:effectLst/>
              <a:latin typeface="NikoshBAN" pitchFamily="2" charset="0"/>
              <a:cs typeface="NikoshBAN" pitchFamily="2" charset="0"/>
            </a:rPr>
            <a:t> </a:t>
          </a:r>
          <a:r>
            <a:rPr lang="en-US" sz="2400" b="0" dirty="0" err="1" smtClean="0">
              <a:solidFill>
                <a:schemeClr val="tx1"/>
              </a:solidFill>
              <a:effectLst/>
              <a:latin typeface="NikoshBAN" pitchFamily="2" charset="0"/>
              <a:cs typeface="NikoshBAN" pitchFamily="2" charset="0"/>
            </a:rPr>
            <a:t>শুষ্ক</a:t>
          </a:r>
          <a:r>
            <a:rPr lang="en-US" sz="2400" b="0" dirty="0" smtClean="0">
              <a:solidFill>
                <a:schemeClr val="tx1"/>
              </a:solidFill>
              <a:effectLst/>
              <a:latin typeface="NikoshBAN" pitchFamily="2" charset="0"/>
              <a:cs typeface="NikoshBAN" pitchFamily="2" charset="0"/>
            </a:rPr>
            <a:t> ও </a:t>
          </a:r>
          <a:r>
            <a:rPr lang="en-US" sz="2400" b="0" dirty="0" err="1" smtClean="0">
              <a:solidFill>
                <a:schemeClr val="tx1"/>
              </a:solidFill>
              <a:effectLst/>
              <a:latin typeface="NikoshBAN" pitchFamily="2" charset="0"/>
              <a:cs typeface="NikoshBAN" pitchFamily="2" charset="0"/>
            </a:rPr>
            <a:t>আঁইশযুক্ত</a:t>
          </a:r>
          <a:r>
            <a:rPr lang="en-US" sz="2400" b="0" dirty="0" smtClean="0">
              <a:solidFill>
                <a:schemeClr val="tx1"/>
              </a:solidFill>
              <a:effectLst/>
              <a:latin typeface="NikoshBAN" pitchFamily="2" charset="0"/>
              <a:cs typeface="NikoshBAN" pitchFamily="2" charset="0"/>
            </a:rPr>
            <a:t>। </a:t>
          </a:r>
          <a:endParaRPr lang="en-US" sz="2400" b="0" dirty="0">
            <a:solidFill>
              <a:schemeClr val="tx1"/>
            </a:solidFill>
            <a:effectLst/>
            <a:latin typeface="NikoshBAN" pitchFamily="2" charset="0"/>
            <a:cs typeface="NikoshBAN" pitchFamily="2" charset="0"/>
          </a:endParaRPr>
        </a:p>
      </dgm:t>
    </dgm:pt>
    <dgm:pt modelId="{0D917FA5-C46A-459A-8EF4-87218BE24FA2}" type="parTrans" cxnId="{222B8085-64C5-4DA2-9838-14898AB6235D}">
      <dgm:prSet/>
      <dgm:spPr/>
      <dgm:t>
        <a:bodyPr/>
        <a:lstStyle/>
        <a:p>
          <a:endParaRPr lang="en-US"/>
        </a:p>
      </dgm:t>
    </dgm:pt>
    <dgm:pt modelId="{783D1149-D132-4892-BC74-7E49D51E4E6F}" type="sibTrans" cxnId="{222B8085-64C5-4DA2-9838-14898AB6235D}">
      <dgm:prSet/>
      <dgm:spPr/>
      <dgm:t>
        <a:bodyPr/>
        <a:lstStyle/>
        <a:p>
          <a:endParaRPr lang="en-US"/>
        </a:p>
      </dgm:t>
    </dgm:pt>
    <dgm:pt modelId="{7E0FA271-502D-4D62-A5D8-4A814EB4E90D}">
      <dgm:prSet phldrT="[Text]" custT="1"/>
      <dgm:spPr/>
      <dgm:t>
        <a:bodyPr/>
        <a:lstStyle/>
        <a:p>
          <a:r>
            <a:rPr lang="en-US" sz="2400" b="0" dirty="0" err="1" smtClean="0">
              <a:solidFill>
                <a:schemeClr val="tx1"/>
              </a:solidFill>
              <a:effectLst/>
              <a:latin typeface="NikoshBAN" pitchFamily="2" charset="0"/>
              <a:cs typeface="NikoshBAN" pitchFamily="2" charset="0"/>
            </a:rPr>
            <a:t>চার</a:t>
          </a:r>
          <a:r>
            <a:rPr lang="en-US" sz="2400" b="0" dirty="0" smtClean="0">
              <a:solidFill>
                <a:schemeClr val="tx1"/>
              </a:solidFill>
              <a:effectLst/>
              <a:latin typeface="NikoshBAN" pitchFamily="2" charset="0"/>
              <a:cs typeface="NikoshBAN" pitchFamily="2" charset="0"/>
            </a:rPr>
            <a:t> </a:t>
          </a:r>
          <a:r>
            <a:rPr lang="en-US" sz="2400" b="0" dirty="0" err="1" smtClean="0">
              <a:solidFill>
                <a:schemeClr val="tx1"/>
              </a:solidFill>
              <a:effectLst/>
              <a:latin typeface="NikoshBAN" pitchFamily="2" charset="0"/>
              <a:cs typeface="NikoshBAN" pitchFamily="2" charset="0"/>
            </a:rPr>
            <a:t>পায়ে</a:t>
          </a:r>
          <a:r>
            <a:rPr lang="en-US" sz="2400" b="0" dirty="0" smtClean="0">
              <a:solidFill>
                <a:schemeClr val="tx1"/>
              </a:solidFill>
              <a:effectLst/>
              <a:latin typeface="NikoshBAN" pitchFamily="2" charset="0"/>
              <a:cs typeface="NikoshBAN" pitchFamily="2" charset="0"/>
            </a:rPr>
            <a:t> </a:t>
          </a:r>
          <a:r>
            <a:rPr lang="en-US" sz="2400" b="0" dirty="0" err="1" smtClean="0">
              <a:solidFill>
                <a:schemeClr val="tx1"/>
              </a:solidFill>
              <a:effectLst/>
              <a:latin typeface="NikoshBAN" pitchFamily="2" charset="0"/>
              <a:cs typeface="NikoshBAN" pitchFamily="2" charset="0"/>
            </a:rPr>
            <a:t>পাঁচটি</a:t>
          </a:r>
          <a:r>
            <a:rPr lang="en-US" sz="2400" b="0" dirty="0" smtClean="0">
              <a:solidFill>
                <a:schemeClr val="tx1"/>
              </a:solidFill>
              <a:effectLst/>
              <a:latin typeface="NikoshBAN" pitchFamily="2" charset="0"/>
              <a:cs typeface="NikoshBAN" pitchFamily="2" charset="0"/>
            </a:rPr>
            <a:t> </a:t>
          </a:r>
          <a:r>
            <a:rPr lang="en-US" sz="2400" b="0" dirty="0" err="1" smtClean="0">
              <a:solidFill>
                <a:schemeClr val="tx1"/>
              </a:solidFill>
              <a:effectLst/>
              <a:latin typeface="NikoshBAN" pitchFamily="2" charset="0"/>
              <a:cs typeface="NikoshBAN" pitchFamily="2" charset="0"/>
            </a:rPr>
            <a:t>করে</a:t>
          </a:r>
          <a:r>
            <a:rPr lang="en-US" sz="2400" b="0" dirty="0" smtClean="0">
              <a:solidFill>
                <a:schemeClr val="tx1"/>
              </a:solidFill>
              <a:effectLst/>
              <a:latin typeface="NikoshBAN" pitchFamily="2" charset="0"/>
              <a:cs typeface="NikoshBAN" pitchFamily="2" charset="0"/>
            </a:rPr>
            <a:t> </a:t>
          </a:r>
          <a:r>
            <a:rPr lang="en-US" sz="2400" b="0" dirty="0" err="1" smtClean="0">
              <a:solidFill>
                <a:schemeClr val="tx1"/>
              </a:solidFill>
              <a:effectLst/>
              <a:latin typeface="NikoshBAN" pitchFamily="2" charset="0"/>
              <a:cs typeface="NikoshBAN" pitchFamily="2" charset="0"/>
            </a:rPr>
            <a:t>নখরযুক্ত</a:t>
          </a:r>
          <a:r>
            <a:rPr lang="en-US" sz="2400" b="0" dirty="0" smtClean="0">
              <a:solidFill>
                <a:schemeClr val="tx1"/>
              </a:solidFill>
              <a:effectLst/>
              <a:latin typeface="NikoshBAN" pitchFamily="2" charset="0"/>
              <a:cs typeface="NikoshBAN" pitchFamily="2" charset="0"/>
            </a:rPr>
            <a:t> </a:t>
          </a:r>
          <a:r>
            <a:rPr lang="en-US" sz="2400" b="0" dirty="0" err="1" smtClean="0">
              <a:solidFill>
                <a:schemeClr val="tx1"/>
              </a:solidFill>
              <a:effectLst/>
              <a:latin typeface="NikoshBAN" pitchFamily="2" charset="0"/>
              <a:cs typeface="NikoshBAN" pitchFamily="2" charset="0"/>
            </a:rPr>
            <a:t>আঙ্গুল</a:t>
          </a:r>
          <a:r>
            <a:rPr lang="en-US" sz="2400" b="0" dirty="0" smtClean="0">
              <a:solidFill>
                <a:schemeClr val="tx1"/>
              </a:solidFill>
              <a:effectLst/>
              <a:latin typeface="NikoshBAN" pitchFamily="2" charset="0"/>
              <a:cs typeface="NikoshBAN" pitchFamily="2" charset="0"/>
            </a:rPr>
            <a:t> </a:t>
          </a:r>
          <a:r>
            <a:rPr lang="en-US" sz="2400" b="0" dirty="0" err="1" smtClean="0">
              <a:solidFill>
                <a:schemeClr val="tx1"/>
              </a:solidFill>
              <a:effectLst/>
              <a:latin typeface="NikoshBAN" pitchFamily="2" charset="0"/>
              <a:cs typeface="NikoshBAN" pitchFamily="2" charset="0"/>
            </a:rPr>
            <a:t>আছে</a:t>
          </a:r>
          <a:r>
            <a:rPr lang="en-US" sz="2400" b="0" dirty="0" smtClean="0">
              <a:solidFill>
                <a:schemeClr val="tx1"/>
              </a:solidFill>
              <a:effectLst/>
              <a:latin typeface="NikoshBAN" pitchFamily="2" charset="0"/>
              <a:cs typeface="NikoshBAN" pitchFamily="2" charset="0"/>
            </a:rPr>
            <a:t>। </a:t>
          </a:r>
          <a:endParaRPr lang="en-US" sz="2400" b="0" dirty="0">
            <a:solidFill>
              <a:schemeClr val="tx1"/>
            </a:solidFill>
            <a:effectLst/>
            <a:latin typeface="NikoshBAN" pitchFamily="2" charset="0"/>
            <a:cs typeface="NikoshBAN" pitchFamily="2" charset="0"/>
          </a:endParaRPr>
        </a:p>
      </dgm:t>
    </dgm:pt>
    <dgm:pt modelId="{3213BDBD-A2D3-4DFE-80C0-12084C41B826}" type="parTrans" cxnId="{9093E18B-14DE-4A23-95E8-C765E4925A3D}">
      <dgm:prSet/>
      <dgm:spPr/>
      <dgm:t>
        <a:bodyPr/>
        <a:lstStyle/>
        <a:p>
          <a:endParaRPr lang="en-US"/>
        </a:p>
      </dgm:t>
    </dgm:pt>
    <dgm:pt modelId="{2A7492FF-2781-4A1B-B479-8EDBE55FFA9E}" type="sibTrans" cxnId="{9093E18B-14DE-4A23-95E8-C765E4925A3D}">
      <dgm:prSet/>
      <dgm:spPr/>
      <dgm:t>
        <a:bodyPr/>
        <a:lstStyle/>
        <a:p>
          <a:endParaRPr lang="en-US"/>
        </a:p>
      </dgm:t>
    </dgm:pt>
    <dgm:pt modelId="{D14E4863-761B-4B82-A561-9C54B8F9B6D0}">
      <dgm:prSet phldrT="[Text]" custT="1"/>
      <dgm:spPr/>
      <dgm:t>
        <a:bodyPr/>
        <a:lstStyle/>
        <a:p>
          <a:r>
            <a:rPr lang="en-US" sz="2400" b="0" dirty="0" err="1" smtClean="0">
              <a:solidFill>
                <a:srgbClr val="000066"/>
              </a:solidFill>
              <a:effectLst/>
              <a:latin typeface="NikoshBAN" pitchFamily="2" charset="0"/>
              <a:cs typeface="NikoshBAN" pitchFamily="2" charset="0"/>
            </a:rPr>
            <a:t>যেমনঃ</a:t>
          </a:r>
          <a:r>
            <a:rPr lang="en-US" sz="2400" b="0" dirty="0" smtClean="0">
              <a:solidFill>
                <a:srgbClr val="000066"/>
              </a:solidFill>
              <a:effectLst/>
              <a:latin typeface="NikoshBAN" pitchFamily="2" charset="0"/>
              <a:cs typeface="NikoshBAN" pitchFamily="2" charset="0"/>
            </a:rPr>
            <a:t> </a:t>
          </a:r>
          <a:r>
            <a:rPr lang="en-US" sz="2400" b="0" dirty="0" err="1" smtClean="0">
              <a:solidFill>
                <a:srgbClr val="000066"/>
              </a:solidFill>
              <a:effectLst/>
              <a:latin typeface="NikoshBAN" pitchFamily="2" charset="0"/>
              <a:cs typeface="NikoshBAN" pitchFamily="2" charset="0"/>
            </a:rPr>
            <a:t>টিকটিকি</a:t>
          </a:r>
          <a:r>
            <a:rPr lang="en-US" sz="2400" b="0" dirty="0" smtClean="0">
              <a:solidFill>
                <a:srgbClr val="000066"/>
              </a:solidFill>
              <a:effectLst/>
              <a:latin typeface="NikoshBAN" pitchFamily="2" charset="0"/>
              <a:cs typeface="NikoshBAN" pitchFamily="2" charset="0"/>
            </a:rPr>
            <a:t> ,</a:t>
          </a:r>
          <a:r>
            <a:rPr lang="en-US" sz="2400" b="0" dirty="0" err="1" smtClean="0">
              <a:solidFill>
                <a:srgbClr val="000066"/>
              </a:solidFill>
              <a:effectLst/>
              <a:latin typeface="NikoshBAN" pitchFamily="2" charset="0"/>
              <a:cs typeface="NikoshBAN" pitchFamily="2" charset="0"/>
            </a:rPr>
            <a:t>কুমির</a:t>
          </a:r>
          <a:r>
            <a:rPr lang="en-US" sz="2400" b="0" dirty="0" smtClean="0">
              <a:solidFill>
                <a:srgbClr val="000066"/>
              </a:solidFill>
              <a:effectLst/>
              <a:latin typeface="NikoshBAN" pitchFamily="2" charset="0"/>
              <a:cs typeface="NikoshBAN" pitchFamily="2" charset="0"/>
            </a:rPr>
            <a:t>, </a:t>
          </a:r>
          <a:r>
            <a:rPr lang="en-US" sz="2400" b="0" dirty="0" err="1" smtClean="0">
              <a:solidFill>
                <a:srgbClr val="000066"/>
              </a:solidFill>
              <a:effectLst/>
              <a:latin typeface="NikoshBAN" pitchFamily="2" charset="0"/>
              <a:cs typeface="NikoshBAN" pitchFamily="2" charset="0"/>
            </a:rPr>
            <a:t>সাপ</a:t>
          </a:r>
          <a:r>
            <a:rPr lang="en-US" sz="2400" b="0" dirty="0" smtClean="0">
              <a:solidFill>
                <a:srgbClr val="000066"/>
              </a:solidFill>
              <a:effectLst/>
              <a:latin typeface="NikoshBAN" pitchFamily="2" charset="0"/>
              <a:cs typeface="NikoshBAN" pitchFamily="2" charset="0"/>
            </a:rPr>
            <a:t>  </a:t>
          </a:r>
          <a:endParaRPr lang="en-US" sz="2400" b="0" dirty="0">
            <a:solidFill>
              <a:srgbClr val="000066"/>
            </a:solidFill>
            <a:effectLst/>
            <a:latin typeface="NikoshBAN" pitchFamily="2" charset="0"/>
            <a:cs typeface="NikoshBAN" pitchFamily="2" charset="0"/>
          </a:endParaRPr>
        </a:p>
      </dgm:t>
    </dgm:pt>
    <dgm:pt modelId="{0804637D-F630-4306-8321-B03CDCC08175}" type="parTrans" cxnId="{9D3B0732-5A70-43BA-A31A-75CAADC096C7}">
      <dgm:prSet/>
      <dgm:spPr/>
      <dgm:t>
        <a:bodyPr/>
        <a:lstStyle/>
        <a:p>
          <a:endParaRPr lang="en-US"/>
        </a:p>
      </dgm:t>
    </dgm:pt>
    <dgm:pt modelId="{061DF350-885B-403D-A76A-C22A5A8E4E49}" type="sibTrans" cxnId="{9D3B0732-5A70-43BA-A31A-75CAADC096C7}">
      <dgm:prSet/>
      <dgm:spPr/>
      <dgm:t>
        <a:bodyPr/>
        <a:lstStyle/>
        <a:p>
          <a:endParaRPr lang="en-US"/>
        </a:p>
      </dgm:t>
    </dgm:pt>
    <dgm:pt modelId="{7B79F0E3-DD01-417C-80D5-A0BDE86FE69D}">
      <dgm:prSet phldrT="[Text]" custT="1"/>
      <dgm:spPr/>
      <dgm:t>
        <a:bodyPr/>
        <a:lstStyle/>
        <a:p>
          <a:r>
            <a:rPr lang="en-US" sz="2400" b="0" dirty="0" err="1" smtClean="0">
              <a:solidFill>
                <a:schemeClr val="tx1"/>
              </a:solidFill>
              <a:effectLst/>
              <a:latin typeface="NikoshBAN" pitchFamily="2" charset="0"/>
              <a:cs typeface="NikoshBAN" pitchFamily="2" charset="0"/>
            </a:rPr>
            <a:t>দুটি</a:t>
          </a:r>
          <a:r>
            <a:rPr lang="en-US" sz="2400" b="0" dirty="0" smtClean="0">
              <a:solidFill>
                <a:schemeClr val="tx1"/>
              </a:solidFill>
              <a:effectLst/>
              <a:latin typeface="NikoshBAN" pitchFamily="2" charset="0"/>
              <a:cs typeface="NikoshBAN" pitchFamily="2" charset="0"/>
            </a:rPr>
            <a:t> </a:t>
          </a:r>
          <a:r>
            <a:rPr lang="en-US" sz="2400" b="0" dirty="0" err="1" smtClean="0">
              <a:solidFill>
                <a:schemeClr val="tx1"/>
              </a:solidFill>
              <a:effectLst/>
              <a:latin typeface="NikoshBAN" pitchFamily="2" charset="0"/>
              <a:cs typeface="NikoshBAN" pitchFamily="2" charset="0"/>
            </a:rPr>
            <a:t>ডানা</a:t>
          </a:r>
          <a:r>
            <a:rPr lang="en-US" sz="2400" b="0" dirty="0" smtClean="0">
              <a:solidFill>
                <a:schemeClr val="tx1"/>
              </a:solidFill>
              <a:effectLst/>
              <a:latin typeface="NikoshBAN" pitchFamily="2" charset="0"/>
              <a:cs typeface="NikoshBAN" pitchFamily="2" charset="0"/>
            </a:rPr>
            <a:t>, </a:t>
          </a:r>
          <a:r>
            <a:rPr lang="en-US" sz="2400" b="0" dirty="0" err="1" smtClean="0">
              <a:solidFill>
                <a:schemeClr val="tx1"/>
              </a:solidFill>
              <a:effectLst/>
              <a:latin typeface="NikoshBAN" pitchFamily="2" charset="0"/>
              <a:cs typeface="NikoshBAN" pitchFamily="2" charset="0"/>
            </a:rPr>
            <a:t>দুটি</a:t>
          </a:r>
          <a:r>
            <a:rPr lang="en-US" sz="2400" b="0" dirty="0" smtClean="0">
              <a:solidFill>
                <a:schemeClr val="tx1"/>
              </a:solidFill>
              <a:effectLst/>
              <a:latin typeface="NikoshBAN" pitchFamily="2" charset="0"/>
              <a:cs typeface="NikoshBAN" pitchFamily="2" charset="0"/>
            </a:rPr>
            <a:t> </a:t>
          </a:r>
          <a:r>
            <a:rPr lang="en-US" sz="2400" b="0" dirty="0" err="1" smtClean="0">
              <a:solidFill>
                <a:schemeClr val="tx1"/>
              </a:solidFill>
              <a:effectLst/>
              <a:latin typeface="NikoshBAN" pitchFamily="2" charset="0"/>
              <a:cs typeface="NikoshBAN" pitchFamily="2" charset="0"/>
            </a:rPr>
            <a:t>পা</a:t>
          </a:r>
          <a:r>
            <a:rPr lang="en-US" sz="2400" b="0" dirty="0" smtClean="0">
              <a:solidFill>
                <a:schemeClr val="tx1"/>
              </a:solidFill>
              <a:effectLst/>
              <a:latin typeface="NikoshBAN" pitchFamily="2" charset="0"/>
              <a:cs typeface="NikoshBAN" pitchFamily="2" charset="0"/>
            </a:rPr>
            <a:t> ও </a:t>
          </a:r>
          <a:r>
            <a:rPr lang="en-US" sz="2400" b="0" dirty="0" err="1" smtClean="0">
              <a:solidFill>
                <a:schemeClr val="tx1"/>
              </a:solidFill>
              <a:effectLst/>
              <a:latin typeface="NikoshBAN" pitchFamily="2" charset="0"/>
              <a:cs typeface="NikoshBAN" pitchFamily="2" charset="0"/>
            </a:rPr>
            <a:t>একটি</a:t>
          </a:r>
          <a:r>
            <a:rPr lang="en-US" sz="2400" b="0" dirty="0" smtClean="0">
              <a:solidFill>
                <a:schemeClr val="tx1"/>
              </a:solidFill>
              <a:effectLst/>
              <a:latin typeface="NikoshBAN" pitchFamily="2" charset="0"/>
              <a:cs typeface="NikoshBAN" pitchFamily="2" charset="0"/>
            </a:rPr>
            <a:t> </a:t>
          </a:r>
          <a:r>
            <a:rPr lang="en-US" sz="2400" b="0" dirty="0" err="1" smtClean="0">
              <a:solidFill>
                <a:schemeClr val="tx1"/>
              </a:solidFill>
              <a:effectLst/>
              <a:latin typeface="NikoshBAN" pitchFamily="2" charset="0"/>
              <a:cs typeface="NikoshBAN" pitchFamily="2" charset="0"/>
            </a:rPr>
            <a:t>চঞ্চু</a:t>
          </a:r>
          <a:r>
            <a:rPr lang="en-US" sz="2400" b="0" dirty="0" smtClean="0">
              <a:solidFill>
                <a:schemeClr val="tx1"/>
              </a:solidFill>
              <a:effectLst/>
              <a:latin typeface="NikoshBAN" pitchFamily="2" charset="0"/>
              <a:cs typeface="NikoshBAN" pitchFamily="2" charset="0"/>
            </a:rPr>
            <a:t> </a:t>
          </a:r>
          <a:r>
            <a:rPr lang="en-US" sz="2400" b="0" dirty="0" err="1" smtClean="0">
              <a:solidFill>
                <a:schemeClr val="tx1"/>
              </a:solidFill>
              <a:effectLst/>
              <a:latin typeface="NikoshBAN" pitchFamily="2" charset="0"/>
              <a:cs typeface="NikoshBAN" pitchFamily="2" charset="0"/>
            </a:rPr>
            <a:t>আছে</a:t>
          </a:r>
          <a:r>
            <a:rPr lang="en-US" sz="2400" b="0" dirty="0" smtClean="0">
              <a:solidFill>
                <a:schemeClr val="tx1"/>
              </a:solidFill>
              <a:effectLst/>
              <a:latin typeface="NikoshBAN" pitchFamily="2" charset="0"/>
              <a:cs typeface="NikoshBAN" pitchFamily="2" charset="0"/>
            </a:rPr>
            <a:t>। </a:t>
          </a:r>
          <a:endParaRPr lang="en-US" sz="2400" b="0" dirty="0">
            <a:solidFill>
              <a:schemeClr val="tx1"/>
            </a:solidFill>
            <a:effectLst/>
            <a:latin typeface="NikoshBAN" pitchFamily="2" charset="0"/>
            <a:cs typeface="NikoshBAN" pitchFamily="2" charset="0"/>
          </a:endParaRPr>
        </a:p>
      </dgm:t>
    </dgm:pt>
    <dgm:pt modelId="{74B58E92-7D99-4124-B98C-29047E26CFF1}" type="parTrans" cxnId="{8017BBE9-0E85-4124-9391-84281865C714}">
      <dgm:prSet/>
      <dgm:spPr/>
      <dgm:t>
        <a:bodyPr/>
        <a:lstStyle/>
        <a:p>
          <a:endParaRPr lang="en-US"/>
        </a:p>
      </dgm:t>
    </dgm:pt>
    <dgm:pt modelId="{71D47E11-AE7D-4F4D-8984-CD3778612E30}" type="sibTrans" cxnId="{8017BBE9-0E85-4124-9391-84281865C714}">
      <dgm:prSet/>
      <dgm:spPr/>
      <dgm:t>
        <a:bodyPr/>
        <a:lstStyle/>
        <a:p>
          <a:endParaRPr lang="en-US"/>
        </a:p>
      </dgm:t>
    </dgm:pt>
    <dgm:pt modelId="{5F193372-551E-496A-84AE-7409530AF38D}">
      <dgm:prSet phldrT="[Text]" custT="1"/>
      <dgm:spPr/>
      <dgm:t>
        <a:bodyPr/>
        <a:lstStyle/>
        <a:p>
          <a:r>
            <a:rPr lang="en-US" sz="2400" b="0" dirty="0" err="1" smtClean="0">
              <a:solidFill>
                <a:schemeClr val="tx1"/>
              </a:solidFill>
              <a:effectLst/>
              <a:latin typeface="NikoshBAN" pitchFamily="2" charset="0"/>
              <a:cs typeface="NikoshBAN" pitchFamily="2" charset="0"/>
            </a:rPr>
            <a:t>ফুসফুসের</a:t>
          </a:r>
          <a:r>
            <a:rPr lang="en-US" sz="2400" b="0" dirty="0" smtClean="0">
              <a:solidFill>
                <a:schemeClr val="tx1"/>
              </a:solidFill>
              <a:effectLst/>
              <a:latin typeface="NikoshBAN" pitchFamily="2" charset="0"/>
              <a:cs typeface="NikoshBAN" pitchFamily="2" charset="0"/>
            </a:rPr>
            <a:t> </a:t>
          </a:r>
          <a:r>
            <a:rPr lang="en-US" sz="2400" b="0" dirty="0" err="1" smtClean="0">
              <a:solidFill>
                <a:schemeClr val="tx1"/>
              </a:solidFill>
              <a:effectLst/>
              <a:latin typeface="NikoshBAN" pitchFamily="2" charset="0"/>
              <a:cs typeface="NikoshBAN" pitchFamily="2" charset="0"/>
            </a:rPr>
            <a:t>সাথে</a:t>
          </a:r>
          <a:r>
            <a:rPr lang="en-US" sz="2400" b="0" dirty="0" smtClean="0">
              <a:solidFill>
                <a:schemeClr val="tx1"/>
              </a:solidFill>
              <a:effectLst/>
              <a:latin typeface="NikoshBAN" pitchFamily="2" charset="0"/>
              <a:cs typeface="NikoshBAN" pitchFamily="2" charset="0"/>
            </a:rPr>
            <a:t> </a:t>
          </a:r>
          <a:r>
            <a:rPr lang="en-US" sz="2400" b="0" dirty="0" err="1" smtClean="0">
              <a:solidFill>
                <a:schemeClr val="tx1"/>
              </a:solidFill>
              <a:effectLst/>
              <a:latin typeface="NikoshBAN" pitchFamily="2" charset="0"/>
              <a:cs typeface="NikoshBAN" pitchFamily="2" charset="0"/>
            </a:rPr>
            <a:t>বায়ুথলি</a:t>
          </a:r>
          <a:r>
            <a:rPr lang="en-US" sz="2400" b="0" dirty="0" smtClean="0">
              <a:solidFill>
                <a:schemeClr val="tx1"/>
              </a:solidFill>
              <a:effectLst/>
              <a:latin typeface="NikoshBAN" pitchFamily="2" charset="0"/>
              <a:cs typeface="NikoshBAN" pitchFamily="2" charset="0"/>
            </a:rPr>
            <a:t> </a:t>
          </a:r>
          <a:r>
            <a:rPr lang="en-US" sz="2400" b="0" dirty="0" err="1" smtClean="0">
              <a:solidFill>
                <a:schemeClr val="tx1"/>
              </a:solidFill>
              <a:effectLst/>
              <a:latin typeface="NikoshBAN" pitchFamily="2" charset="0"/>
              <a:cs typeface="NikoshBAN" pitchFamily="2" charset="0"/>
            </a:rPr>
            <a:t>থাকায়</a:t>
          </a:r>
          <a:r>
            <a:rPr lang="en-US" sz="2400" b="0" dirty="0" smtClean="0">
              <a:solidFill>
                <a:schemeClr val="tx1"/>
              </a:solidFill>
              <a:effectLst/>
              <a:latin typeface="NikoshBAN" pitchFamily="2" charset="0"/>
              <a:cs typeface="NikoshBAN" pitchFamily="2" charset="0"/>
            </a:rPr>
            <a:t> </a:t>
          </a:r>
          <a:r>
            <a:rPr lang="en-US" sz="2400" b="0" dirty="0" err="1" smtClean="0">
              <a:solidFill>
                <a:schemeClr val="tx1"/>
              </a:solidFill>
              <a:effectLst/>
              <a:latin typeface="NikoshBAN" pitchFamily="2" charset="0"/>
              <a:cs typeface="NikoshBAN" pitchFamily="2" charset="0"/>
            </a:rPr>
            <a:t>সহজে</a:t>
          </a:r>
          <a:r>
            <a:rPr lang="en-US" sz="2400" b="0" dirty="0" smtClean="0">
              <a:solidFill>
                <a:schemeClr val="tx1"/>
              </a:solidFill>
              <a:effectLst/>
              <a:latin typeface="NikoshBAN" pitchFamily="2" charset="0"/>
              <a:cs typeface="NikoshBAN" pitchFamily="2" charset="0"/>
            </a:rPr>
            <a:t> </a:t>
          </a:r>
          <a:r>
            <a:rPr lang="en-US" sz="2400" b="0" dirty="0" err="1" smtClean="0">
              <a:solidFill>
                <a:schemeClr val="tx1"/>
              </a:solidFill>
              <a:effectLst/>
              <a:latin typeface="NikoshBAN" pitchFamily="2" charset="0"/>
              <a:cs typeface="NikoshBAN" pitchFamily="2" charset="0"/>
            </a:rPr>
            <a:t>উড়তে</a:t>
          </a:r>
          <a:r>
            <a:rPr lang="en-US" sz="2400" b="0" dirty="0" smtClean="0">
              <a:solidFill>
                <a:schemeClr val="tx1"/>
              </a:solidFill>
              <a:effectLst/>
              <a:latin typeface="NikoshBAN" pitchFamily="2" charset="0"/>
              <a:cs typeface="NikoshBAN" pitchFamily="2" charset="0"/>
            </a:rPr>
            <a:t> </a:t>
          </a:r>
          <a:r>
            <a:rPr lang="en-US" sz="2400" b="0" dirty="0" err="1" smtClean="0">
              <a:solidFill>
                <a:schemeClr val="tx1"/>
              </a:solidFill>
              <a:effectLst/>
              <a:latin typeface="NikoshBAN" pitchFamily="2" charset="0"/>
              <a:cs typeface="NikoshBAN" pitchFamily="2" charset="0"/>
            </a:rPr>
            <a:t>পারে</a:t>
          </a:r>
          <a:r>
            <a:rPr lang="en-US" sz="2400" b="0" dirty="0" smtClean="0">
              <a:solidFill>
                <a:schemeClr val="tx1"/>
              </a:solidFill>
              <a:effectLst/>
              <a:latin typeface="NikoshBAN" pitchFamily="2" charset="0"/>
              <a:cs typeface="NikoshBAN" pitchFamily="2" charset="0"/>
            </a:rPr>
            <a:t>।</a:t>
          </a:r>
          <a:endParaRPr lang="en-US" sz="2400" b="0" dirty="0">
            <a:solidFill>
              <a:schemeClr val="tx1"/>
            </a:solidFill>
            <a:effectLst/>
            <a:latin typeface="NikoshBAN" pitchFamily="2" charset="0"/>
            <a:cs typeface="NikoshBAN" pitchFamily="2" charset="0"/>
          </a:endParaRPr>
        </a:p>
      </dgm:t>
    </dgm:pt>
    <dgm:pt modelId="{075CC00A-1DDF-4620-9439-2BD89F802380}" type="parTrans" cxnId="{BB06EEFC-3C4B-44C6-8830-349014C45545}">
      <dgm:prSet/>
      <dgm:spPr/>
      <dgm:t>
        <a:bodyPr/>
        <a:lstStyle/>
        <a:p>
          <a:endParaRPr lang="en-US"/>
        </a:p>
      </dgm:t>
    </dgm:pt>
    <dgm:pt modelId="{6D2838B1-70C4-499E-B51B-3BA955CC7D54}" type="sibTrans" cxnId="{BB06EEFC-3C4B-44C6-8830-349014C45545}">
      <dgm:prSet/>
      <dgm:spPr/>
      <dgm:t>
        <a:bodyPr/>
        <a:lstStyle/>
        <a:p>
          <a:endParaRPr lang="en-US"/>
        </a:p>
      </dgm:t>
    </dgm:pt>
    <dgm:pt modelId="{2AEC27FC-6E83-4A3D-AC13-3C5CA61BA0AD}">
      <dgm:prSet phldrT="[Text]" custT="1"/>
      <dgm:spPr/>
      <dgm:t>
        <a:bodyPr/>
        <a:lstStyle/>
        <a:p>
          <a:r>
            <a:rPr lang="en-US" sz="2400" b="0" dirty="0" err="1" smtClean="0">
              <a:solidFill>
                <a:schemeClr val="tx1"/>
              </a:solidFill>
              <a:effectLst/>
              <a:latin typeface="NikoshBAN" pitchFamily="2" charset="0"/>
              <a:cs typeface="NikoshBAN" pitchFamily="2" charset="0"/>
            </a:rPr>
            <a:t>উষ্ণ</a:t>
          </a:r>
          <a:r>
            <a:rPr lang="en-US" sz="2400" b="0" dirty="0" smtClean="0">
              <a:solidFill>
                <a:schemeClr val="tx1"/>
              </a:solidFill>
              <a:effectLst/>
              <a:latin typeface="NikoshBAN" pitchFamily="2" charset="0"/>
              <a:cs typeface="NikoshBAN" pitchFamily="2" charset="0"/>
            </a:rPr>
            <a:t> </a:t>
          </a:r>
          <a:r>
            <a:rPr lang="en-US" sz="2400" b="0" dirty="0" err="1" smtClean="0">
              <a:solidFill>
                <a:schemeClr val="tx1"/>
              </a:solidFill>
              <a:effectLst/>
              <a:latin typeface="NikoshBAN" pitchFamily="2" charset="0"/>
              <a:cs typeface="NikoshBAN" pitchFamily="2" charset="0"/>
            </a:rPr>
            <a:t>রক্তের</a:t>
          </a:r>
          <a:r>
            <a:rPr lang="en-US" sz="2400" b="0" dirty="0" smtClean="0">
              <a:solidFill>
                <a:schemeClr val="tx1"/>
              </a:solidFill>
              <a:effectLst/>
              <a:latin typeface="NikoshBAN" pitchFamily="2" charset="0"/>
              <a:cs typeface="NikoshBAN" pitchFamily="2" charset="0"/>
            </a:rPr>
            <a:t> </a:t>
          </a:r>
          <a:r>
            <a:rPr lang="en-US" sz="2400" b="0" dirty="0" err="1" smtClean="0">
              <a:solidFill>
                <a:schemeClr val="tx1"/>
              </a:solidFill>
              <a:effectLst/>
              <a:latin typeface="NikoshBAN" pitchFamily="2" charset="0"/>
              <a:cs typeface="NikoshBAN" pitchFamily="2" charset="0"/>
            </a:rPr>
            <a:t>প্রাণী</a:t>
          </a:r>
          <a:r>
            <a:rPr lang="en-US" sz="2400" b="0" dirty="0" smtClean="0">
              <a:solidFill>
                <a:schemeClr val="tx1"/>
              </a:solidFill>
              <a:effectLst/>
              <a:latin typeface="NikoshBAN" pitchFamily="2" charset="0"/>
              <a:cs typeface="NikoshBAN" pitchFamily="2" charset="0"/>
            </a:rPr>
            <a:t>। </a:t>
          </a:r>
          <a:r>
            <a:rPr lang="en-US" sz="2400" b="0" dirty="0" err="1" smtClean="0">
              <a:solidFill>
                <a:schemeClr val="tx1"/>
              </a:solidFill>
              <a:effectLst/>
              <a:latin typeface="NikoshBAN" pitchFamily="2" charset="0"/>
              <a:cs typeface="NikoshBAN" pitchFamily="2" charset="0"/>
            </a:rPr>
            <a:t>হাড়</a:t>
          </a:r>
          <a:r>
            <a:rPr lang="en-US" sz="2400" b="0" dirty="0" smtClean="0">
              <a:solidFill>
                <a:schemeClr val="tx1"/>
              </a:solidFill>
              <a:effectLst/>
              <a:latin typeface="NikoshBAN" pitchFamily="2" charset="0"/>
              <a:cs typeface="NikoshBAN" pitchFamily="2" charset="0"/>
            </a:rPr>
            <a:t> </a:t>
          </a:r>
          <a:r>
            <a:rPr lang="en-US" sz="2400" b="0" dirty="0" err="1" smtClean="0">
              <a:solidFill>
                <a:schemeClr val="tx1"/>
              </a:solidFill>
              <a:effectLst/>
              <a:latin typeface="NikoshBAN" pitchFamily="2" charset="0"/>
              <a:cs typeface="NikoshBAN" pitchFamily="2" charset="0"/>
            </a:rPr>
            <a:t>শক্ত</a:t>
          </a:r>
          <a:r>
            <a:rPr lang="en-US" sz="2400" b="0" dirty="0" smtClean="0">
              <a:solidFill>
                <a:schemeClr val="tx1"/>
              </a:solidFill>
              <a:effectLst/>
              <a:latin typeface="NikoshBAN" pitchFamily="2" charset="0"/>
              <a:cs typeface="NikoshBAN" pitchFamily="2" charset="0"/>
            </a:rPr>
            <a:t>, </a:t>
          </a:r>
          <a:r>
            <a:rPr lang="en-US" sz="2400" b="0" dirty="0" err="1" smtClean="0">
              <a:solidFill>
                <a:schemeClr val="tx1"/>
              </a:solidFill>
              <a:effectLst/>
              <a:latin typeface="NikoshBAN" pitchFamily="2" charset="0"/>
              <a:cs typeface="NikoshBAN" pitchFamily="2" charset="0"/>
            </a:rPr>
            <a:t>হালকা</a:t>
          </a:r>
          <a:r>
            <a:rPr lang="en-US" sz="2400" b="0" dirty="0" smtClean="0">
              <a:solidFill>
                <a:schemeClr val="tx1"/>
              </a:solidFill>
              <a:effectLst/>
              <a:latin typeface="NikoshBAN" pitchFamily="2" charset="0"/>
              <a:cs typeface="NikoshBAN" pitchFamily="2" charset="0"/>
            </a:rPr>
            <a:t> ও </a:t>
          </a:r>
          <a:r>
            <a:rPr lang="en-US" sz="2400" b="0" dirty="0" err="1" smtClean="0">
              <a:solidFill>
                <a:schemeClr val="tx1"/>
              </a:solidFill>
              <a:effectLst/>
              <a:latin typeface="NikoshBAN" pitchFamily="2" charset="0"/>
              <a:cs typeface="NikoshBAN" pitchFamily="2" charset="0"/>
            </a:rPr>
            <a:t>ফাঁপা</a:t>
          </a:r>
          <a:r>
            <a:rPr lang="en-US" sz="2400" b="0" dirty="0" smtClean="0">
              <a:solidFill>
                <a:schemeClr val="tx1"/>
              </a:solidFill>
              <a:effectLst/>
              <a:latin typeface="NikoshBAN" pitchFamily="2" charset="0"/>
              <a:cs typeface="NikoshBAN" pitchFamily="2" charset="0"/>
            </a:rPr>
            <a:t>। </a:t>
          </a:r>
          <a:endParaRPr lang="en-US" sz="2400" b="0" dirty="0">
            <a:solidFill>
              <a:schemeClr val="tx1"/>
            </a:solidFill>
            <a:effectLst/>
            <a:latin typeface="NikoshBAN" pitchFamily="2" charset="0"/>
            <a:cs typeface="NikoshBAN" pitchFamily="2" charset="0"/>
          </a:endParaRPr>
        </a:p>
      </dgm:t>
    </dgm:pt>
    <dgm:pt modelId="{ECF20449-6C13-45F8-8987-8DABBE1C2671}" type="parTrans" cxnId="{C8A08A91-7BBE-4768-9CAE-EB849D4CE10B}">
      <dgm:prSet/>
      <dgm:spPr/>
      <dgm:t>
        <a:bodyPr/>
        <a:lstStyle/>
        <a:p>
          <a:endParaRPr lang="en-US"/>
        </a:p>
      </dgm:t>
    </dgm:pt>
    <dgm:pt modelId="{9208955F-216F-4B6E-9743-BCA602E33C66}" type="sibTrans" cxnId="{C8A08A91-7BBE-4768-9CAE-EB849D4CE10B}">
      <dgm:prSet/>
      <dgm:spPr/>
      <dgm:t>
        <a:bodyPr/>
        <a:lstStyle/>
        <a:p>
          <a:endParaRPr lang="en-US"/>
        </a:p>
      </dgm:t>
    </dgm:pt>
    <dgm:pt modelId="{27503F50-8967-4453-8268-8F6A89375D35}">
      <dgm:prSet phldrT="[Text]" custT="1"/>
      <dgm:spPr/>
      <dgm:t>
        <a:bodyPr/>
        <a:lstStyle/>
        <a:p>
          <a:r>
            <a:rPr lang="en-US" sz="2400" b="0" dirty="0" err="1" smtClean="0">
              <a:solidFill>
                <a:srgbClr val="000066"/>
              </a:solidFill>
              <a:effectLst/>
              <a:latin typeface="NikoshBAN" pitchFamily="2" charset="0"/>
              <a:cs typeface="NikoshBAN" pitchFamily="2" charset="0"/>
            </a:rPr>
            <a:t>যেমনঃ</a:t>
          </a:r>
          <a:r>
            <a:rPr lang="en-US" sz="2400" b="0" dirty="0" smtClean="0">
              <a:solidFill>
                <a:srgbClr val="000066"/>
              </a:solidFill>
              <a:effectLst/>
              <a:latin typeface="NikoshBAN" pitchFamily="2" charset="0"/>
              <a:cs typeface="NikoshBAN" pitchFamily="2" charset="0"/>
            </a:rPr>
            <a:t> </a:t>
          </a:r>
          <a:r>
            <a:rPr lang="en-US" sz="2400" b="0" dirty="0" err="1" smtClean="0">
              <a:solidFill>
                <a:srgbClr val="000066"/>
              </a:solidFill>
              <a:effectLst/>
              <a:latin typeface="NikoshBAN" pitchFamily="2" charset="0"/>
              <a:cs typeface="NikoshBAN" pitchFamily="2" charset="0"/>
            </a:rPr>
            <a:t>দোয়েল</a:t>
          </a:r>
          <a:r>
            <a:rPr lang="en-US" sz="2400" b="0" dirty="0" smtClean="0">
              <a:solidFill>
                <a:srgbClr val="000066"/>
              </a:solidFill>
              <a:effectLst/>
              <a:latin typeface="NikoshBAN" pitchFamily="2" charset="0"/>
              <a:cs typeface="NikoshBAN" pitchFamily="2" charset="0"/>
            </a:rPr>
            <a:t>, </a:t>
          </a:r>
          <a:r>
            <a:rPr lang="en-US" sz="2400" b="0" dirty="0" err="1" smtClean="0">
              <a:solidFill>
                <a:srgbClr val="000066"/>
              </a:solidFill>
              <a:effectLst/>
              <a:latin typeface="NikoshBAN" pitchFamily="2" charset="0"/>
              <a:cs typeface="NikoshBAN" pitchFamily="2" charset="0"/>
            </a:rPr>
            <a:t>হাঁস</a:t>
          </a:r>
          <a:r>
            <a:rPr lang="en-US" sz="2400" b="0" dirty="0" smtClean="0">
              <a:solidFill>
                <a:srgbClr val="000066"/>
              </a:solidFill>
              <a:effectLst/>
              <a:latin typeface="NikoshBAN" pitchFamily="2" charset="0"/>
              <a:cs typeface="NikoshBAN" pitchFamily="2" charset="0"/>
            </a:rPr>
            <a:t>, </a:t>
          </a:r>
          <a:r>
            <a:rPr lang="en-US" sz="2400" b="0" dirty="0" err="1" smtClean="0">
              <a:solidFill>
                <a:srgbClr val="000066"/>
              </a:solidFill>
              <a:effectLst/>
              <a:latin typeface="NikoshBAN" pitchFamily="2" charset="0"/>
              <a:cs typeface="NikoshBAN" pitchFamily="2" charset="0"/>
            </a:rPr>
            <a:t>কাক</a:t>
          </a:r>
          <a:r>
            <a:rPr lang="en-US" sz="2400" b="0" dirty="0" smtClean="0">
              <a:solidFill>
                <a:srgbClr val="000066"/>
              </a:solidFill>
              <a:effectLst/>
              <a:latin typeface="NikoshBAN" pitchFamily="2" charset="0"/>
              <a:cs typeface="NikoshBAN" pitchFamily="2" charset="0"/>
            </a:rPr>
            <a:t> </a:t>
          </a:r>
          <a:endParaRPr lang="en-US" sz="2400" b="0" dirty="0">
            <a:solidFill>
              <a:srgbClr val="000066"/>
            </a:solidFill>
            <a:effectLst/>
            <a:latin typeface="NikoshBAN" pitchFamily="2" charset="0"/>
            <a:cs typeface="NikoshBAN" pitchFamily="2" charset="0"/>
          </a:endParaRPr>
        </a:p>
      </dgm:t>
    </dgm:pt>
    <dgm:pt modelId="{B7890662-3C0D-4776-B696-045E69AA79F2}" type="parTrans" cxnId="{ECC071D9-2C53-40E0-A37D-7C6361E16101}">
      <dgm:prSet/>
      <dgm:spPr/>
      <dgm:t>
        <a:bodyPr/>
        <a:lstStyle/>
        <a:p>
          <a:endParaRPr lang="en-US"/>
        </a:p>
      </dgm:t>
    </dgm:pt>
    <dgm:pt modelId="{EA3E5E35-F8CD-471B-8F7F-092E73066E6A}" type="sibTrans" cxnId="{ECC071D9-2C53-40E0-A37D-7C6361E16101}">
      <dgm:prSet/>
      <dgm:spPr/>
      <dgm:t>
        <a:bodyPr/>
        <a:lstStyle/>
        <a:p>
          <a:endParaRPr lang="en-US"/>
        </a:p>
      </dgm:t>
    </dgm:pt>
    <dgm:pt modelId="{9348CA9E-D381-49A2-8DC4-31CB7E23514C}" type="pres">
      <dgm:prSet presAssocID="{371B4F17-6FC9-494A-82E0-EA19FE7A244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F9FF6E9-251D-4265-BC8A-0CC86FD57F02}" type="pres">
      <dgm:prSet presAssocID="{6798D5EE-4455-45B4-A28E-EF7526E73512}" presName="linNode" presStyleCnt="0"/>
      <dgm:spPr/>
    </dgm:pt>
    <dgm:pt modelId="{05B01BDB-B792-4A59-9984-CE70BC8C7A5B}" type="pres">
      <dgm:prSet presAssocID="{6798D5EE-4455-45B4-A28E-EF7526E73512}" presName="parentText" presStyleLbl="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D799944-6EC6-4752-A791-03881D222F6F}" type="pres">
      <dgm:prSet presAssocID="{6798D5EE-4455-45B4-A28E-EF7526E73512}" presName="descendantText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D1DCCC1-0BC2-4C85-9747-352593A68A40}" type="pres">
      <dgm:prSet presAssocID="{FED3F3EA-A09E-4578-98F0-AF1D0C363597}" presName="sp" presStyleCnt="0"/>
      <dgm:spPr/>
    </dgm:pt>
    <dgm:pt modelId="{F0496EA8-0CAB-4369-8471-1101ECB03CE3}" type="pres">
      <dgm:prSet presAssocID="{F035CC5F-0EF5-435C-B696-5E41847364BC}" presName="linNode" presStyleCnt="0"/>
      <dgm:spPr/>
    </dgm:pt>
    <dgm:pt modelId="{895B9453-7F20-4FE3-8834-2A8E60DC9EF8}" type="pres">
      <dgm:prSet presAssocID="{F035CC5F-0EF5-435C-B696-5E41847364BC}" presName="parentText" presStyleLbl="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B5EBC20-D223-40BB-96A2-0D32AEA30F47}" type="pres">
      <dgm:prSet presAssocID="{F035CC5F-0EF5-435C-B696-5E41847364BC}" presName="descendantText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017BBE9-0E85-4124-9391-84281865C714}" srcId="{F035CC5F-0EF5-435C-B696-5E41847364BC}" destId="{7B79F0E3-DD01-417C-80D5-A0BDE86FE69D}" srcOrd="1" destOrd="0" parTransId="{74B58E92-7D99-4124-B98C-29047E26CFF1}" sibTransId="{71D47E11-AE7D-4F4D-8984-CD3778612E30}"/>
    <dgm:cxn modelId="{14DEB313-89B6-4A24-AE2D-94FAD0A7E044}" type="presOf" srcId="{A08D0F1A-00A9-415F-BB33-3A8E49B910B5}" destId="{4D799944-6EC6-4752-A791-03881D222F6F}" srcOrd="0" destOrd="0" presId="urn:microsoft.com/office/officeart/2005/8/layout/vList5"/>
    <dgm:cxn modelId="{9D3B0732-5A70-43BA-A31A-75CAADC096C7}" srcId="{6798D5EE-4455-45B4-A28E-EF7526E73512}" destId="{D14E4863-761B-4B82-A561-9C54B8F9B6D0}" srcOrd="3" destOrd="0" parTransId="{0804637D-F630-4306-8321-B03CDCC08175}" sibTransId="{061DF350-885B-403D-A76A-C22A5A8E4E49}"/>
    <dgm:cxn modelId="{63DEE772-3501-4D98-A17C-DC4747EA7D15}" type="presOf" srcId="{82AD69D9-D645-4CF8-8CE4-C4B5B626BBC3}" destId="{4D799944-6EC6-4752-A791-03881D222F6F}" srcOrd="0" destOrd="1" presId="urn:microsoft.com/office/officeart/2005/8/layout/vList5"/>
    <dgm:cxn modelId="{DD88C4F8-E198-46ED-AFB4-7A88005D5E26}" srcId="{6798D5EE-4455-45B4-A28E-EF7526E73512}" destId="{A08D0F1A-00A9-415F-BB33-3A8E49B910B5}" srcOrd="0" destOrd="0" parTransId="{C65994A2-1CDD-49F7-9A49-F039767C406A}" sibTransId="{7F5F97FE-7065-4FD2-BB84-E25DF19C1EB7}"/>
    <dgm:cxn modelId="{3E3BEADD-6ABB-41B7-AD26-67498D8DDDCB}" type="presOf" srcId="{D14E4863-761B-4B82-A561-9C54B8F9B6D0}" destId="{4D799944-6EC6-4752-A791-03881D222F6F}" srcOrd="0" destOrd="3" presId="urn:microsoft.com/office/officeart/2005/8/layout/vList5"/>
    <dgm:cxn modelId="{92448287-338F-4184-9610-BB8FDFEA99B2}" type="presOf" srcId="{27503F50-8967-4453-8268-8F6A89375D35}" destId="{9B5EBC20-D223-40BB-96A2-0D32AEA30F47}" srcOrd="0" destOrd="4" presId="urn:microsoft.com/office/officeart/2005/8/layout/vList5"/>
    <dgm:cxn modelId="{1C6A3ABD-FDB7-4AB0-AFE9-B57C48591E14}" srcId="{F035CC5F-0EF5-435C-B696-5E41847364BC}" destId="{62BA5B95-F317-4A0B-AEC5-8218B7CD468A}" srcOrd="0" destOrd="0" parTransId="{E45D3B1E-1C85-44D1-996F-7326CB34FCAF}" sibTransId="{AC9A963C-14FC-4AA0-8464-727C326E7A61}"/>
    <dgm:cxn modelId="{757A6746-D470-4479-829D-4D78F28C0557}" type="presOf" srcId="{7E0FA271-502D-4D62-A5D8-4A814EB4E90D}" destId="{4D799944-6EC6-4752-A791-03881D222F6F}" srcOrd="0" destOrd="2" presId="urn:microsoft.com/office/officeart/2005/8/layout/vList5"/>
    <dgm:cxn modelId="{FE30C89A-9E2D-43C1-A108-BFB1A87BE6D1}" type="presOf" srcId="{371B4F17-6FC9-494A-82E0-EA19FE7A2449}" destId="{9348CA9E-D381-49A2-8DC4-31CB7E23514C}" srcOrd="0" destOrd="0" presId="urn:microsoft.com/office/officeart/2005/8/layout/vList5"/>
    <dgm:cxn modelId="{1D526B0B-40D5-4C0C-81C8-F47E5DD8AC4E}" type="presOf" srcId="{F035CC5F-0EF5-435C-B696-5E41847364BC}" destId="{895B9453-7F20-4FE3-8834-2A8E60DC9EF8}" srcOrd="0" destOrd="0" presId="urn:microsoft.com/office/officeart/2005/8/layout/vList5"/>
    <dgm:cxn modelId="{BB06EEFC-3C4B-44C6-8830-349014C45545}" srcId="{F035CC5F-0EF5-435C-B696-5E41847364BC}" destId="{5F193372-551E-496A-84AE-7409530AF38D}" srcOrd="2" destOrd="0" parTransId="{075CC00A-1DDF-4620-9439-2BD89F802380}" sibTransId="{6D2838B1-70C4-499E-B51B-3BA955CC7D54}"/>
    <dgm:cxn modelId="{C8A08A91-7BBE-4768-9CAE-EB849D4CE10B}" srcId="{F035CC5F-0EF5-435C-B696-5E41847364BC}" destId="{2AEC27FC-6E83-4A3D-AC13-3C5CA61BA0AD}" srcOrd="3" destOrd="0" parTransId="{ECF20449-6C13-45F8-8987-8DABBE1C2671}" sibTransId="{9208955F-216F-4B6E-9743-BCA602E33C66}"/>
    <dgm:cxn modelId="{9093E18B-14DE-4A23-95E8-C765E4925A3D}" srcId="{6798D5EE-4455-45B4-A28E-EF7526E73512}" destId="{7E0FA271-502D-4D62-A5D8-4A814EB4E90D}" srcOrd="2" destOrd="0" parTransId="{3213BDBD-A2D3-4DFE-80C0-12084C41B826}" sibTransId="{2A7492FF-2781-4A1B-B479-8EDBE55FFA9E}"/>
    <dgm:cxn modelId="{40A6F7F1-D43B-4D13-932D-B75DE66E6BDA}" srcId="{371B4F17-6FC9-494A-82E0-EA19FE7A2449}" destId="{6798D5EE-4455-45B4-A28E-EF7526E73512}" srcOrd="0" destOrd="0" parTransId="{0EFB90EF-D25A-43AE-A410-7AFA8AC20647}" sibTransId="{FED3F3EA-A09E-4578-98F0-AF1D0C363597}"/>
    <dgm:cxn modelId="{963CBED0-63ED-4F57-B4A7-B290EF0F4307}" type="presOf" srcId="{7B79F0E3-DD01-417C-80D5-A0BDE86FE69D}" destId="{9B5EBC20-D223-40BB-96A2-0D32AEA30F47}" srcOrd="0" destOrd="1" presId="urn:microsoft.com/office/officeart/2005/8/layout/vList5"/>
    <dgm:cxn modelId="{E859D56A-9AC8-4C80-AD05-E07A5318545D}" type="presOf" srcId="{62BA5B95-F317-4A0B-AEC5-8218B7CD468A}" destId="{9B5EBC20-D223-40BB-96A2-0D32AEA30F47}" srcOrd="0" destOrd="0" presId="urn:microsoft.com/office/officeart/2005/8/layout/vList5"/>
    <dgm:cxn modelId="{82B3CDF8-19DE-4948-954A-21A82DC69A0D}" type="presOf" srcId="{6798D5EE-4455-45B4-A28E-EF7526E73512}" destId="{05B01BDB-B792-4A59-9984-CE70BC8C7A5B}" srcOrd="0" destOrd="0" presId="urn:microsoft.com/office/officeart/2005/8/layout/vList5"/>
    <dgm:cxn modelId="{77B7C251-EC7B-4D4E-9923-8077EB8AB468}" type="presOf" srcId="{5F193372-551E-496A-84AE-7409530AF38D}" destId="{9B5EBC20-D223-40BB-96A2-0D32AEA30F47}" srcOrd="0" destOrd="2" presId="urn:microsoft.com/office/officeart/2005/8/layout/vList5"/>
    <dgm:cxn modelId="{ECC071D9-2C53-40E0-A37D-7C6361E16101}" srcId="{F035CC5F-0EF5-435C-B696-5E41847364BC}" destId="{27503F50-8967-4453-8268-8F6A89375D35}" srcOrd="4" destOrd="0" parTransId="{B7890662-3C0D-4776-B696-045E69AA79F2}" sibTransId="{EA3E5E35-F8CD-471B-8F7F-092E73066E6A}"/>
    <dgm:cxn modelId="{222B8085-64C5-4DA2-9838-14898AB6235D}" srcId="{6798D5EE-4455-45B4-A28E-EF7526E73512}" destId="{82AD69D9-D645-4CF8-8CE4-C4B5B626BBC3}" srcOrd="1" destOrd="0" parTransId="{0D917FA5-C46A-459A-8EF4-87218BE24FA2}" sibTransId="{783D1149-D132-4892-BC74-7E49D51E4E6F}"/>
    <dgm:cxn modelId="{44F43E1F-8510-47FF-ADB5-18E0F3885666}" srcId="{371B4F17-6FC9-494A-82E0-EA19FE7A2449}" destId="{F035CC5F-0EF5-435C-B696-5E41847364BC}" srcOrd="1" destOrd="0" parTransId="{8525E4B6-4F3F-44E9-9C5A-378713EE113F}" sibTransId="{70B6CFAA-4374-44CC-A6A3-3C0DC8A07D81}"/>
    <dgm:cxn modelId="{3D77A8D8-6FB6-4079-8D90-A9A49306E239}" type="presOf" srcId="{2AEC27FC-6E83-4A3D-AC13-3C5CA61BA0AD}" destId="{9B5EBC20-D223-40BB-96A2-0D32AEA30F47}" srcOrd="0" destOrd="3" presId="urn:microsoft.com/office/officeart/2005/8/layout/vList5"/>
    <dgm:cxn modelId="{FDB1F7EF-30EA-4F3E-A7B7-A86221AD78AD}" type="presParOf" srcId="{9348CA9E-D381-49A2-8DC4-31CB7E23514C}" destId="{9F9FF6E9-251D-4265-BC8A-0CC86FD57F02}" srcOrd="0" destOrd="0" presId="urn:microsoft.com/office/officeart/2005/8/layout/vList5"/>
    <dgm:cxn modelId="{82A288A7-743D-4072-95E3-57490D9917B2}" type="presParOf" srcId="{9F9FF6E9-251D-4265-BC8A-0CC86FD57F02}" destId="{05B01BDB-B792-4A59-9984-CE70BC8C7A5B}" srcOrd="0" destOrd="0" presId="urn:microsoft.com/office/officeart/2005/8/layout/vList5"/>
    <dgm:cxn modelId="{FB9357E0-C249-4983-B180-52BEE112EB7A}" type="presParOf" srcId="{9F9FF6E9-251D-4265-BC8A-0CC86FD57F02}" destId="{4D799944-6EC6-4752-A791-03881D222F6F}" srcOrd="1" destOrd="0" presId="urn:microsoft.com/office/officeart/2005/8/layout/vList5"/>
    <dgm:cxn modelId="{7C20E34A-0E58-4B90-91B0-299E5FCFA748}" type="presParOf" srcId="{9348CA9E-D381-49A2-8DC4-31CB7E23514C}" destId="{3D1DCCC1-0BC2-4C85-9747-352593A68A40}" srcOrd="1" destOrd="0" presId="urn:microsoft.com/office/officeart/2005/8/layout/vList5"/>
    <dgm:cxn modelId="{B4B01E31-7493-4447-BCE6-8E899DF34052}" type="presParOf" srcId="{9348CA9E-D381-49A2-8DC4-31CB7E23514C}" destId="{F0496EA8-0CAB-4369-8471-1101ECB03CE3}" srcOrd="2" destOrd="0" presId="urn:microsoft.com/office/officeart/2005/8/layout/vList5"/>
    <dgm:cxn modelId="{B9834E92-9CD6-4671-BDB5-FA355E5AF64F}" type="presParOf" srcId="{F0496EA8-0CAB-4369-8471-1101ECB03CE3}" destId="{895B9453-7F20-4FE3-8834-2A8E60DC9EF8}" srcOrd="0" destOrd="0" presId="urn:microsoft.com/office/officeart/2005/8/layout/vList5"/>
    <dgm:cxn modelId="{B6A9CA2E-27F9-4807-93F8-59A74458D765}" type="presParOf" srcId="{F0496EA8-0CAB-4369-8471-1101ECB03CE3}" destId="{9B5EBC20-D223-40BB-96A2-0D32AEA30F47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71B4F17-6FC9-494A-82E0-EA19FE7A2449}" type="doc">
      <dgm:prSet loTypeId="urn:microsoft.com/office/officeart/2005/8/layout/vList5" loCatId="list" qsTypeId="urn:microsoft.com/office/officeart/2005/8/quickstyle/3d7" qsCatId="3D" csTypeId="urn:microsoft.com/office/officeart/2005/8/colors/accent6_2" csCatId="accent6" phldr="1"/>
      <dgm:spPr/>
      <dgm:t>
        <a:bodyPr/>
        <a:lstStyle/>
        <a:p>
          <a:endParaRPr lang="en-US"/>
        </a:p>
      </dgm:t>
    </dgm:pt>
    <dgm:pt modelId="{F035CC5F-0EF5-435C-B696-5E41847364BC}">
      <dgm:prSet phldrT="[Text]" custT="1"/>
      <dgm:spPr/>
      <dgm:t>
        <a:bodyPr/>
        <a:lstStyle/>
        <a:p>
          <a:r>
            <a:rPr lang="en-US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rPr>
            <a:t>৭। </a:t>
          </a:r>
          <a:r>
            <a:rPr lang="en-US" sz="3600" b="1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rPr>
            <a:t>স্তন্যপায়ী</a:t>
          </a:r>
          <a:r>
            <a:rPr lang="en-US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rPr>
            <a:t>   </a:t>
          </a:r>
          <a:endParaRPr lang="en-US" sz="36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NikoshBAN" pitchFamily="2" charset="0"/>
            <a:cs typeface="NikoshBAN" pitchFamily="2" charset="0"/>
          </a:endParaRPr>
        </a:p>
      </dgm:t>
    </dgm:pt>
    <dgm:pt modelId="{8525E4B6-4F3F-44E9-9C5A-378713EE113F}" type="parTrans" cxnId="{44F43E1F-8510-47FF-ADB5-18E0F3885666}">
      <dgm:prSet/>
      <dgm:spPr/>
      <dgm:t>
        <a:bodyPr/>
        <a:lstStyle/>
        <a:p>
          <a:endParaRPr lang="en-US" sz="3600" b="1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NikoshBAN" pitchFamily="2" charset="0"/>
            <a:cs typeface="NikoshBAN" pitchFamily="2" charset="0"/>
          </a:endParaRPr>
        </a:p>
      </dgm:t>
    </dgm:pt>
    <dgm:pt modelId="{70B6CFAA-4374-44CC-A6A3-3C0DC8A07D81}" type="sibTrans" cxnId="{44F43E1F-8510-47FF-ADB5-18E0F3885666}">
      <dgm:prSet/>
      <dgm:spPr/>
      <dgm:t>
        <a:bodyPr/>
        <a:lstStyle/>
        <a:p>
          <a:endParaRPr lang="en-US" sz="3600" b="1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NikoshBAN" pitchFamily="2" charset="0"/>
            <a:cs typeface="NikoshBAN" pitchFamily="2" charset="0"/>
          </a:endParaRPr>
        </a:p>
      </dgm:t>
    </dgm:pt>
    <dgm:pt modelId="{62BA5B95-F317-4A0B-AEC5-8218B7CD468A}">
      <dgm:prSet phldrT="[Text]" custT="1"/>
      <dgm:spPr/>
      <dgm:t>
        <a:bodyPr/>
        <a:lstStyle/>
        <a:p>
          <a:r>
            <a:rPr lang="en-US" sz="2400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দেহ</a:t>
          </a:r>
          <a:r>
            <a:rPr lang="en-US" sz="24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2400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লোমে</a:t>
          </a:r>
          <a:r>
            <a:rPr lang="en-US" sz="24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2400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আবৃত</a:t>
          </a:r>
          <a:r>
            <a:rPr lang="en-US" sz="24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। </a:t>
          </a:r>
          <a:r>
            <a:rPr lang="en-US" sz="2400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উষ্ণ</a:t>
          </a:r>
          <a:r>
            <a:rPr lang="en-US" sz="24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2400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রক্তের</a:t>
          </a:r>
          <a:r>
            <a:rPr lang="en-US" sz="24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2400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প্রাণী</a:t>
          </a:r>
          <a:r>
            <a:rPr lang="en-US" sz="24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।   </a:t>
          </a:r>
          <a:endParaRPr lang="en-US" sz="2400" b="0" dirty="0">
            <a:solidFill>
              <a:schemeClr val="tx1"/>
            </a:solidFill>
            <a:effectLst/>
            <a:latin typeface="NikoshBAN" pitchFamily="2" charset="0"/>
            <a:cs typeface="NikoshBAN" pitchFamily="2" charset="0"/>
          </a:endParaRPr>
        </a:p>
      </dgm:t>
    </dgm:pt>
    <dgm:pt modelId="{E45D3B1E-1C85-44D1-996F-7326CB34FCAF}" type="parTrans" cxnId="{1C6A3ABD-FDB7-4AB0-AFE9-B57C48591E14}">
      <dgm:prSet/>
      <dgm:spPr/>
      <dgm:t>
        <a:bodyPr/>
        <a:lstStyle/>
        <a:p>
          <a:endParaRPr lang="en-US" sz="3600" b="1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NikoshBAN" pitchFamily="2" charset="0"/>
            <a:cs typeface="NikoshBAN" pitchFamily="2" charset="0"/>
          </a:endParaRPr>
        </a:p>
      </dgm:t>
    </dgm:pt>
    <dgm:pt modelId="{AC9A963C-14FC-4AA0-8464-727C326E7A61}" type="sibTrans" cxnId="{1C6A3ABD-FDB7-4AB0-AFE9-B57C48591E14}">
      <dgm:prSet/>
      <dgm:spPr/>
      <dgm:t>
        <a:bodyPr/>
        <a:lstStyle/>
        <a:p>
          <a:endParaRPr lang="en-US" sz="3600" b="1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NikoshBAN" pitchFamily="2" charset="0"/>
            <a:cs typeface="NikoshBAN" pitchFamily="2" charset="0"/>
          </a:endParaRPr>
        </a:p>
      </dgm:t>
    </dgm:pt>
    <dgm:pt modelId="{390DB334-A0F6-435E-BA2C-B75A87EA0EEE}">
      <dgm:prSet phldrT="[Text]" custT="1"/>
      <dgm:spPr/>
      <dgm:t>
        <a:bodyPr/>
        <a:lstStyle/>
        <a:p>
          <a:r>
            <a:rPr lang="en-US" sz="2400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স্তন্যপায়ী</a:t>
          </a:r>
          <a:r>
            <a:rPr lang="en-US" sz="24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2400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প্রাণীরা</a:t>
          </a:r>
          <a:r>
            <a:rPr lang="en-US" sz="24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2400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সন্তান</a:t>
          </a:r>
          <a:r>
            <a:rPr lang="en-US" sz="24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2400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প্রসব</a:t>
          </a:r>
          <a:r>
            <a:rPr lang="en-US" sz="24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2400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করে</a:t>
          </a:r>
          <a:r>
            <a:rPr lang="en-US" sz="24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। </a:t>
          </a:r>
          <a:r>
            <a:rPr lang="en-US" sz="2400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তবে</a:t>
          </a:r>
          <a:r>
            <a:rPr lang="en-US" sz="24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2400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ব্যতিক্রম</a:t>
          </a:r>
          <a:r>
            <a:rPr lang="en-US" sz="24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–</a:t>
          </a:r>
          <a:r>
            <a:rPr lang="en-US" sz="2400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প্লাটিপাস</a:t>
          </a:r>
          <a:r>
            <a:rPr lang="en-US" sz="24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।</a:t>
          </a:r>
          <a:endParaRPr lang="en-US" sz="2400" b="0" dirty="0">
            <a:solidFill>
              <a:schemeClr val="tx1"/>
            </a:solidFill>
            <a:effectLst/>
            <a:latin typeface="NikoshBAN" pitchFamily="2" charset="0"/>
            <a:cs typeface="NikoshBAN" pitchFamily="2" charset="0"/>
          </a:endParaRPr>
        </a:p>
      </dgm:t>
    </dgm:pt>
    <dgm:pt modelId="{21DD423A-ECA6-4BF5-A47C-59F62F0034A7}" type="parTrans" cxnId="{7F9458C4-8F48-4E16-9D47-EB6150F9A1D4}">
      <dgm:prSet/>
      <dgm:spPr/>
      <dgm:t>
        <a:bodyPr/>
        <a:lstStyle/>
        <a:p>
          <a:endParaRPr lang="en-US"/>
        </a:p>
      </dgm:t>
    </dgm:pt>
    <dgm:pt modelId="{F4D0CACB-1441-4C8F-AB67-8AA3BB6FB650}" type="sibTrans" cxnId="{7F9458C4-8F48-4E16-9D47-EB6150F9A1D4}">
      <dgm:prSet/>
      <dgm:spPr/>
      <dgm:t>
        <a:bodyPr/>
        <a:lstStyle/>
        <a:p>
          <a:endParaRPr lang="en-US"/>
        </a:p>
      </dgm:t>
    </dgm:pt>
    <dgm:pt modelId="{57292A6A-1EAD-4100-9415-07B5CB65FDE2}">
      <dgm:prSet phldrT="[Text]" custT="1"/>
      <dgm:spPr/>
      <dgm:t>
        <a:bodyPr/>
        <a:lstStyle/>
        <a:p>
          <a:r>
            <a:rPr lang="en-US" sz="2400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চোয়ালে</a:t>
          </a:r>
          <a:r>
            <a:rPr lang="en-US" sz="24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2400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বিভিন্ন</a:t>
          </a:r>
          <a:r>
            <a:rPr lang="en-US" sz="24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2400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ধরণের</a:t>
          </a:r>
          <a:r>
            <a:rPr lang="en-US" sz="24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2400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দাঁত</a:t>
          </a:r>
          <a:r>
            <a:rPr lang="en-US" sz="24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2400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থাকে</a:t>
          </a:r>
          <a:r>
            <a:rPr lang="en-US" sz="24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। </a:t>
          </a:r>
          <a:endParaRPr lang="en-US" sz="2400" b="0" dirty="0">
            <a:solidFill>
              <a:schemeClr val="tx1"/>
            </a:solidFill>
            <a:effectLst/>
            <a:latin typeface="NikoshBAN" pitchFamily="2" charset="0"/>
            <a:cs typeface="NikoshBAN" pitchFamily="2" charset="0"/>
          </a:endParaRPr>
        </a:p>
      </dgm:t>
    </dgm:pt>
    <dgm:pt modelId="{3763773C-E357-47FE-8821-E530EA070D52}" type="parTrans" cxnId="{CDFFE4C4-588C-4BD9-A9A9-A3E2585EB7BD}">
      <dgm:prSet/>
      <dgm:spPr/>
      <dgm:t>
        <a:bodyPr/>
        <a:lstStyle/>
        <a:p>
          <a:endParaRPr lang="en-US"/>
        </a:p>
      </dgm:t>
    </dgm:pt>
    <dgm:pt modelId="{7C28E2D4-2D0D-48FB-8A45-5C61EEC967C8}" type="sibTrans" cxnId="{CDFFE4C4-588C-4BD9-A9A9-A3E2585EB7BD}">
      <dgm:prSet/>
      <dgm:spPr/>
      <dgm:t>
        <a:bodyPr/>
        <a:lstStyle/>
        <a:p>
          <a:endParaRPr lang="en-US"/>
        </a:p>
      </dgm:t>
    </dgm:pt>
    <dgm:pt modelId="{3A42CCC0-8901-4491-BB5B-2FED13746ABB}">
      <dgm:prSet phldrT="[Text]" custT="1"/>
      <dgm:spPr/>
      <dgm:t>
        <a:bodyPr/>
        <a:lstStyle/>
        <a:p>
          <a:r>
            <a:rPr lang="en-US" sz="2400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শিশুরা</a:t>
          </a:r>
          <a:r>
            <a:rPr lang="en-US" sz="24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2400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মাতৃদুগ্ধ</a:t>
          </a:r>
          <a:r>
            <a:rPr lang="en-US" sz="24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2400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পান</a:t>
          </a:r>
          <a:r>
            <a:rPr lang="en-US" sz="24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2400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করে</a:t>
          </a:r>
          <a:r>
            <a:rPr lang="en-US" sz="24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2400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বড়</a:t>
          </a:r>
          <a:r>
            <a:rPr lang="en-US" sz="24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2400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হয়</a:t>
          </a:r>
          <a:r>
            <a:rPr lang="en-US" sz="24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।</a:t>
          </a:r>
          <a:endParaRPr lang="en-US" sz="2400" b="0" dirty="0">
            <a:solidFill>
              <a:schemeClr val="tx1"/>
            </a:solidFill>
            <a:effectLst/>
            <a:latin typeface="NikoshBAN" pitchFamily="2" charset="0"/>
            <a:cs typeface="NikoshBAN" pitchFamily="2" charset="0"/>
          </a:endParaRPr>
        </a:p>
      </dgm:t>
    </dgm:pt>
    <dgm:pt modelId="{AFE7F4DE-01C3-4CA7-B15A-908E121F1B83}" type="parTrans" cxnId="{D6F03390-B2A5-4AF3-9165-990E51D232A9}">
      <dgm:prSet/>
      <dgm:spPr/>
      <dgm:t>
        <a:bodyPr/>
        <a:lstStyle/>
        <a:p>
          <a:endParaRPr lang="en-US"/>
        </a:p>
      </dgm:t>
    </dgm:pt>
    <dgm:pt modelId="{88749F76-55B5-49D5-9FA6-C4161171FD72}" type="sibTrans" cxnId="{D6F03390-B2A5-4AF3-9165-990E51D232A9}">
      <dgm:prSet/>
      <dgm:spPr/>
      <dgm:t>
        <a:bodyPr/>
        <a:lstStyle/>
        <a:p>
          <a:endParaRPr lang="en-US"/>
        </a:p>
      </dgm:t>
    </dgm:pt>
    <dgm:pt modelId="{1CAC1CA5-FBF3-46AC-B05A-922C8946CF77}">
      <dgm:prSet phldrT="[Text]" custT="1"/>
      <dgm:spPr/>
      <dgm:t>
        <a:bodyPr/>
        <a:lstStyle/>
        <a:p>
          <a:r>
            <a:rPr lang="en-US" sz="24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2400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হৃদপিন্ড</a:t>
          </a:r>
          <a:r>
            <a:rPr lang="en-US" sz="24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2400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চার</a:t>
          </a:r>
          <a:r>
            <a:rPr lang="en-US" sz="24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2400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প্রকোষ্ঠ</a:t>
          </a:r>
          <a:r>
            <a:rPr lang="en-US" sz="24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2400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বিশিষ্ট</a:t>
          </a:r>
          <a:r>
            <a:rPr lang="en-US" sz="24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।</a:t>
          </a:r>
          <a:endParaRPr lang="en-US" sz="2400" b="0" dirty="0">
            <a:solidFill>
              <a:schemeClr val="tx1"/>
            </a:solidFill>
            <a:effectLst/>
            <a:latin typeface="NikoshBAN" pitchFamily="2" charset="0"/>
            <a:cs typeface="NikoshBAN" pitchFamily="2" charset="0"/>
          </a:endParaRPr>
        </a:p>
      </dgm:t>
    </dgm:pt>
    <dgm:pt modelId="{D2E8E53A-D9F1-4E66-ACEC-728866733D71}" type="parTrans" cxnId="{7B628E5E-4EC8-4427-BF9C-55852B2316A2}">
      <dgm:prSet/>
      <dgm:spPr/>
      <dgm:t>
        <a:bodyPr/>
        <a:lstStyle/>
        <a:p>
          <a:endParaRPr lang="en-US"/>
        </a:p>
      </dgm:t>
    </dgm:pt>
    <dgm:pt modelId="{C54C064B-73D7-45BF-8230-DBD1D1C6F631}" type="sibTrans" cxnId="{7B628E5E-4EC8-4427-BF9C-55852B2316A2}">
      <dgm:prSet/>
      <dgm:spPr/>
      <dgm:t>
        <a:bodyPr/>
        <a:lstStyle/>
        <a:p>
          <a:endParaRPr lang="en-US"/>
        </a:p>
      </dgm:t>
    </dgm:pt>
    <dgm:pt modelId="{4B0D0606-B26E-4BF8-86E6-2B44F592E40E}">
      <dgm:prSet phldrT="[Text]" custT="1"/>
      <dgm:spPr/>
      <dgm:t>
        <a:bodyPr/>
        <a:lstStyle/>
        <a:p>
          <a:r>
            <a:rPr lang="en-US" sz="2400" dirty="0" err="1" smtClean="0">
              <a:solidFill>
                <a:srgbClr val="000066"/>
              </a:solidFill>
              <a:latin typeface="NikoshBAN" pitchFamily="2" charset="0"/>
              <a:cs typeface="NikoshBAN" pitchFamily="2" charset="0"/>
            </a:rPr>
            <a:t>যেমনঃ</a:t>
          </a:r>
          <a:r>
            <a:rPr lang="en-US" sz="2400" dirty="0" smtClean="0">
              <a:solidFill>
                <a:srgbClr val="000066"/>
              </a:solidFill>
              <a:latin typeface="NikoshBAN" pitchFamily="2" charset="0"/>
              <a:cs typeface="NikoshBAN" pitchFamily="2" charset="0"/>
            </a:rPr>
            <a:t>  </a:t>
          </a:r>
          <a:r>
            <a:rPr lang="en-US" sz="2400" i="0" dirty="0" err="1" smtClean="0">
              <a:solidFill>
                <a:srgbClr val="000066"/>
              </a:solidFill>
              <a:latin typeface="NikoshBAN" pitchFamily="2" charset="0"/>
              <a:cs typeface="NikoshBAN" pitchFamily="2" charset="0"/>
            </a:rPr>
            <a:t>মানুষ</a:t>
          </a:r>
          <a:r>
            <a:rPr lang="en-US" sz="2400" i="0" dirty="0" smtClean="0">
              <a:solidFill>
                <a:srgbClr val="000066"/>
              </a:solidFill>
              <a:latin typeface="NikoshBAN" pitchFamily="2" charset="0"/>
              <a:cs typeface="NikoshBAN" pitchFamily="2" charset="0"/>
            </a:rPr>
            <a:t>, </a:t>
          </a:r>
          <a:r>
            <a:rPr lang="en-US" sz="2400" i="0" dirty="0" err="1" smtClean="0">
              <a:solidFill>
                <a:srgbClr val="000066"/>
              </a:solidFill>
              <a:latin typeface="NikoshBAN" pitchFamily="2" charset="0"/>
              <a:cs typeface="NikoshBAN" pitchFamily="2" charset="0"/>
            </a:rPr>
            <a:t>উট</a:t>
          </a:r>
          <a:r>
            <a:rPr lang="en-US" sz="2400" i="0" dirty="0" smtClean="0">
              <a:solidFill>
                <a:srgbClr val="000066"/>
              </a:solidFill>
              <a:latin typeface="NikoshBAN" pitchFamily="2" charset="0"/>
              <a:cs typeface="NikoshBAN" pitchFamily="2" charset="0"/>
            </a:rPr>
            <a:t>, </a:t>
          </a:r>
          <a:r>
            <a:rPr lang="en-US" sz="2400" i="0" dirty="0" err="1" smtClean="0">
              <a:solidFill>
                <a:srgbClr val="000066"/>
              </a:solidFill>
              <a:latin typeface="NikoshBAN" pitchFamily="2" charset="0"/>
              <a:cs typeface="NikoshBAN" pitchFamily="2" charset="0"/>
            </a:rPr>
            <a:t>বাঘ</a:t>
          </a:r>
          <a:endParaRPr lang="en-US" sz="2400" b="0" dirty="0">
            <a:solidFill>
              <a:schemeClr val="tx1"/>
            </a:solidFill>
            <a:effectLst/>
            <a:latin typeface="NikoshBAN" pitchFamily="2" charset="0"/>
            <a:cs typeface="NikoshBAN" pitchFamily="2" charset="0"/>
          </a:endParaRPr>
        </a:p>
      </dgm:t>
    </dgm:pt>
    <dgm:pt modelId="{BD080CE2-3E8F-4EE3-A5ED-AA4D19F4EF6D}" type="parTrans" cxnId="{9559CC21-E933-41BE-8DD8-540A47D3D579}">
      <dgm:prSet/>
      <dgm:spPr/>
      <dgm:t>
        <a:bodyPr/>
        <a:lstStyle/>
        <a:p>
          <a:endParaRPr lang="en-US"/>
        </a:p>
      </dgm:t>
    </dgm:pt>
    <dgm:pt modelId="{E27254FD-63D2-425D-8840-2CD2D3FB6B03}" type="sibTrans" cxnId="{9559CC21-E933-41BE-8DD8-540A47D3D579}">
      <dgm:prSet/>
      <dgm:spPr/>
      <dgm:t>
        <a:bodyPr/>
        <a:lstStyle/>
        <a:p>
          <a:endParaRPr lang="en-US"/>
        </a:p>
      </dgm:t>
    </dgm:pt>
    <dgm:pt modelId="{9348CA9E-D381-49A2-8DC4-31CB7E23514C}" type="pres">
      <dgm:prSet presAssocID="{371B4F17-6FC9-494A-82E0-EA19FE7A244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0496EA8-0CAB-4369-8471-1101ECB03CE3}" type="pres">
      <dgm:prSet presAssocID="{F035CC5F-0EF5-435C-B696-5E41847364BC}" presName="linNode" presStyleCnt="0"/>
      <dgm:spPr/>
    </dgm:pt>
    <dgm:pt modelId="{895B9453-7F20-4FE3-8834-2A8E60DC9EF8}" type="pres">
      <dgm:prSet presAssocID="{F035CC5F-0EF5-435C-B696-5E41847364BC}" presName="parentText" presStyleLbl="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B5EBC20-D223-40BB-96A2-0D32AEA30F47}" type="pres">
      <dgm:prSet presAssocID="{F035CC5F-0EF5-435C-B696-5E41847364BC}" presName="descendantText" presStyleLbl="alignAccFollowNode1" presStyleIdx="0" presStyleCnt="1" custLinFactNeighborX="86782" custLinFactNeighborY="334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B4F13C9-032D-49F4-80BF-F58BD1F9C3DD}" type="presOf" srcId="{57292A6A-1EAD-4100-9415-07B5CB65FDE2}" destId="{9B5EBC20-D223-40BB-96A2-0D32AEA30F47}" srcOrd="0" destOrd="2" presId="urn:microsoft.com/office/officeart/2005/8/layout/vList5"/>
    <dgm:cxn modelId="{CB32FBAD-7AA9-4282-8BA3-2BFF20AAC491}" type="presOf" srcId="{1CAC1CA5-FBF3-46AC-B05A-922C8946CF77}" destId="{9B5EBC20-D223-40BB-96A2-0D32AEA30F47}" srcOrd="0" destOrd="4" presId="urn:microsoft.com/office/officeart/2005/8/layout/vList5"/>
    <dgm:cxn modelId="{764BC76D-23C5-46FB-B0B2-6D38DE0EA7A4}" type="presOf" srcId="{371B4F17-6FC9-494A-82E0-EA19FE7A2449}" destId="{9348CA9E-D381-49A2-8DC4-31CB7E23514C}" srcOrd="0" destOrd="0" presId="urn:microsoft.com/office/officeart/2005/8/layout/vList5"/>
    <dgm:cxn modelId="{F54BD6FD-0940-46B9-B7F0-608D66451BF7}" type="presOf" srcId="{F035CC5F-0EF5-435C-B696-5E41847364BC}" destId="{895B9453-7F20-4FE3-8834-2A8E60DC9EF8}" srcOrd="0" destOrd="0" presId="urn:microsoft.com/office/officeart/2005/8/layout/vList5"/>
    <dgm:cxn modelId="{1C6A3ABD-FDB7-4AB0-AFE9-B57C48591E14}" srcId="{F035CC5F-0EF5-435C-B696-5E41847364BC}" destId="{62BA5B95-F317-4A0B-AEC5-8218B7CD468A}" srcOrd="0" destOrd="0" parTransId="{E45D3B1E-1C85-44D1-996F-7326CB34FCAF}" sibTransId="{AC9A963C-14FC-4AA0-8464-727C326E7A61}"/>
    <dgm:cxn modelId="{01533086-7F5C-4BCD-933C-3B0D923DAACF}" type="presOf" srcId="{4B0D0606-B26E-4BF8-86E6-2B44F592E40E}" destId="{9B5EBC20-D223-40BB-96A2-0D32AEA30F47}" srcOrd="0" destOrd="5" presId="urn:microsoft.com/office/officeart/2005/8/layout/vList5"/>
    <dgm:cxn modelId="{B223729C-655C-4FC7-AAB0-00B091B46954}" type="presOf" srcId="{62BA5B95-F317-4A0B-AEC5-8218B7CD468A}" destId="{9B5EBC20-D223-40BB-96A2-0D32AEA30F47}" srcOrd="0" destOrd="0" presId="urn:microsoft.com/office/officeart/2005/8/layout/vList5"/>
    <dgm:cxn modelId="{D6F03390-B2A5-4AF3-9165-990E51D232A9}" srcId="{F035CC5F-0EF5-435C-B696-5E41847364BC}" destId="{3A42CCC0-8901-4491-BB5B-2FED13746ABB}" srcOrd="3" destOrd="0" parTransId="{AFE7F4DE-01C3-4CA7-B15A-908E121F1B83}" sibTransId="{88749F76-55B5-49D5-9FA6-C4161171FD72}"/>
    <dgm:cxn modelId="{CDFFE4C4-588C-4BD9-A9A9-A3E2585EB7BD}" srcId="{F035CC5F-0EF5-435C-B696-5E41847364BC}" destId="{57292A6A-1EAD-4100-9415-07B5CB65FDE2}" srcOrd="2" destOrd="0" parTransId="{3763773C-E357-47FE-8821-E530EA070D52}" sibTransId="{7C28E2D4-2D0D-48FB-8A45-5C61EEC967C8}"/>
    <dgm:cxn modelId="{7F9458C4-8F48-4E16-9D47-EB6150F9A1D4}" srcId="{F035CC5F-0EF5-435C-B696-5E41847364BC}" destId="{390DB334-A0F6-435E-BA2C-B75A87EA0EEE}" srcOrd="1" destOrd="0" parTransId="{21DD423A-ECA6-4BF5-A47C-59F62F0034A7}" sibTransId="{F4D0CACB-1441-4C8F-AB67-8AA3BB6FB650}"/>
    <dgm:cxn modelId="{66DD3115-6E06-4EE6-BA33-5EDF09D19A6B}" type="presOf" srcId="{3A42CCC0-8901-4491-BB5B-2FED13746ABB}" destId="{9B5EBC20-D223-40BB-96A2-0D32AEA30F47}" srcOrd="0" destOrd="3" presId="urn:microsoft.com/office/officeart/2005/8/layout/vList5"/>
    <dgm:cxn modelId="{7B628E5E-4EC8-4427-BF9C-55852B2316A2}" srcId="{F035CC5F-0EF5-435C-B696-5E41847364BC}" destId="{1CAC1CA5-FBF3-46AC-B05A-922C8946CF77}" srcOrd="4" destOrd="0" parTransId="{D2E8E53A-D9F1-4E66-ACEC-728866733D71}" sibTransId="{C54C064B-73D7-45BF-8230-DBD1D1C6F631}"/>
    <dgm:cxn modelId="{C73C089C-38DA-4AE2-9DBC-9E068FD043F1}" type="presOf" srcId="{390DB334-A0F6-435E-BA2C-B75A87EA0EEE}" destId="{9B5EBC20-D223-40BB-96A2-0D32AEA30F47}" srcOrd="0" destOrd="1" presId="urn:microsoft.com/office/officeart/2005/8/layout/vList5"/>
    <dgm:cxn modelId="{9559CC21-E933-41BE-8DD8-540A47D3D579}" srcId="{F035CC5F-0EF5-435C-B696-5E41847364BC}" destId="{4B0D0606-B26E-4BF8-86E6-2B44F592E40E}" srcOrd="5" destOrd="0" parTransId="{BD080CE2-3E8F-4EE3-A5ED-AA4D19F4EF6D}" sibTransId="{E27254FD-63D2-425D-8840-2CD2D3FB6B03}"/>
    <dgm:cxn modelId="{44F43E1F-8510-47FF-ADB5-18E0F3885666}" srcId="{371B4F17-6FC9-494A-82E0-EA19FE7A2449}" destId="{F035CC5F-0EF5-435C-B696-5E41847364BC}" srcOrd="0" destOrd="0" parTransId="{8525E4B6-4F3F-44E9-9C5A-378713EE113F}" sibTransId="{70B6CFAA-4374-44CC-A6A3-3C0DC8A07D81}"/>
    <dgm:cxn modelId="{FDB03E49-D8CB-414D-AFAA-8AAB8B69411E}" type="presParOf" srcId="{9348CA9E-D381-49A2-8DC4-31CB7E23514C}" destId="{F0496EA8-0CAB-4369-8471-1101ECB03CE3}" srcOrd="0" destOrd="0" presId="urn:microsoft.com/office/officeart/2005/8/layout/vList5"/>
    <dgm:cxn modelId="{E86B10AB-E7C0-4C1D-8688-B91A943422A9}" type="presParOf" srcId="{F0496EA8-0CAB-4369-8471-1101ECB03CE3}" destId="{895B9453-7F20-4FE3-8834-2A8E60DC9EF8}" srcOrd="0" destOrd="0" presId="urn:microsoft.com/office/officeart/2005/8/layout/vList5"/>
    <dgm:cxn modelId="{BEC8121D-E0A2-4192-AA7C-26C430C59FBF}" type="presParOf" srcId="{F0496EA8-0CAB-4369-8471-1101ECB03CE3}" destId="{9B5EBC20-D223-40BB-96A2-0D32AEA30F47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7000">
              <a:schemeClr val="accent2">
                <a:lumMod val="40000"/>
                <a:lumOff val="60000"/>
              </a:schemeClr>
            </a:gs>
            <a:gs pos="74000">
              <a:schemeClr val="accent2">
                <a:lumMod val="60000"/>
                <a:lumOff val="40000"/>
                <a:alpha val="49000"/>
              </a:schemeClr>
            </a:gs>
            <a:gs pos="44570">
              <a:srgbClr val="00B050">
                <a:alpha val="32000"/>
              </a:srgbClr>
            </a:gs>
            <a:gs pos="29000">
              <a:srgbClr val="7030A0">
                <a:alpha val="24000"/>
              </a:srgb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f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38200" y="1371600"/>
            <a:ext cx="7844365" cy="144655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Plain">
              <a:avLst/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7200" b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স্বাগতম</a:t>
            </a:r>
            <a:r>
              <a:rPr lang="en-US" sz="72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7200" b="1" cap="none" spc="0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3048000"/>
            <a:ext cx="4572000" cy="3429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758629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465341156"/>
              </p:ext>
            </p:extLst>
          </p:nvPr>
        </p:nvGraphicFramePr>
        <p:xfrm>
          <a:off x="152400" y="152400"/>
          <a:ext cx="8839200" cy="6477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4473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CB9BC7F-0F6B-44F6-9C21-B13393C8B6A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graphicEl>
                                              <a:dgm id="{4CB9BC7F-0F6B-44F6-9C21-B13393C8B6A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graphicEl>
                                              <a:dgm id="{4CB9BC7F-0F6B-44F6-9C21-B13393C8B6A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graphicEl>
                                              <a:dgm id="{4CB9BC7F-0F6B-44F6-9C21-B13393C8B6A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B2851AC-A2D2-4D3D-A8CD-AD6D3E1783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graphicEl>
                                              <a:dgm id="{4B2851AC-A2D2-4D3D-A8CD-AD6D3E17830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graphicEl>
                                              <a:dgm id="{4B2851AC-A2D2-4D3D-A8CD-AD6D3E1783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graphicEl>
                                              <a:dgm id="{4B2851AC-A2D2-4D3D-A8CD-AD6D3E1783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B0306F4-272E-480A-B4F8-4F81EC73886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>
                                            <p:graphicEl>
                                              <a:dgm id="{4B0306F4-272E-480A-B4F8-4F81EC73886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graphicEl>
                                              <a:dgm id="{4B0306F4-272E-480A-B4F8-4F81EC73886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graphicEl>
                                              <a:dgm id="{4B0306F4-272E-480A-B4F8-4F81EC73886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542A500-2CFD-407A-B367-4523A51B7D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">
                                            <p:graphicEl>
                                              <a:dgm id="{B542A500-2CFD-407A-B367-4523A51B7DE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>
                                            <p:graphicEl>
                                              <a:dgm id="{B542A500-2CFD-407A-B367-4523A51B7D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graphicEl>
                                              <a:dgm id="{B542A500-2CFD-407A-B367-4523A51B7D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96F90EB-8C33-4D8A-A136-EA546F098B4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">
                                            <p:graphicEl>
                                              <a:dgm id="{C96F90EB-8C33-4D8A-A136-EA546F098B4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">
                                            <p:graphicEl>
                                              <a:dgm id="{C96F90EB-8C33-4D8A-A136-EA546F098B4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>
                                            <p:graphicEl>
                                              <a:dgm id="{C96F90EB-8C33-4D8A-A136-EA546F098B4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3428FB1-B07D-4055-91D3-91EC52BB482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">
                                            <p:graphicEl>
                                              <a:dgm id="{43428FB1-B07D-4055-91D3-91EC52BB482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">
                                            <p:graphicEl>
                                              <a:dgm id="{43428FB1-B07D-4055-91D3-91EC52BB482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">
                                            <p:graphicEl>
                                              <a:dgm id="{43428FB1-B07D-4055-91D3-91EC52BB482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A3876B1-B4A8-4F3D-A11C-10094414412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">
                                            <p:graphicEl>
                                              <a:dgm id="{FA3876B1-B4A8-4F3D-A11C-10094414412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">
                                            <p:graphicEl>
                                              <a:dgm id="{FA3876B1-B4A8-4F3D-A11C-10094414412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">
                                            <p:graphicEl>
                                              <a:dgm id="{FA3876B1-B4A8-4F3D-A11C-10094414412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32AB918-0F8C-4422-A7D3-B927BF56201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2">
                                            <p:graphicEl>
                                              <a:dgm id="{232AB918-0F8C-4422-A7D3-B927BF56201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">
                                            <p:graphicEl>
                                              <a:dgm id="{232AB918-0F8C-4422-A7D3-B927BF56201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">
                                            <p:graphicEl>
                                              <a:dgm id="{232AB918-0F8C-4422-A7D3-B927BF56201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one"/>
        </p:bldSub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525" y="2995613"/>
            <a:ext cx="4267200" cy="38719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7675" y="2986088"/>
            <a:ext cx="4857750" cy="388143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TextBox 3"/>
          <p:cNvSpPr txBox="1"/>
          <p:nvPr/>
        </p:nvSpPr>
        <p:spPr>
          <a:xfrm>
            <a:off x="914400" y="228600"/>
            <a:ext cx="6934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নিচের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চিত্র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দুটি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ভালো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লক্ষ্য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চিন্তা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বলি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953126"/>
            <a:ext cx="92836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১ম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চিত্রের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প্রাণির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নাম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i="1" dirty="0" err="1" smtClean="0">
                <a:solidFill>
                  <a:srgbClr val="000066"/>
                </a:solidFill>
                <a:latin typeface="NikoshBAN" pitchFamily="2" charset="0"/>
                <a:cs typeface="NikoshBAN" pitchFamily="2" charset="0"/>
              </a:rPr>
              <a:t>Petromyzon</a:t>
            </a:r>
            <a:r>
              <a:rPr lang="en-US" sz="2800" i="1" dirty="0" smtClean="0">
                <a:solidFill>
                  <a:srgbClr val="000066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i="1" dirty="0" err="1" smtClean="0">
                <a:solidFill>
                  <a:srgbClr val="000066"/>
                </a:solidFill>
                <a:latin typeface="NikoshBAN" pitchFamily="2" charset="0"/>
                <a:cs typeface="NikoshBAN" pitchFamily="2" charset="0"/>
              </a:rPr>
              <a:t>যা</a:t>
            </a:r>
            <a:r>
              <a:rPr lang="en-US" sz="2800" i="1" dirty="0" smtClean="0">
                <a:solidFill>
                  <a:srgbClr val="000066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সাইক্লোস্টোমাটা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শ্রেণির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অন্তর্ভুক্ত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5800" y="1092877"/>
            <a:ext cx="76723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২য়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চিত্রের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প্রাণির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নাম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হাতুড়ি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মাছ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কনড্রিকথিস</a:t>
            </a:r>
            <a:r>
              <a:rPr lang="en-US" sz="2800" dirty="0" smtClean="0"/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শ্রেণির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অন্তর্ভূক্ত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7758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6" grpId="0"/>
      <p:bldP spid="6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496541"/>
            <a:ext cx="4367213" cy="336145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3400" y="3496542"/>
            <a:ext cx="4760118" cy="336145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TextBox 3"/>
          <p:cNvSpPr txBox="1"/>
          <p:nvPr/>
        </p:nvSpPr>
        <p:spPr>
          <a:xfrm>
            <a:off x="914400" y="228600"/>
            <a:ext cx="6934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নিচের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চিত্র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দুটি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ভালো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লক্ষ্য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চিন্তা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বলি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14400" y="1139295"/>
            <a:ext cx="7391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১ম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চিত্রের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প্রাণিটি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ইলিশ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মাছ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অসটিকথিস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শ্রেণির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অন্তর্ভূক্ত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66800" y="1355840"/>
            <a:ext cx="7239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২য়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চিত্রের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প্রাণিটি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ব্যাঙ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উভচর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শ্রেণির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অন্তর্ভূক্ত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225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6" grpId="0"/>
      <p:bldP spid="6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37" y="3795710"/>
            <a:ext cx="4843463" cy="2971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0067" y="3982526"/>
            <a:ext cx="4405365" cy="247434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7206" y="838200"/>
            <a:ext cx="4793456" cy="319563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/>
          <p:cNvSpPr txBox="1"/>
          <p:nvPr/>
        </p:nvSpPr>
        <p:spPr>
          <a:xfrm>
            <a:off x="850106" y="9525"/>
            <a:ext cx="6934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নিচের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চিত্র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গুলো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ভালো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লক্ষ্য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চিন্তা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বলি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1000" y="769646"/>
            <a:ext cx="321594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১ম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চিত্রের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প্রাণিটি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কুমির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সরীসৃপ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শ্রেণির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অন্তর্ভূক্ত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36116" y="838200"/>
            <a:ext cx="326082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২য়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চিত্রের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প্রাণিটি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দোয়েল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পক্ষীকূল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শ্রেণির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অন্তর্ভূক্ত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74963" y="807746"/>
            <a:ext cx="321915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৩য়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চিত্রের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প্রাণিটি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বাঘ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স্তন্যপায়ী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শ্রেণির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অন্তর্ভূক্ত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163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7" grpId="1"/>
      <p:bldP spid="8" grpId="0"/>
      <p:bldP spid="8" grpId="1"/>
      <p:bldP spid="9" grpId="0"/>
      <p:bldP spid="9" grpId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loud Callout 1"/>
          <p:cNvSpPr/>
          <p:nvPr/>
        </p:nvSpPr>
        <p:spPr>
          <a:xfrm>
            <a:off x="2514600" y="381000"/>
            <a:ext cx="3685864" cy="1333085"/>
          </a:xfrm>
          <a:prstGeom prst="cloudCallout">
            <a:avLst>
              <a:gd name="adj1" fmla="val -17506"/>
              <a:gd name="adj2" fmla="val 151879"/>
            </a:avLst>
          </a:prstGeom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দলীয়</a:t>
            </a:r>
            <a:r>
              <a:rPr lang="bn-IN" sz="4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কাজ </a:t>
            </a:r>
            <a:endParaRPr lang="en-US" sz="4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905000" y="4191000"/>
            <a:ext cx="518443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Wingdings" pitchFamily="2" charset="2"/>
              <a:buChar char="q"/>
            </a:pPr>
            <a:r>
              <a:rPr lang="en-US" sz="3600" dirty="0" err="1">
                <a:latin typeface="NikoshBAN" pitchFamily="2" charset="0"/>
                <a:cs typeface="NikoshBAN" pitchFamily="2" charset="0"/>
              </a:rPr>
              <a:t>ভার্টিব্রাটা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উপপর্বটি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বিশ্লেষণ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4848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43000" y="228600"/>
            <a:ext cx="7300396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ভার্টিব্রাটা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উপ-পর্বের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প্রাণীরা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মেরুদন্ডী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প্রাণী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হিসেবে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পরিচিত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উপ-পর্বের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প্রাণীদের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সাতটি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শ্রেণিতে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ভাগ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হয়েছে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যথা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-  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414680478"/>
              </p:ext>
            </p:extLst>
          </p:nvPr>
        </p:nvGraphicFramePr>
        <p:xfrm>
          <a:off x="152400" y="1397000"/>
          <a:ext cx="8839200" cy="5232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2969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5B01BDB-B792-4A59-9984-CE70BC8C7A5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2000"/>
                                        <p:tgtEl>
                                          <p:spTgt spid="5">
                                            <p:graphicEl>
                                              <a:dgm id="{05B01BDB-B792-4A59-9984-CE70BC8C7A5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95B9453-7F20-4FE3-8834-2A8E60DC9EF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2000"/>
                                        <p:tgtEl>
                                          <p:spTgt spid="5">
                                            <p:graphicEl>
                                              <a:dgm id="{895B9453-7F20-4FE3-8834-2A8E60DC9EF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D799944-6EC6-4752-A791-03881D222F6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2000"/>
                                        <p:tgtEl>
                                          <p:spTgt spid="5">
                                            <p:graphicEl>
                                              <a:dgm id="{4D799944-6EC6-4752-A791-03881D222F6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B5EBC20-D223-40BB-96A2-0D32AEA30F4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2000"/>
                                        <p:tgtEl>
                                          <p:spTgt spid="5">
                                            <p:graphicEl>
                                              <a:dgm id="{9B5EBC20-D223-40BB-96A2-0D32AEA30F4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lvlOne"/>
        </p:bldSub>
      </p:bldGraphic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45838091"/>
              </p:ext>
            </p:extLst>
          </p:nvPr>
        </p:nvGraphicFramePr>
        <p:xfrm>
          <a:off x="152400" y="381000"/>
          <a:ext cx="8839200" cy="6248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02212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5B01BDB-B792-4A59-9984-CE70BC8C7A5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2000"/>
                                        <p:tgtEl>
                                          <p:spTgt spid="2">
                                            <p:graphicEl>
                                              <a:dgm id="{05B01BDB-B792-4A59-9984-CE70BC8C7A5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95B9453-7F20-4FE3-8834-2A8E60DC9EF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2000"/>
                                        <p:tgtEl>
                                          <p:spTgt spid="2">
                                            <p:graphicEl>
                                              <a:dgm id="{895B9453-7F20-4FE3-8834-2A8E60DC9EF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D799944-6EC6-4752-A791-03881D222F6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2000"/>
                                        <p:tgtEl>
                                          <p:spTgt spid="2">
                                            <p:graphicEl>
                                              <a:dgm id="{4D799944-6EC6-4752-A791-03881D222F6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B5EBC20-D223-40BB-96A2-0D32AEA30F4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2000"/>
                                        <p:tgtEl>
                                          <p:spTgt spid="2">
                                            <p:graphicEl>
                                              <a:dgm id="{9B5EBC20-D223-40BB-96A2-0D32AEA30F4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lvlOne"/>
        </p:bldSub>
      </p:bldGraphic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662713854"/>
              </p:ext>
            </p:extLst>
          </p:nvPr>
        </p:nvGraphicFramePr>
        <p:xfrm>
          <a:off x="152400" y="152400"/>
          <a:ext cx="8839200" cy="6553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44687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5B01BDB-B792-4A59-9984-CE70BC8C7A5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2000"/>
                                        <p:tgtEl>
                                          <p:spTgt spid="2">
                                            <p:graphicEl>
                                              <a:dgm id="{05B01BDB-B792-4A59-9984-CE70BC8C7A5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95B9453-7F20-4FE3-8834-2A8E60DC9EF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2000"/>
                                        <p:tgtEl>
                                          <p:spTgt spid="2">
                                            <p:graphicEl>
                                              <a:dgm id="{895B9453-7F20-4FE3-8834-2A8E60DC9EF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D799944-6EC6-4752-A791-03881D222F6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2000"/>
                                        <p:tgtEl>
                                          <p:spTgt spid="2">
                                            <p:graphicEl>
                                              <a:dgm id="{4D799944-6EC6-4752-A791-03881D222F6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B5EBC20-D223-40BB-96A2-0D32AEA30F4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2000"/>
                                        <p:tgtEl>
                                          <p:spTgt spid="2">
                                            <p:graphicEl>
                                              <a:dgm id="{9B5EBC20-D223-40BB-96A2-0D32AEA30F4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lvlOne"/>
        </p:bldSub>
      </p:bldGraphic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951404843"/>
              </p:ext>
            </p:extLst>
          </p:nvPr>
        </p:nvGraphicFramePr>
        <p:xfrm>
          <a:off x="152400" y="609600"/>
          <a:ext cx="8839200" cy="541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74637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95B9453-7F20-4FE3-8834-2A8E60DC9EF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2000"/>
                                        <p:tgtEl>
                                          <p:spTgt spid="2">
                                            <p:graphicEl>
                                              <a:dgm id="{895B9453-7F20-4FE3-8834-2A8E60DC9EF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B5EBC20-D223-40BB-96A2-0D32AEA30F4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2000"/>
                                        <p:tgtEl>
                                          <p:spTgt spid="2">
                                            <p:graphicEl>
                                              <a:dgm id="{9B5EBC20-D223-40BB-96A2-0D32AEA30F4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lvlOne"/>
        </p:bldSub>
      </p:bldGraphic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Terminator 1"/>
          <p:cNvSpPr/>
          <p:nvPr/>
        </p:nvSpPr>
        <p:spPr>
          <a:xfrm>
            <a:off x="2743200" y="381000"/>
            <a:ext cx="2819400" cy="990600"/>
          </a:xfrm>
          <a:prstGeom prst="flowChartTerminator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মূল্যায়ন</a:t>
            </a:r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95400" y="2667000"/>
            <a:ext cx="5029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১।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উভচর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প্রাণি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কাকে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?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295400" y="3255894"/>
            <a:ext cx="7239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২।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মানুষ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শ্রেণীর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প্রাণি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?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295400" y="3814694"/>
            <a:ext cx="6781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৩।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ভার্টিব্রাটা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উপ-পর্বকে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কয়টি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শ্রেণিতে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ভাগ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হয়েছে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?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354540" y="4490314"/>
            <a:ext cx="6096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NikoshBAN" pitchFamily="2" charset="0"/>
                <a:cs typeface="NikoshBAN" pitchFamily="2" charset="0"/>
              </a:rPr>
              <a:t>৪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টিকটিকিকে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উভচর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প্রাণি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বলা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কেন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?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359089" y="5165934"/>
            <a:ext cx="6096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NikoshBAN" pitchFamily="2" charset="0"/>
                <a:cs typeface="NikoshBAN" pitchFamily="2" charset="0"/>
              </a:rPr>
              <a:t>৫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দোয়েল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পাখির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দুটি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বৈশিষ্ট্যে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বলো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? </a:t>
            </a:r>
          </a:p>
        </p:txBody>
      </p:sp>
    </p:spTree>
    <p:extLst>
      <p:ext uri="{BB962C8B-B14F-4D97-AF65-F5344CB8AC3E}">
        <p14:creationId xmlns:p14="http://schemas.microsoft.com/office/powerpoint/2010/main" val="2589250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926892" y="131802"/>
            <a:ext cx="2629245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n-BD" sz="6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পরিচিতি </a:t>
            </a:r>
            <a:endParaRPr lang="en-US" sz="66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556137" y="3685548"/>
            <a:ext cx="2202847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শ্রেণিঃ      অষ্টম</a:t>
            </a:r>
          </a:p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বিষয়ঃ     বিজ্ঞান</a:t>
            </a:r>
          </a:p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অধ্যায়ঃ    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১ম </a:t>
            </a:r>
            <a:endParaRPr lang="bn-IN" sz="28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সময়ঃ   ৪৫ মিনিট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44366" y="3638719"/>
            <a:ext cx="417523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মোঃ আব্দুস সালাম</a:t>
            </a:r>
          </a:p>
          <a:p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সহকারী শিক্ষক</a:t>
            </a:r>
          </a:p>
          <a:p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ইটাউরী মহিলা আলিম মাদরাসা</a:t>
            </a:r>
          </a:p>
          <a:p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বড়লেখা, মৌলভীবাজার। </a:t>
            </a:r>
          </a:p>
          <a:p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ইমেইলঃ </a:t>
            </a:r>
            <a:endParaRPr lang="en-US" sz="24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2400" dirty="0" smtClean="0">
                <a:latin typeface="NikoshBAN" pitchFamily="2" charset="0"/>
                <a:cs typeface="NikoshBAN" pitchFamily="2" charset="0"/>
              </a:rPr>
              <a:t>imamsalam</a:t>
            </a:r>
            <a:r>
              <a:rPr lang="en-US" sz="2400" dirty="0" smtClean="0"/>
              <a:t>68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@gmail.com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3072245" y="1676400"/>
            <a:ext cx="2182091" cy="1805343"/>
          </a:xfrm>
          <a:prstGeom prst="ellipse">
            <a:avLst/>
          </a:prstGeom>
          <a:blipFill dpi="0"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226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43200" y="609600"/>
            <a:ext cx="2794355" cy="92333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bn-IN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বাড়ির কাজ 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5800" y="3352800"/>
            <a:ext cx="721543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Wingdings" pitchFamily="2" charset="2"/>
              <a:buChar char="Ø"/>
            </a:pP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শ্রেণিবিন্যাসের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প্রয়োজনীয়তা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সংক্ষেপে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লিখে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আনবে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6371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228600"/>
            <a:ext cx="8382000" cy="61722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3" name="Rectangle 2"/>
          <p:cNvSpPr/>
          <p:nvPr/>
        </p:nvSpPr>
        <p:spPr>
          <a:xfrm>
            <a:off x="990600" y="304800"/>
            <a:ext cx="6689834" cy="186204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bn-BD" sz="11500" b="1" spc="50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আল্লাহ হাফেজ </a:t>
            </a:r>
            <a:endParaRPr lang="en-US" sz="11500" b="1" cap="none" spc="50" dirty="0">
              <a:ln w="11430"/>
              <a:solidFill>
                <a:schemeClr val="accent2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3364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6725" y="2671762"/>
            <a:ext cx="4867275" cy="40862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2400" y="2752725"/>
            <a:ext cx="4545836" cy="4114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TextBox 3"/>
          <p:cNvSpPr txBox="1"/>
          <p:nvPr/>
        </p:nvSpPr>
        <p:spPr>
          <a:xfrm>
            <a:off x="2057400" y="24825"/>
            <a:ext cx="480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নিচের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ছবি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দুটি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দেখে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চিন্তা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বলি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48091" y="864960"/>
            <a:ext cx="42835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চিত্র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দুটিতে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আমরা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দেখতে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পাচ্ছি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12706" y="861656"/>
            <a:ext cx="22894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হাতুড়ি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মাছ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উট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11545" y="916425"/>
            <a:ext cx="3276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এগুলো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মেরুদন্ডী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প্রাণি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796873" y="856209"/>
            <a:ext cx="5036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হ্যা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013218" y="896452"/>
            <a:ext cx="48638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এরা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কর্ডাটা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পর্বের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ভার্টিব্রাটা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উপপর্বের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প্রাণি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0914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7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9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6" grpId="0"/>
      <p:bldP spid="6" grpId="1"/>
      <p:bldP spid="7" grpId="0"/>
      <p:bldP spid="7" grpId="1"/>
      <p:bldP spid="8" grpId="0"/>
      <p:bldP spid="8" grpId="1"/>
      <p:bldP spid="9" grpId="0"/>
      <p:bldP spid="9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37683" y="2971800"/>
            <a:ext cx="5639685" cy="230832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7200" b="1" cap="none" spc="50" dirty="0" err="1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মেরুদন্ডী</a:t>
            </a:r>
            <a:r>
              <a:rPr lang="en-US" sz="7200" b="1" cap="none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b="1" cap="none" spc="50" dirty="0" err="1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প্রাণি</a:t>
            </a:r>
            <a:endParaRPr lang="en-US" sz="7200" b="1" cap="none" spc="50" dirty="0" smtClean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7200" b="1" cap="none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(</a:t>
            </a:r>
            <a:r>
              <a:rPr lang="en-US" sz="7200" dirty="0" err="1">
                <a:latin typeface="NikoshBAN" pitchFamily="2" charset="0"/>
                <a:cs typeface="NikoshBAN" pitchFamily="2" charset="0"/>
              </a:rPr>
              <a:t>ভার্টিব্রাটা</a:t>
            </a:r>
            <a:r>
              <a:rPr lang="en-US" sz="7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err="1" smtClean="0">
                <a:latin typeface="NikoshBAN" pitchFamily="2" charset="0"/>
                <a:cs typeface="NikoshBAN" pitchFamily="2" charset="0"/>
              </a:rPr>
              <a:t>উপপর্ব</a:t>
            </a:r>
            <a:r>
              <a:rPr lang="en-US" sz="7200" dirty="0" smtClean="0">
                <a:latin typeface="NikoshBAN" pitchFamily="2" charset="0"/>
                <a:cs typeface="NikoshBAN" pitchFamily="2" charset="0"/>
              </a:rPr>
              <a:t>)</a:t>
            </a:r>
            <a:r>
              <a:rPr lang="en-US" sz="7200" b="1" cap="none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</a:t>
            </a:r>
            <a:endParaRPr lang="en-US" sz="7200" b="1" cap="none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09800" y="9906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988127" y="513546"/>
            <a:ext cx="4413388" cy="1323439"/>
          </a:xfrm>
          <a:prstGeom prst="rect">
            <a:avLst/>
          </a:prstGeom>
          <a:noFill/>
          <a:scene3d>
            <a:camera prst="perspectiveRelaxed"/>
            <a:lightRig rig="threePt" dir="t"/>
          </a:scene3d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bn-IN" sz="8000" b="1" cap="none" spc="0" dirty="0">
                <a:ln/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আজকের পাঠ</a:t>
            </a:r>
            <a:endParaRPr lang="en-US" sz="8000" b="1" cap="none" spc="0" dirty="0">
              <a:ln/>
              <a:effectLst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6099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6"/>
          <p:cNvSpPr txBox="1">
            <a:spLocks/>
          </p:cNvSpPr>
          <p:nvPr/>
        </p:nvSpPr>
        <p:spPr>
          <a:xfrm>
            <a:off x="533399" y="685800"/>
            <a:ext cx="7953815" cy="1059226"/>
          </a:xfrm>
          <a:prstGeom prst="rect">
            <a:avLst/>
          </a:prstGeom>
        </p:spPr>
        <p:txBody>
          <a:bodyPr numCol="1">
            <a:prstTxWarp prst="textCascadeUp">
              <a:avLst>
                <a:gd name="adj" fmla="val 50679"/>
              </a:avLst>
            </a:prstTxWarp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bn-BD" sz="6600" u="sng" dirty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r>
              <a:rPr lang="en-US" sz="6600" u="sng" dirty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bn-BD" sz="6600" u="sng" dirty="0" smtClean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শিখ</a:t>
            </a:r>
            <a:r>
              <a:rPr lang="bn-BD" sz="6600" u="sng" dirty="0" smtClean="0">
                <a:ln w="0">
                  <a:solidFill>
                    <a:srgbClr val="FF0000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bn-BD" sz="6600" u="sng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ফ</a:t>
            </a:r>
            <a:r>
              <a:rPr lang="bn-BD" sz="6600" u="sng" dirty="0" smtClean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ল </a:t>
            </a:r>
            <a:r>
              <a:rPr lang="en-US" sz="6600" u="sng" dirty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:-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33399" y="2819400"/>
            <a:ext cx="7305205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শেষে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শিক্ষার্থীরা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……………………</a:t>
            </a:r>
          </a:p>
          <a:p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pPr marL="285750" indent="-285750">
              <a:buFont typeface="Wingdings" pitchFamily="2" charset="2"/>
              <a:buChar char="q"/>
            </a:pP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উভচর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প্রাণী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কাকে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;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স্তন্যপায়ী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প্রাণীর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বৈশিষ্ট্যেগুলো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লিপিবদ্ধ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; 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ভার্টিব্রাটা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উপপর্বটি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বিশ্লেষণ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 </a:t>
            </a:r>
          </a:p>
        </p:txBody>
      </p:sp>
    </p:spTree>
    <p:extLst>
      <p:ext uri="{BB962C8B-B14F-4D97-AF65-F5344CB8AC3E}">
        <p14:creationId xmlns:p14="http://schemas.microsoft.com/office/powerpoint/2010/main" val="652197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1219200"/>
            <a:ext cx="7924800" cy="5562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TextBox 2"/>
          <p:cNvSpPr txBox="1"/>
          <p:nvPr/>
        </p:nvSpPr>
        <p:spPr>
          <a:xfrm>
            <a:off x="2057400" y="24825"/>
            <a:ext cx="480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নিচের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চিত্রটি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ভালো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লক্ষ্য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করি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761458" y="522789"/>
            <a:ext cx="296267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চিত্রের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প্রাণিটির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নাম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57110" y="566195"/>
            <a:ext cx="7713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ব্যাঙ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66755" y="479383"/>
            <a:ext cx="297228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এদের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মেরুদন্ড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আছে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324913" y="474141"/>
            <a:ext cx="130356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হ্যা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আছে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25577" y="522789"/>
            <a:ext cx="283443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এরা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কোথায়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বাস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90600" y="566195"/>
            <a:ext cx="6934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জীবনের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প্রথম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অবস্থায়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পানিতে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পরিণত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অবস্থায়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ডাঙায়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7484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/>
      <p:bldP spid="5" grpId="1"/>
      <p:bldP spid="6" grpId="0"/>
      <p:bldP spid="6" grpId="1"/>
      <p:bldP spid="7" grpId="0"/>
      <p:bldP spid="7" grpId="1"/>
      <p:bldP spid="8" grpId="0"/>
      <p:bldP spid="8" grpId="1"/>
      <p:bldP spid="9" grpId="0"/>
      <p:bldP spid="9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loud Callout 1"/>
          <p:cNvSpPr/>
          <p:nvPr/>
        </p:nvSpPr>
        <p:spPr>
          <a:xfrm>
            <a:off x="2362200" y="609600"/>
            <a:ext cx="3749040" cy="1060704"/>
          </a:xfrm>
          <a:prstGeom prst="cloudCallout">
            <a:avLst>
              <a:gd name="adj1" fmla="val -17508"/>
              <a:gd name="adj2" fmla="val 150013"/>
            </a:avLst>
          </a:prstGeom>
          <a:solidFill>
            <a:schemeClr val="bg1"/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একক কাজ </a:t>
            </a:r>
            <a:endParaRPr lang="en-US" sz="44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133600" y="3352800"/>
            <a:ext cx="458010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Wingdings" pitchFamily="2" charset="2"/>
              <a:buChar char="v"/>
            </a:pPr>
            <a:r>
              <a:rPr lang="en-US" sz="4000" dirty="0" err="1">
                <a:latin typeface="NikoshBAN" pitchFamily="2" charset="0"/>
                <a:cs typeface="NikoshBAN" pitchFamily="2" charset="0"/>
              </a:rPr>
              <a:t>উভচর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প্রাণী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কাকে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? </a:t>
            </a:r>
            <a:endParaRPr lang="en-US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228600" y="4724400"/>
            <a:ext cx="8534400" cy="1815882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উভচর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প্রাণীঃ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  </a:t>
            </a:r>
          </a:p>
          <a:p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মেরুদন্ডী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প্রাণীর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মধ্যে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যারা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জীবনের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প্রথম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অবস্থায়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সাধারণত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পানিতে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মাছের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মতো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বিশেষ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ফুলকার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সাহায্যে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শ্বাসকার্য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চালায়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পরিণত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বয়সে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ডাঙ্গায়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বাস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তাকে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উভচর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প্রাণী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যেমন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-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ব্যাঙ</a:t>
            </a:r>
            <a:endParaRPr lang="en-US" sz="2800" dirty="0" smtClean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2256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100" y="1295400"/>
            <a:ext cx="8077200" cy="5562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TextBox 2"/>
          <p:cNvSpPr txBox="1"/>
          <p:nvPr/>
        </p:nvSpPr>
        <p:spPr>
          <a:xfrm>
            <a:off x="2057400" y="24825"/>
            <a:ext cx="480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নিচের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চিত্রটি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ভালো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লক্ষ্য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করি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825185" y="586770"/>
            <a:ext cx="296267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চিত্রের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প্রাণিটির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নাম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34045" y="4953000"/>
            <a:ext cx="127150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উট</a:t>
            </a:r>
            <a:r>
              <a:rPr lang="en-US" sz="72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72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775459" y="604585"/>
            <a:ext cx="33121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এদের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দেহে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লোম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আছে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37048" y="720269"/>
            <a:ext cx="3200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দাঁত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দ্বারা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চিবিয়ে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25185" y="581755"/>
            <a:ext cx="28729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এরা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খাদ্য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কীভাবে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খায়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987990" y="664607"/>
            <a:ext cx="152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হ্যা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648541" y="700325"/>
            <a:ext cx="34724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এদের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বংশ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বৃদ্ধি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কীভাবে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144670" y="617683"/>
            <a:ext cx="248016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এরা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বাচ্চা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প্রসব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3699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0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2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4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/>
      <p:bldP spid="6" grpId="0"/>
      <p:bldP spid="6" grpId="1"/>
      <p:bldP spid="7" grpId="0"/>
      <p:bldP spid="7" grpId="1"/>
      <p:bldP spid="8" grpId="0"/>
      <p:bldP spid="8" grpId="1"/>
      <p:bldP spid="9" grpId="0"/>
      <p:bldP spid="9" grpId="1"/>
      <p:bldP spid="10" grpId="0"/>
      <p:bldP spid="10" grpId="1"/>
      <p:bldP spid="11" grpId="0"/>
      <p:bldP spid="11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loud Callout 1"/>
          <p:cNvSpPr/>
          <p:nvPr/>
        </p:nvSpPr>
        <p:spPr>
          <a:xfrm>
            <a:off x="2341418" y="533400"/>
            <a:ext cx="3749040" cy="1060704"/>
          </a:xfrm>
          <a:prstGeom prst="cloudCallout">
            <a:avLst>
              <a:gd name="adj1" fmla="val -20464"/>
              <a:gd name="adj2" fmla="val 156544"/>
            </a:avLst>
          </a:prstGeom>
          <a:solidFill>
            <a:schemeClr val="bg1"/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জোড়ায়</a:t>
            </a:r>
            <a:r>
              <a:rPr lang="bn-IN" sz="44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4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 </a:t>
            </a:r>
            <a:endParaRPr lang="en-US" sz="44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09600" y="4038600"/>
            <a:ext cx="8001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itchFamily="2" charset="2"/>
              <a:buChar char="v"/>
            </a:pP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স্তন্যপায়ী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প্রাণীর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বৈশিষ্ট্যেগুলো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লিপিবদ্ধ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40543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584</TotalTime>
  <Words>664</Words>
  <Application>Microsoft Office PowerPoint</Application>
  <PresentationFormat>On-screen Show (4:3)</PresentationFormat>
  <Paragraphs>124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Calibri</vt:lpstr>
      <vt:lpstr>NikoshBAN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Salam</dc:creator>
  <cp:lastModifiedBy>Adnan Ahmed</cp:lastModifiedBy>
  <cp:revision>114</cp:revision>
  <dcterms:created xsi:type="dcterms:W3CDTF">2006-08-16T00:00:00Z</dcterms:created>
  <dcterms:modified xsi:type="dcterms:W3CDTF">2020-09-10T15:34:14Z</dcterms:modified>
</cp:coreProperties>
</file>