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79" r:id="rId7"/>
    <p:sldId id="261" r:id="rId8"/>
    <p:sldId id="274" r:id="rId9"/>
    <p:sldId id="275" r:id="rId10"/>
    <p:sldId id="276" r:id="rId11"/>
    <p:sldId id="277" r:id="rId12"/>
    <p:sldId id="263" r:id="rId13"/>
    <p:sldId id="264" r:id="rId14"/>
    <p:sldId id="265" r:id="rId15"/>
    <p:sldId id="266" r:id="rId16"/>
    <p:sldId id="267" r:id="rId17"/>
    <p:sldId id="268" r:id="rId18"/>
    <p:sldId id="269" r:id="rId19"/>
    <p:sldId id="278" r:id="rId20"/>
    <p:sldId id="270" r:id="rId21"/>
    <p:sldId id="271"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162569-3100-4BDE-B108-1842E9315E61}">
          <p14:sldIdLst>
            <p14:sldId id="256"/>
            <p14:sldId id="257"/>
            <p14:sldId id="258"/>
            <p14:sldId id="259"/>
            <p14:sldId id="260"/>
            <p14:sldId id="279"/>
            <p14:sldId id="261"/>
            <p14:sldId id="274"/>
            <p14:sldId id="275"/>
            <p14:sldId id="276"/>
            <p14:sldId id="277"/>
            <p14:sldId id="263"/>
            <p14:sldId id="264"/>
            <p14:sldId id="265"/>
            <p14:sldId id="266"/>
            <p14:sldId id="267"/>
            <p14:sldId id="268"/>
            <p14:sldId id="269"/>
            <p14:sldId id="278"/>
          </p14:sldIdLst>
        </p14:section>
        <p14:section name="Untitled Section" id="{578DA27F-AB26-4C4E-9E12-7086BABD0270}">
          <p14:sldIdLst>
            <p14:sldId id="270"/>
            <p14:sldId id="271"/>
            <p14:sldId id="272"/>
            <p14:sldId id="273"/>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7692" autoAdjust="0"/>
  </p:normalViewPr>
  <p:slideViewPr>
    <p:cSldViewPr>
      <p:cViewPr varScale="1">
        <p:scale>
          <a:sx n="82" d="100"/>
          <a:sy n="82" d="100"/>
        </p:scale>
        <p:origin x="-18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310A8-328E-43C9-8B81-C450E57A22D3}"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E089B-C6D9-400A-8C12-1554EB735BA0}" type="slidenum">
              <a:rPr lang="en-US" smtClean="0"/>
              <a:t>‹#›</a:t>
            </a:fld>
            <a:endParaRPr lang="en-US"/>
          </a:p>
        </p:txBody>
      </p:sp>
    </p:spTree>
    <p:extLst>
      <p:ext uri="{BB962C8B-B14F-4D97-AF65-F5344CB8AC3E}">
        <p14:creationId xmlns:p14="http://schemas.microsoft.com/office/powerpoint/2010/main" val="373331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E089B-C6D9-400A-8C12-1554EB735BA0}" type="slidenum">
              <a:rPr lang="en-US" smtClean="0"/>
              <a:t>23</a:t>
            </a:fld>
            <a:endParaRPr lang="en-US"/>
          </a:p>
        </p:txBody>
      </p:sp>
    </p:spTree>
    <p:extLst>
      <p:ext uri="{BB962C8B-B14F-4D97-AF65-F5344CB8AC3E}">
        <p14:creationId xmlns:p14="http://schemas.microsoft.com/office/powerpoint/2010/main" val="357075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1342C-FA8A-4473-888C-BF53650BA53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135082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1342C-FA8A-4473-888C-BF53650BA53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196181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1342C-FA8A-4473-888C-BF53650BA53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16165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1342C-FA8A-4473-888C-BF53650BA53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288276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1342C-FA8A-4473-888C-BF53650BA536}"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418195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1342C-FA8A-4473-888C-BF53650BA536}"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76482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1342C-FA8A-4473-888C-BF53650BA536}"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78083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1342C-FA8A-4473-888C-BF53650BA536}"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229667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1342C-FA8A-4473-888C-BF53650BA536}"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251611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1342C-FA8A-4473-888C-BF53650BA536}"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309566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1342C-FA8A-4473-888C-BF53650BA536}"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954AC-5190-485A-8821-C0E0D2EE06E3}" type="slidenum">
              <a:rPr lang="en-US" smtClean="0"/>
              <a:t>‹#›</a:t>
            </a:fld>
            <a:endParaRPr lang="en-US"/>
          </a:p>
        </p:txBody>
      </p:sp>
    </p:spTree>
    <p:extLst>
      <p:ext uri="{BB962C8B-B14F-4D97-AF65-F5344CB8AC3E}">
        <p14:creationId xmlns:p14="http://schemas.microsoft.com/office/powerpoint/2010/main" val="396940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1342C-FA8A-4473-888C-BF53650BA536}"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954AC-5190-485A-8821-C0E0D2EE06E3}" type="slidenum">
              <a:rPr lang="en-US" smtClean="0"/>
              <a:t>‹#›</a:t>
            </a:fld>
            <a:endParaRPr lang="en-US"/>
          </a:p>
        </p:txBody>
      </p:sp>
    </p:spTree>
    <p:extLst>
      <p:ext uri="{BB962C8B-B14F-4D97-AF65-F5344CB8AC3E}">
        <p14:creationId xmlns:p14="http://schemas.microsoft.com/office/powerpoint/2010/main" val="378607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3758" y="13952"/>
            <a:ext cx="12188242"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prstTxWarp prst="textWave2">
              <a:avLst>
                <a:gd name="adj1" fmla="val 12500"/>
                <a:gd name="adj2" fmla="val 211"/>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smtClean="0">
                <a:ln/>
                <a:solidFill>
                  <a:schemeClr val="accent5">
                    <a:lumMod val="75000"/>
                  </a:schemeClr>
                </a:solidFill>
              </a:rPr>
              <a:t> </a:t>
            </a:r>
            <a:r>
              <a:rPr lang="en-US" sz="8000" b="1" dirty="0" err="1" smtClean="0">
                <a:ln/>
                <a:solidFill>
                  <a:schemeClr val="accent5">
                    <a:lumMod val="75000"/>
                  </a:schemeClr>
                </a:solidFill>
              </a:rPr>
              <a:t>শুভেচ্ছা</a:t>
            </a:r>
            <a:endParaRPr lang="en-US" sz="8000" b="1" cap="none" spc="0" dirty="0">
              <a:ln/>
              <a:solidFill>
                <a:schemeClr val="accent5">
                  <a:lumMod val="75000"/>
                </a:schemeClr>
              </a:solidFill>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 y="1337390"/>
            <a:ext cx="12188242" cy="5520609"/>
          </a:xfrm>
          <a:prstGeom prst="rect">
            <a:avLst/>
          </a:prstGeom>
        </p:spPr>
      </p:pic>
    </p:spTree>
    <p:custDataLst>
      <p:tags r:id="rId1"/>
    </p:custDataLst>
    <p:extLst>
      <p:ext uri="{BB962C8B-B14F-4D97-AF65-F5344CB8AC3E}">
        <p14:creationId xmlns:p14="http://schemas.microsoft.com/office/powerpoint/2010/main" val="156800833"/>
      </p:ext>
    </p:extLst>
  </p:cSld>
  <p:clrMapOvr>
    <a:masterClrMapping/>
  </p:clrMapOvr>
  <mc:AlternateContent xmlns:mc="http://schemas.openxmlformats.org/markup-compatibility/2006" xmlns:p14="http://schemas.microsoft.com/office/powerpoint/2010/main">
    <mc:Choice Requires="p14">
      <p:transition spd="slow" p14:dur="2000" advTm="3417"/>
    </mc:Choice>
    <mc:Fallback xmlns="">
      <p:transition spd="slow" advTm="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0025" y="990600"/>
            <a:ext cx="10972800" cy="4572000"/>
          </a:xfrm>
        </p:spPr>
        <p:txBody>
          <a:bodyPr>
            <a:noAutofit/>
          </a:bodyPr>
          <a:lstStyle/>
          <a:p>
            <a:r>
              <a:rPr lang="en-US" sz="6600" dirty="0" err="1">
                <a:solidFill>
                  <a:srgbClr val="0070C0"/>
                </a:solidFill>
                <a:latin typeface="NikoshBAN" pitchFamily="2" charset="0"/>
                <a:cs typeface="NikoshBAN" pitchFamily="2" charset="0"/>
              </a:rPr>
              <a:t>এক</a:t>
            </a:r>
            <a:r>
              <a:rPr lang="en-US" sz="6600" dirty="0">
                <a:solidFill>
                  <a:srgbClr val="0070C0"/>
                </a:solidFill>
                <a:latin typeface="NikoshBAN" pitchFamily="2" charset="0"/>
                <a:cs typeface="NikoshBAN" pitchFamily="2" charset="0"/>
              </a:rPr>
              <a:t> </a:t>
            </a:r>
            <a:r>
              <a:rPr lang="en-US" sz="6600" dirty="0" err="1">
                <a:solidFill>
                  <a:srgbClr val="0070C0"/>
                </a:solidFill>
                <a:latin typeface="NikoshBAN" pitchFamily="2" charset="0"/>
                <a:cs typeface="NikoshBAN" pitchFamily="2" charset="0"/>
              </a:rPr>
              <a:t>বলতে</a:t>
            </a:r>
            <a:r>
              <a:rPr lang="en-US" sz="6600" dirty="0">
                <a:solidFill>
                  <a:srgbClr val="0070C0"/>
                </a:solidFill>
                <a:latin typeface="NikoshBAN" pitchFamily="2" charset="0"/>
                <a:cs typeface="NikoshBAN" pitchFamily="2" charset="0"/>
              </a:rPr>
              <a:t> ‘‘</a:t>
            </a:r>
            <a:r>
              <a:rPr lang="en-US" sz="6600" dirty="0" err="1">
                <a:solidFill>
                  <a:srgbClr val="0070C0"/>
                </a:solidFill>
                <a:latin typeface="NikoshBAN" pitchFamily="2" charset="0"/>
                <a:cs typeface="NikoshBAN" pitchFamily="2" charset="0"/>
              </a:rPr>
              <a:t>উক</a:t>
            </a:r>
            <a:r>
              <a:rPr lang="en-US" sz="6600" dirty="0" smtClean="0">
                <a:solidFill>
                  <a:srgbClr val="0070C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একের</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দ্বিগুন</a:t>
            </a:r>
            <a:r>
              <a:rPr lang="en-US" sz="6600" dirty="0" smtClean="0">
                <a:solidFill>
                  <a:srgbClr val="00B050"/>
                </a:solidFill>
                <a:latin typeface="NikoshBAN" pitchFamily="2" charset="0"/>
                <a:cs typeface="NikoshBAN" pitchFamily="2" charset="0"/>
              </a:rPr>
              <a:t> ‘‘</a:t>
            </a:r>
            <a:r>
              <a:rPr lang="en-US" sz="6600" dirty="0" err="1" smtClean="0">
                <a:solidFill>
                  <a:srgbClr val="00B050"/>
                </a:solidFill>
                <a:latin typeface="NikoshBAN" pitchFamily="2" charset="0"/>
                <a:cs typeface="NikoshBAN" pitchFamily="2" charset="0"/>
              </a:rPr>
              <a:t>সেমি</a:t>
            </a:r>
            <a:r>
              <a:rPr lang="en-US" sz="6600" dirty="0" smtClean="0">
                <a:solidFill>
                  <a:srgbClr val="00B050"/>
                </a:solidFill>
                <a:latin typeface="NikoshBAN" pitchFamily="2" charset="0"/>
                <a:cs typeface="NikoshBAN" pitchFamily="2" charset="0"/>
              </a:rPr>
              <a:t>’’, </a:t>
            </a:r>
            <a:r>
              <a:rPr lang="en-US" sz="6600" dirty="0" smtClean="0">
                <a:solidFill>
                  <a:srgbClr val="002060"/>
                </a:solidFill>
                <a:latin typeface="NikoshBAN" pitchFamily="2" charset="0"/>
                <a:cs typeface="NikoshBAN" pitchFamily="2" charset="0"/>
              </a:rPr>
              <a:t>‘‘</a:t>
            </a:r>
            <a:r>
              <a:rPr lang="en-US" sz="6600" dirty="0" err="1" smtClean="0">
                <a:solidFill>
                  <a:srgbClr val="002060"/>
                </a:solidFill>
                <a:latin typeface="NikoshBAN" pitchFamily="2" charset="0"/>
                <a:cs typeface="NikoshBAN" pitchFamily="2" charset="0"/>
              </a:rPr>
              <a:t>ড্যাসদা</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কোলনদা</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এক</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সেকেন্ড</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বিজি</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হাই</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ব্যাক</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থামে</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না</a:t>
            </a:r>
            <a:r>
              <a:rPr lang="en-US" sz="6600" dirty="0" smtClean="0">
                <a:solidFill>
                  <a:srgbClr val="002060"/>
                </a:solidFill>
                <a:latin typeface="NikoshBAN" pitchFamily="2" charset="0"/>
                <a:cs typeface="NikoshBAN" pitchFamily="2" charset="0"/>
              </a:rPr>
              <a:t>।</a:t>
            </a:r>
            <a:endParaRPr lang="en-US" sz="6600" dirty="0">
              <a:latin typeface="NikoshBAN" pitchFamily="2" charset="0"/>
              <a:cs typeface="NikoshBAN" pitchFamily="2" charset="0"/>
            </a:endParaRPr>
          </a:p>
        </p:txBody>
      </p:sp>
      <p:grpSp>
        <p:nvGrpSpPr>
          <p:cNvPr id="6" name="Group 5"/>
          <p:cNvGrpSpPr/>
          <p:nvPr/>
        </p:nvGrpSpPr>
        <p:grpSpPr>
          <a:xfrm>
            <a:off x="-1" y="-228600"/>
            <a:ext cx="12293601" cy="6903929"/>
            <a:chOff x="-1" y="-8051"/>
            <a:chExt cx="9220201" cy="6903929"/>
          </a:xfrm>
        </p:grpSpPr>
        <p:sp>
          <p:nvSpPr>
            <p:cNvPr id="7" name="Rectangle 6"/>
            <p:cNvSpPr/>
            <p:nvPr/>
          </p:nvSpPr>
          <p:spPr>
            <a:xfrm>
              <a:off x="0" y="0"/>
              <a:ext cx="90678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3318726"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5520475"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6597194"/>
              <a:ext cx="92202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84595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0399" y="609600"/>
            <a:ext cx="10972800" cy="6096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700" dirty="0" smtClean="0">
                <a:solidFill>
                  <a:srgbClr val="0070C0"/>
                </a:solidFill>
                <a:latin typeface="NikoshBAN" pitchFamily="2" charset="0"/>
                <a:cs typeface="NikoshBAN" pitchFamily="2" charset="0"/>
              </a:rPr>
              <a:t> 1. </a:t>
            </a:r>
            <a:r>
              <a:rPr lang="en-US" sz="3700" dirty="0" err="1">
                <a:solidFill>
                  <a:srgbClr val="0070C0"/>
                </a:solidFill>
                <a:latin typeface="NikoshBAN" pitchFamily="2" charset="0"/>
                <a:cs typeface="NikoshBAN" pitchFamily="2" charset="0"/>
              </a:rPr>
              <a:t>এক</a:t>
            </a:r>
            <a:r>
              <a:rPr lang="en-US" sz="3700" dirty="0">
                <a:solidFill>
                  <a:srgbClr val="0070C0"/>
                </a:solidFill>
                <a:latin typeface="NikoshBAN" pitchFamily="2" charset="0"/>
                <a:cs typeface="NikoshBAN" pitchFamily="2" charset="0"/>
              </a:rPr>
              <a:t> </a:t>
            </a:r>
            <a:r>
              <a:rPr lang="en-US" sz="3700" dirty="0" err="1">
                <a:solidFill>
                  <a:srgbClr val="0070C0"/>
                </a:solidFill>
                <a:latin typeface="NikoshBAN" pitchFamily="2" charset="0"/>
                <a:cs typeface="NikoshBAN" pitchFamily="2" charset="0"/>
              </a:rPr>
              <a:t>বলতে</a:t>
            </a:r>
            <a:r>
              <a:rPr lang="en-US" sz="3700" dirty="0">
                <a:solidFill>
                  <a:srgbClr val="0070C0"/>
                </a:solidFill>
                <a:latin typeface="NikoshBAN" pitchFamily="2" charset="0"/>
                <a:cs typeface="NikoshBAN" pitchFamily="2" charset="0"/>
              </a:rPr>
              <a:t> </a:t>
            </a:r>
            <a:r>
              <a:rPr lang="en-US" sz="3700" dirty="0">
                <a:solidFill>
                  <a:srgbClr val="00B050"/>
                </a:solidFill>
                <a:latin typeface="NikoshBAN" pitchFamily="2" charset="0"/>
                <a:cs typeface="NikoshBAN" pitchFamily="2" charset="0"/>
              </a:rPr>
              <a:t>‘‘</a:t>
            </a:r>
            <a:r>
              <a:rPr lang="en-US" sz="3700" dirty="0" err="1">
                <a:solidFill>
                  <a:srgbClr val="00B050"/>
                </a:solidFill>
                <a:latin typeface="NikoshBAN" pitchFamily="2" charset="0"/>
                <a:cs typeface="NikoshBAN" pitchFamily="2" charset="0"/>
              </a:rPr>
              <a:t>উক</a:t>
            </a:r>
            <a:r>
              <a:rPr lang="en-US" sz="3700" dirty="0">
                <a:solidFill>
                  <a:srgbClr val="00B050"/>
                </a:solidFill>
                <a:latin typeface="NikoshBAN" pitchFamily="2" charset="0"/>
                <a:cs typeface="NikoshBAN" pitchFamily="2" charset="0"/>
              </a:rPr>
              <a:t>’’ </a:t>
            </a:r>
            <a:r>
              <a:rPr lang="en-US" sz="3700" dirty="0" smtClean="0">
                <a:solidFill>
                  <a:srgbClr val="00B05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অর্থা</a:t>
            </a:r>
            <a:r>
              <a:rPr lang="en-US" sz="3700" dirty="0" smtClean="0">
                <a:solidFill>
                  <a:srgbClr val="0070C0"/>
                </a:solidFill>
                <a:latin typeface="NikoshBAN" pitchFamily="2" charset="0"/>
                <a:cs typeface="NikoshBAN" pitchFamily="2" charset="0"/>
              </a:rPr>
              <a:t>ৎ  </a:t>
            </a:r>
            <a:r>
              <a:rPr lang="en-US" sz="3700" dirty="0" err="1" smtClean="0">
                <a:solidFill>
                  <a:srgbClr val="0070C0"/>
                </a:solidFill>
                <a:latin typeface="NikoshBAN" pitchFamily="2" charset="0"/>
                <a:cs typeface="NikoshBAN" pitchFamily="2" charset="0"/>
              </a:rPr>
              <a:t>এক</a:t>
            </a:r>
            <a:r>
              <a:rPr lang="en-US" sz="3700" dirty="0" smtClean="0">
                <a:solidFill>
                  <a:srgbClr val="0070C0"/>
                </a:solidFill>
                <a:latin typeface="NikoshBAN" pitchFamily="2" charset="0"/>
                <a:cs typeface="NikoshBAN" pitchFamily="2" charset="0"/>
              </a:rPr>
              <a:t> ( 1)  </a:t>
            </a:r>
            <a:r>
              <a:rPr lang="en-US" sz="3700" dirty="0" err="1" smtClean="0">
                <a:solidFill>
                  <a:srgbClr val="0070C0"/>
                </a:solidFill>
                <a:latin typeface="NikoshBAN" pitchFamily="2" charset="0"/>
                <a:cs typeface="NikoshBAN" pitchFamily="2" charset="0"/>
              </a:rPr>
              <a:t>বলতে</a:t>
            </a:r>
            <a:r>
              <a:rPr lang="en-US" sz="3700" dirty="0">
                <a:solidFill>
                  <a:srgbClr val="0070C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যে</a:t>
            </a:r>
            <a:r>
              <a:rPr lang="en-US" sz="3700" dirty="0" smtClean="0">
                <a:solidFill>
                  <a:srgbClr val="0070C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সময়</a:t>
            </a:r>
            <a:r>
              <a:rPr lang="en-US" sz="3700" dirty="0" smtClean="0">
                <a:solidFill>
                  <a:srgbClr val="0070C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প্রয়োজন</a:t>
            </a:r>
            <a:r>
              <a:rPr lang="en-US" sz="3700" dirty="0" smtClean="0">
                <a:solidFill>
                  <a:srgbClr val="0070C0"/>
                </a:solidFill>
                <a:latin typeface="NikoshBAN" pitchFamily="2" charset="0"/>
                <a:cs typeface="NikoshBAN" pitchFamily="2" charset="0"/>
              </a:rPr>
              <a:t> ‘</a:t>
            </a:r>
            <a:r>
              <a:rPr lang="en-US" sz="3700" dirty="0" err="1" smtClean="0">
                <a:solidFill>
                  <a:srgbClr val="00B050"/>
                </a:solidFill>
                <a:latin typeface="NikoshBAN" pitchFamily="2" charset="0"/>
                <a:cs typeface="NikoshBAN" pitchFamily="2" charset="0"/>
              </a:rPr>
              <a:t>উদ্ধরণ</a:t>
            </a:r>
            <a:r>
              <a:rPr lang="en-US" sz="3700" dirty="0" smtClean="0">
                <a:solidFill>
                  <a:srgbClr val="00B050"/>
                </a:solidFill>
                <a:latin typeface="NikoshBAN" pitchFamily="2" charset="0"/>
                <a:cs typeface="NikoshBAN" pitchFamily="2" charset="0"/>
              </a:rPr>
              <a:t>   </a:t>
            </a:r>
            <a:r>
              <a:rPr lang="en-US" sz="3700" dirty="0" err="1" smtClean="0">
                <a:solidFill>
                  <a:srgbClr val="00B050"/>
                </a:solidFill>
                <a:latin typeface="NikoshBAN" pitchFamily="2" charset="0"/>
                <a:cs typeface="NikoshBAN" pitchFamily="2" charset="0"/>
              </a:rPr>
              <a:t>চিহ্ন</a:t>
            </a:r>
            <a:r>
              <a:rPr lang="en-US" sz="3700" dirty="0" smtClean="0">
                <a:solidFill>
                  <a:srgbClr val="00B050"/>
                </a:solidFill>
                <a:latin typeface="NikoshBAN" pitchFamily="2" charset="0"/>
                <a:cs typeface="NikoshBAN" pitchFamily="2" charset="0"/>
              </a:rPr>
              <a:t> </a:t>
            </a:r>
            <a:r>
              <a:rPr lang="en-US" sz="3700" dirty="0">
                <a:solidFill>
                  <a:srgbClr val="00B050"/>
                </a:solidFill>
                <a:latin typeface="NikoshBAN" pitchFamily="2" charset="0"/>
                <a:cs typeface="NikoshBAN" pitchFamily="2" charset="0"/>
              </a:rPr>
              <a:t>ও </a:t>
            </a:r>
            <a:r>
              <a:rPr lang="en-US" sz="3700" dirty="0" err="1" smtClean="0">
                <a:solidFill>
                  <a:srgbClr val="00B050"/>
                </a:solidFill>
                <a:latin typeface="NikoshBAN" pitchFamily="2" charset="0"/>
                <a:cs typeface="NikoshBAN" pitchFamily="2" charset="0"/>
              </a:rPr>
              <a:t>কমার</a:t>
            </a:r>
            <a:r>
              <a:rPr lang="en-US" sz="3700" dirty="0" smtClean="0">
                <a:solidFill>
                  <a:srgbClr val="00B05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পর</a:t>
            </a:r>
            <a:r>
              <a:rPr lang="en-US" sz="3700" dirty="0" smtClean="0">
                <a:solidFill>
                  <a:srgbClr val="0070C0"/>
                </a:solidFill>
                <a:latin typeface="NikoshBAN" pitchFamily="2" charset="0"/>
                <a:cs typeface="NikoshBAN" pitchFamily="2" charset="0"/>
              </a:rPr>
              <a:t> ঐ </a:t>
            </a:r>
            <a:r>
              <a:rPr lang="en-US" sz="3700" dirty="0" err="1" smtClean="0">
                <a:solidFill>
                  <a:srgbClr val="0070C0"/>
                </a:solidFill>
                <a:latin typeface="NikoshBAN" pitchFamily="2" charset="0"/>
                <a:cs typeface="NikoshBAN" pitchFamily="2" charset="0"/>
              </a:rPr>
              <a:t>পরিমান</a:t>
            </a:r>
            <a:r>
              <a:rPr lang="en-US" sz="3700" dirty="0" smtClean="0">
                <a:solidFill>
                  <a:srgbClr val="0070C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সময়</a:t>
            </a:r>
            <a:r>
              <a:rPr lang="en-US" sz="3700" dirty="0" smtClean="0">
                <a:solidFill>
                  <a:srgbClr val="0070C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থামতে</a:t>
            </a:r>
            <a:r>
              <a:rPr lang="en-US" sz="3700" dirty="0" smtClean="0">
                <a:solidFill>
                  <a:srgbClr val="0070C0"/>
                </a:solidFill>
                <a:latin typeface="NikoshBAN" pitchFamily="2" charset="0"/>
                <a:cs typeface="NikoshBAN" pitchFamily="2" charset="0"/>
              </a:rPr>
              <a:t> </a:t>
            </a:r>
            <a:r>
              <a:rPr lang="en-US" sz="3700" dirty="0" err="1" smtClean="0">
                <a:solidFill>
                  <a:srgbClr val="0070C0"/>
                </a:solidFill>
                <a:latin typeface="NikoshBAN" pitchFamily="2" charset="0"/>
                <a:cs typeface="NikoshBAN" pitchFamily="2" charset="0"/>
              </a:rPr>
              <a:t>হবে</a:t>
            </a:r>
            <a:r>
              <a:rPr lang="en-US" sz="3700" dirty="0" smtClean="0">
                <a:solidFill>
                  <a:srgbClr val="0070C0"/>
                </a:solidFill>
                <a:latin typeface="NikoshBAN" pitchFamily="2" charset="0"/>
                <a:cs typeface="NikoshBAN" pitchFamily="2" charset="0"/>
              </a:rPr>
              <a:t>। </a:t>
            </a:r>
          </a:p>
          <a:p>
            <a:r>
              <a:rPr lang="en-US" sz="3700" dirty="0" smtClean="0">
                <a:solidFill>
                  <a:srgbClr val="00B050"/>
                </a:solidFill>
                <a:latin typeface="NikoshBAN" pitchFamily="2" charset="0"/>
                <a:cs typeface="NikoshBAN" pitchFamily="2" charset="0"/>
              </a:rPr>
              <a:t>2.</a:t>
            </a:r>
            <a:r>
              <a:rPr lang="en-US" sz="3300" dirty="0">
                <a:solidFill>
                  <a:srgbClr val="00B050"/>
                </a:solidFill>
                <a:latin typeface="NikoshBAN" pitchFamily="2" charset="0"/>
                <a:cs typeface="NikoshBAN" pitchFamily="2" charset="0"/>
              </a:rPr>
              <a:t> </a:t>
            </a:r>
            <a:r>
              <a:rPr lang="en-US" sz="3300" dirty="0" err="1">
                <a:solidFill>
                  <a:srgbClr val="00B050"/>
                </a:solidFill>
                <a:latin typeface="NikoshBAN" pitchFamily="2" charset="0"/>
                <a:cs typeface="NikoshBAN" pitchFamily="2" charset="0"/>
              </a:rPr>
              <a:t>একের</a:t>
            </a:r>
            <a:r>
              <a:rPr lang="en-US" sz="3300" dirty="0">
                <a:solidFill>
                  <a:srgbClr val="00B050"/>
                </a:solidFill>
                <a:latin typeface="NikoshBAN" pitchFamily="2" charset="0"/>
                <a:cs typeface="NikoshBAN" pitchFamily="2" charset="0"/>
              </a:rPr>
              <a:t> </a:t>
            </a:r>
            <a:r>
              <a:rPr lang="en-US" sz="3300" dirty="0" err="1">
                <a:solidFill>
                  <a:srgbClr val="00B050"/>
                </a:solidFill>
                <a:latin typeface="NikoshBAN" pitchFamily="2" charset="0"/>
                <a:cs typeface="NikoshBAN" pitchFamily="2" charset="0"/>
              </a:rPr>
              <a:t>দ্বিগুন</a:t>
            </a:r>
            <a:r>
              <a:rPr lang="en-US" sz="3300" dirty="0">
                <a:solidFill>
                  <a:srgbClr val="00B050"/>
                </a:solidFill>
                <a:latin typeface="NikoshBAN" pitchFamily="2" charset="0"/>
                <a:cs typeface="NikoshBAN" pitchFamily="2" charset="0"/>
              </a:rPr>
              <a:t> ‘‘</a:t>
            </a:r>
            <a:r>
              <a:rPr lang="en-US" sz="3300" dirty="0" err="1">
                <a:solidFill>
                  <a:srgbClr val="00B050"/>
                </a:solidFill>
                <a:latin typeface="NikoshBAN" pitchFamily="2" charset="0"/>
                <a:cs typeface="NikoshBAN" pitchFamily="2" charset="0"/>
              </a:rPr>
              <a:t>সেমি</a:t>
            </a:r>
            <a:r>
              <a:rPr lang="en-US" sz="3300" dirty="0">
                <a:solidFill>
                  <a:srgbClr val="00B050"/>
                </a:solidFill>
                <a:latin typeface="NikoshBAN" pitchFamily="2" charset="0"/>
                <a:cs typeface="NikoshBAN" pitchFamily="2" charset="0"/>
              </a:rPr>
              <a:t>’’ </a:t>
            </a:r>
            <a:r>
              <a:rPr lang="en-US" sz="3300" dirty="0" smtClean="0">
                <a:solidFill>
                  <a:srgbClr val="00B050"/>
                </a:solidFill>
                <a:latin typeface="NikoshBAN" pitchFamily="2" charset="0"/>
                <a:cs typeface="NikoshBAN" pitchFamily="2" charset="0"/>
              </a:rPr>
              <a:t> </a:t>
            </a:r>
            <a:r>
              <a:rPr lang="en-US" sz="3300" dirty="0" err="1" smtClean="0">
                <a:solidFill>
                  <a:srgbClr val="00B050"/>
                </a:solidFill>
                <a:latin typeface="NikoshBAN" pitchFamily="2" charset="0"/>
                <a:cs typeface="NikoshBAN" pitchFamily="2" charset="0"/>
              </a:rPr>
              <a:t>অর্থ্যা</a:t>
            </a:r>
            <a:r>
              <a:rPr lang="en-US" sz="3300" dirty="0" smtClean="0">
                <a:solidFill>
                  <a:srgbClr val="00B050"/>
                </a:solidFill>
                <a:latin typeface="NikoshBAN" pitchFamily="2" charset="0"/>
                <a:cs typeface="NikoshBAN" pitchFamily="2" charset="0"/>
              </a:rPr>
              <a:t>ৎ </a:t>
            </a:r>
            <a:r>
              <a:rPr lang="en-US" sz="3300" dirty="0" err="1" smtClean="0">
                <a:solidFill>
                  <a:srgbClr val="0070C0"/>
                </a:solidFill>
                <a:latin typeface="NikoshBAN" pitchFamily="2" charset="0"/>
                <a:cs typeface="NikoshBAN" pitchFamily="2" charset="0"/>
              </a:rPr>
              <a:t>এক</a:t>
            </a:r>
            <a:r>
              <a:rPr lang="en-US" sz="3300" dirty="0" smtClean="0">
                <a:solidFill>
                  <a:srgbClr val="0070C0"/>
                </a:solidFill>
                <a:latin typeface="NikoshBAN" pitchFamily="2" charset="0"/>
                <a:cs typeface="NikoshBAN" pitchFamily="2" charset="0"/>
              </a:rPr>
              <a:t> </a:t>
            </a:r>
            <a:r>
              <a:rPr lang="en-US" sz="3300" dirty="0">
                <a:solidFill>
                  <a:srgbClr val="0070C0"/>
                </a:solidFill>
                <a:latin typeface="NikoshBAN" pitchFamily="2" charset="0"/>
                <a:cs typeface="NikoshBAN" pitchFamily="2" charset="0"/>
              </a:rPr>
              <a:t>( 1)  </a:t>
            </a:r>
            <a:r>
              <a:rPr lang="en-US" sz="3300" dirty="0" err="1">
                <a:solidFill>
                  <a:srgbClr val="0070C0"/>
                </a:solidFill>
                <a:latin typeface="NikoshBAN" pitchFamily="2" charset="0"/>
                <a:cs typeface="NikoshBAN" pitchFamily="2" charset="0"/>
              </a:rPr>
              <a:t>বলতে</a:t>
            </a:r>
            <a:r>
              <a:rPr lang="en-US" sz="3300" dirty="0">
                <a:solidFill>
                  <a:srgbClr val="0070C0"/>
                </a:solidFill>
                <a:latin typeface="NikoshBAN" pitchFamily="2" charset="0"/>
                <a:cs typeface="NikoshBAN" pitchFamily="2" charset="0"/>
              </a:rPr>
              <a:t> </a:t>
            </a:r>
            <a:r>
              <a:rPr lang="en-US" sz="3300" dirty="0" err="1">
                <a:solidFill>
                  <a:srgbClr val="0070C0"/>
                </a:solidFill>
                <a:latin typeface="NikoshBAN" pitchFamily="2" charset="0"/>
                <a:cs typeface="NikoshBAN" pitchFamily="2" charset="0"/>
              </a:rPr>
              <a:t>যে</a:t>
            </a:r>
            <a:r>
              <a:rPr lang="en-US" sz="3300" dirty="0">
                <a:solidFill>
                  <a:srgbClr val="0070C0"/>
                </a:solidFill>
                <a:latin typeface="NikoshBAN" pitchFamily="2" charset="0"/>
                <a:cs typeface="NikoshBAN" pitchFamily="2" charset="0"/>
              </a:rPr>
              <a:t> </a:t>
            </a:r>
            <a:r>
              <a:rPr lang="en-US" sz="3300" dirty="0" err="1">
                <a:solidFill>
                  <a:srgbClr val="0070C0"/>
                </a:solidFill>
                <a:latin typeface="NikoshBAN" pitchFamily="2" charset="0"/>
                <a:cs typeface="NikoshBAN" pitchFamily="2" charset="0"/>
              </a:rPr>
              <a:t>সময়</a:t>
            </a:r>
            <a:r>
              <a:rPr lang="en-US" sz="3300" dirty="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প্রয়োজন</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তার</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দ্বিগুন</a:t>
            </a:r>
            <a:r>
              <a:rPr lang="en-US" sz="3300" dirty="0" smtClean="0">
                <a:solidFill>
                  <a:srgbClr val="0070C0"/>
                </a:solidFill>
                <a:latin typeface="NikoshBAN" pitchFamily="2" charset="0"/>
                <a:cs typeface="NikoshBAN" pitchFamily="2" charset="0"/>
              </a:rPr>
              <a:t>  </a:t>
            </a:r>
            <a:r>
              <a:rPr lang="en-US" sz="3300" dirty="0" err="1" smtClean="0">
                <a:solidFill>
                  <a:srgbClr val="00B050"/>
                </a:solidFill>
                <a:latin typeface="NikoshBAN" pitchFamily="2" charset="0"/>
                <a:cs typeface="NikoshBAN" pitchFamily="2" charset="0"/>
              </a:rPr>
              <a:t>পরিমান</a:t>
            </a:r>
            <a:r>
              <a:rPr lang="en-US" sz="3300" dirty="0" smtClean="0">
                <a:solidFill>
                  <a:srgbClr val="00B050"/>
                </a:solidFill>
                <a:latin typeface="NikoshBAN" pitchFamily="2" charset="0"/>
                <a:cs typeface="NikoshBAN" pitchFamily="2" charset="0"/>
              </a:rPr>
              <a:t> </a:t>
            </a:r>
            <a:r>
              <a:rPr lang="en-US" sz="3300" dirty="0" err="1" smtClean="0">
                <a:solidFill>
                  <a:srgbClr val="00B050"/>
                </a:solidFill>
                <a:latin typeface="NikoshBAN" pitchFamily="2" charset="0"/>
                <a:cs typeface="NikoshBAN" pitchFamily="2" charset="0"/>
              </a:rPr>
              <a:t>সময়</a:t>
            </a:r>
            <a:r>
              <a:rPr lang="en-US" sz="3300" dirty="0" smtClean="0">
                <a:solidFill>
                  <a:srgbClr val="00B050"/>
                </a:solidFill>
                <a:latin typeface="NikoshBAN" pitchFamily="2" charset="0"/>
                <a:cs typeface="NikoshBAN" pitchFamily="2" charset="0"/>
              </a:rPr>
              <a:t> ‘‘</a:t>
            </a:r>
            <a:r>
              <a:rPr lang="en-US" sz="3300" dirty="0" err="1" smtClean="0">
                <a:solidFill>
                  <a:srgbClr val="FF0000"/>
                </a:solidFill>
                <a:latin typeface="NikoshBAN" pitchFamily="2" charset="0"/>
                <a:cs typeface="NikoshBAN" pitchFamily="2" charset="0"/>
              </a:rPr>
              <a:t>সেমিকোলেনের</a:t>
            </a:r>
            <a:r>
              <a:rPr lang="en-US" sz="3300" dirty="0" smtClean="0">
                <a:solidFill>
                  <a:srgbClr val="FF0000"/>
                </a:solidFill>
                <a:latin typeface="NikoshBAN" pitchFamily="2" charset="0"/>
                <a:cs typeface="NikoshBAN" pitchFamily="2" charset="0"/>
              </a:rPr>
              <a:t>’’</a:t>
            </a:r>
            <a:r>
              <a:rPr lang="en-US" sz="3300" dirty="0" smtClean="0">
                <a:solidFill>
                  <a:srgbClr val="00B050"/>
                </a:solidFill>
                <a:latin typeface="NikoshBAN" pitchFamily="2" charset="0"/>
                <a:cs typeface="NikoshBAN" pitchFamily="2" charset="0"/>
              </a:rPr>
              <a:t> </a:t>
            </a:r>
            <a:r>
              <a:rPr lang="en-US" sz="3300" dirty="0" err="1" smtClean="0">
                <a:solidFill>
                  <a:srgbClr val="00B050"/>
                </a:solidFill>
                <a:latin typeface="NikoshBAN" pitchFamily="2" charset="0"/>
                <a:cs typeface="NikoshBAN" pitchFamily="2" charset="0"/>
              </a:rPr>
              <a:t>পর</a:t>
            </a:r>
            <a:r>
              <a:rPr lang="en-US" sz="3300" dirty="0" smtClean="0">
                <a:solidFill>
                  <a:srgbClr val="00B050"/>
                </a:solidFill>
                <a:latin typeface="NikoshBAN" pitchFamily="2" charset="0"/>
                <a:cs typeface="NikoshBAN" pitchFamily="2" charset="0"/>
              </a:rPr>
              <a:t> </a:t>
            </a:r>
            <a:r>
              <a:rPr lang="en-US" sz="3300" dirty="0" err="1" smtClean="0">
                <a:solidFill>
                  <a:srgbClr val="00B050"/>
                </a:solidFill>
                <a:latin typeface="NikoshBAN" pitchFamily="2" charset="0"/>
                <a:cs typeface="NikoshBAN" pitchFamily="2" charset="0"/>
              </a:rPr>
              <a:t>থামতে</a:t>
            </a:r>
            <a:r>
              <a:rPr lang="en-US" sz="3300" dirty="0" smtClean="0">
                <a:solidFill>
                  <a:srgbClr val="00B050"/>
                </a:solidFill>
                <a:latin typeface="NikoshBAN" pitchFamily="2" charset="0"/>
                <a:cs typeface="NikoshBAN" pitchFamily="2" charset="0"/>
              </a:rPr>
              <a:t> </a:t>
            </a:r>
            <a:r>
              <a:rPr lang="en-US" sz="3300" dirty="0" err="1" smtClean="0">
                <a:solidFill>
                  <a:srgbClr val="00B050"/>
                </a:solidFill>
                <a:latin typeface="NikoshBAN" pitchFamily="2" charset="0"/>
                <a:cs typeface="NikoshBAN" pitchFamily="2" charset="0"/>
              </a:rPr>
              <a:t>হবে</a:t>
            </a:r>
            <a:r>
              <a:rPr lang="en-US" sz="3300" dirty="0" smtClean="0">
                <a:solidFill>
                  <a:srgbClr val="00B050"/>
                </a:solidFill>
                <a:latin typeface="NikoshBAN" pitchFamily="2" charset="0"/>
                <a:cs typeface="NikoshBAN" pitchFamily="2" charset="0"/>
              </a:rPr>
              <a:t>। </a:t>
            </a:r>
            <a:endParaRPr lang="en-US" sz="3300" dirty="0">
              <a:solidFill>
                <a:srgbClr val="00B050"/>
              </a:solidFill>
              <a:latin typeface="NikoshBAN" pitchFamily="2" charset="0"/>
              <a:cs typeface="NikoshBAN" pitchFamily="2" charset="0"/>
            </a:endParaRPr>
          </a:p>
          <a:p>
            <a:r>
              <a:rPr lang="en-US" sz="3300" dirty="0" smtClean="0">
                <a:latin typeface="NikoshBAN" pitchFamily="2" charset="0"/>
                <a:cs typeface="NikoshBAN" pitchFamily="2" charset="0"/>
              </a:rPr>
              <a:t>3. </a:t>
            </a:r>
            <a:r>
              <a:rPr lang="en-US" sz="3300" dirty="0">
                <a:solidFill>
                  <a:srgbClr val="002060"/>
                </a:solidFill>
                <a:latin typeface="NikoshBAN" pitchFamily="2" charset="0"/>
                <a:cs typeface="NikoshBAN" pitchFamily="2" charset="0"/>
              </a:rPr>
              <a:t>‘‘</a:t>
            </a:r>
            <a:r>
              <a:rPr lang="en-US" sz="3300" dirty="0" err="1">
                <a:solidFill>
                  <a:srgbClr val="002060"/>
                </a:solidFill>
                <a:latin typeface="NikoshBAN" pitchFamily="2" charset="0"/>
                <a:cs typeface="NikoshBAN" pitchFamily="2" charset="0"/>
              </a:rPr>
              <a:t>ড্যাসদা</a:t>
            </a:r>
            <a:r>
              <a:rPr lang="en-US" sz="3300" dirty="0">
                <a:solidFill>
                  <a:srgbClr val="002060"/>
                </a:solidFill>
                <a:latin typeface="NikoshBAN" pitchFamily="2" charset="0"/>
                <a:cs typeface="NikoshBAN" pitchFamily="2" charset="0"/>
              </a:rPr>
              <a:t>’’ ‘‘</a:t>
            </a:r>
            <a:r>
              <a:rPr lang="en-US" sz="3300" dirty="0" err="1">
                <a:solidFill>
                  <a:srgbClr val="002060"/>
                </a:solidFill>
                <a:latin typeface="NikoshBAN" pitchFamily="2" charset="0"/>
                <a:cs typeface="NikoshBAN" pitchFamily="2" charset="0"/>
              </a:rPr>
              <a:t>কোলনদা</a:t>
            </a:r>
            <a:r>
              <a:rPr lang="en-US" sz="3300" dirty="0">
                <a:solidFill>
                  <a:srgbClr val="002060"/>
                </a:solidFill>
                <a:latin typeface="NikoshBAN" pitchFamily="2" charset="0"/>
                <a:cs typeface="NikoshBAN" pitchFamily="2" charset="0"/>
              </a:rPr>
              <a:t>’’ </a:t>
            </a:r>
            <a:r>
              <a:rPr lang="en-US" sz="3300" dirty="0" err="1">
                <a:solidFill>
                  <a:srgbClr val="002060"/>
                </a:solidFill>
                <a:latin typeface="NikoshBAN" pitchFamily="2" charset="0"/>
                <a:cs typeface="NikoshBAN" pitchFamily="2" charset="0"/>
              </a:rPr>
              <a:t>এক</a:t>
            </a:r>
            <a:r>
              <a:rPr lang="en-US" sz="3300" dirty="0">
                <a:solidFill>
                  <a:srgbClr val="002060"/>
                </a:solidFill>
                <a:latin typeface="NikoshBAN" pitchFamily="2" charset="0"/>
                <a:cs typeface="NikoshBAN" pitchFamily="2" charset="0"/>
              </a:rPr>
              <a:t> </a:t>
            </a:r>
            <a:r>
              <a:rPr lang="en-US" sz="3300" dirty="0" err="1">
                <a:solidFill>
                  <a:srgbClr val="002060"/>
                </a:solidFill>
                <a:latin typeface="NikoshBAN" pitchFamily="2" charset="0"/>
                <a:cs typeface="NikoshBAN" pitchFamily="2" charset="0"/>
              </a:rPr>
              <a:t>সেকেন্ড</a:t>
            </a:r>
            <a:r>
              <a:rPr lang="en-US" sz="3300" dirty="0">
                <a:solidFill>
                  <a:srgbClr val="002060"/>
                </a:solidFill>
                <a:latin typeface="NikoshBAN" pitchFamily="2" charset="0"/>
                <a:cs typeface="NikoshBAN" pitchFamily="2" charset="0"/>
              </a:rPr>
              <a:t>  ‘‘</a:t>
            </a:r>
            <a:r>
              <a:rPr lang="en-US" sz="3300" dirty="0" err="1" smtClean="0">
                <a:solidFill>
                  <a:srgbClr val="002060"/>
                </a:solidFill>
                <a:latin typeface="NikoshBAN" pitchFamily="2" charset="0"/>
                <a:cs typeface="NikoshBAN" pitchFamily="2" charset="0"/>
              </a:rPr>
              <a:t>বি</a:t>
            </a:r>
            <a:r>
              <a:rPr lang="en-US" sz="3300" dirty="0" smtClean="0">
                <a:solidFill>
                  <a:srgbClr val="002060"/>
                </a:solidFill>
                <a:latin typeface="NikoshBAN" pitchFamily="2" charset="0"/>
                <a:cs typeface="NikoshBAN" pitchFamily="2" charset="0"/>
              </a:rPr>
              <a:t> </a:t>
            </a:r>
            <a:r>
              <a:rPr lang="en-US" sz="3300" dirty="0" err="1" smtClean="0">
                <a:solidFill>
                  <a:srgbClr val="002060"/>
                </a:solidFill>
                <a:latin typeface="NikoshBAN" pitchFamily="2" charset="0"/>
                <a:cs typeface="NikoshBAN" pitchFamily="2" charset="0"/>
              </a:rPr>
              <a:t>জি</a:t>
            </a:r>
            <a:r>
              <a:rPr lang="en-US" sz="3300" dirty="0" smtClean="0">
                <a:solidFill>
                  <a:srgbClr val="002060"/>
                </a:solidFill>
                <a:latin typeface="NikoshBAN" pitchFamily="2" charset="0"/>
                <a:cs typeface="NikoshBAN" pitchFamily="2" charset="0"/>
              </a:rPr>
              <a:t>’’ </a:t>
            </a:r>
            <a:r>
              <a:rPr lang="en-US" sz="3300" dirty="0" err="1">
                <a:solidFill>
                  <a:srgbClr val="00B050"/>
                </a:solidFill>
                <a:latin typeface="NikoshBAN" pitchFamily="2" charset="0"/>
                <a:cs typeface="NikoshBAN" pitchFamily="2" charset="0"/>
              </a:rPr>
              <a:t>অর্থ্যা</a:t>
            </a:r>
            <a:r>
              <a:rPr lang="en-US" sz="3300" dirty="0">
                <a:solidFill>
                  <a:srgbClr val="00B050"/>
                </a:solidFill>
                <a:latin typeface="NikoshBAN" pitchFamily="2" charset="0"/>
                <a:cs typeface="NikoshBAN" pitchFamily="2" charset="0"/>
              </a:rPr>
              <a:t>ৎ </a:t>
            </a:r>
            <a:r>
              <a:rPr lang="en-US" sz="3300" dirty="0" err="1" smtClean="0">
                <a:solidFill>
                  <a:srgbClr val="0070C0"/>
                </a:solidFill>
                <a:latin typeface="NikoshBAN" pitchFamily="2" charset="0"/>
                <a:cs typeface="NikoshBAN" pitchFamily="2" charset="0"/>
              </a:rPr>
              <a:t>ড্যাসদার</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ড্যাস</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মানে</a:t>
            </a:r>
            <a:r>
              <a:rPr lang="en-US" sz="3300" dirty="0" smtClean="0">
                <a:solidFill>
                  <a:srgbClr val="0070C0"/>
                </a:solidFill>
                <a:latin typeface="NikoshBAN" pitchFamily="2" charset="0"/>
                <a:cs typeface="NikoshBAN" pitchFamily="2" charset="0"/>
              </a:rPr>
              <a:t> </a:t>
            </a:r>
            <a:r>
              <a:rPr lang="en-US" sz="3300" dirty="0" err="1" smtClean="0">
                <a:solidFill>
                  <a:srgbClr val="FF0000"/>
                </a:solidFill>
                <a:latin typeface="NikoshBAN" pitchFamily="2" charset="0"/>
                <a:cs typeface="NikoshBAN" pitchFamily="2" charset="0"/>
              </a:rPr>
              <a:t>ড্যাস</a:t>
            </a:r>
            <a:r>
              <a:rPr lang="en-US" sz="3300" dirty="0" smtClean="0">
                <a:solidFill>
                  <a:srgbClr val="0070C0"/>
                </a:solidFill>
                <a:latin typeface="NikoshBAN" pitchFamily="2" charset="0"/>
                <a:cs typeface="NikoshBAN" pitchFamily="2" charset="0"/>
              </a:rPr>
              <a:t> ও </a:t>
            </a:r>
            <a:r>
              <a:rPr lang="en-US" sz="3300" dirty="0" err="1" smtClean="0">
                <a:solidFill>
                  <a:srgbClr val="0070C0"/>
                </a:solidFill>
                <a:latin typeface="NikoshBAN" pitchFamily="2" charset="0"/>
                <a:cs typeface="NikoshBAN" pitchFamily="2" charset="0"/>
              </a:rPr>
              <a:t>দা</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মানে</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কোলনদা</a:t>
            </a:r>
            <a:r>
              <a:rPr lang="en-US" sz="3300" dirty="0" smtClean="0">
                <a:solidFill>
                  <a:srgbClr val="0070C0"/>
                </a:solidFill>
                <a:latin typeface="NikoshBAN" pitchFamily="2" charset="0"/>
                <a:cs typeface="NikoshBAN" pitchFamily="2" charset="0"/>
              </a:rPr>
              <a:t> । </a:t>
            </a:r>
            <a:r>
              <a:rPr lang="en-US" sz="3300" dirty="0" err="1" smtClean="0">
                <a:solidFill>
                  <a:srgbClr val="0070C0"/>
                </a:solidFill>
                <a:latin typeface="NikoshBAN" pitchFamily="2" charset="0"/>
                <a:cs typeface="NikoshBAN" pitchFamily="2" charset="0"/>
              </a:rPr>
              <a:t>মানে</a:t>
            </a:r>
            <a:r>
              <a:rPr lang="en-US" sz="3300" dirty="0" smtClean="0">
                <a:solidFill>
                  <a:srgbClr val="0070C0"/>
                </a:solidFill>
                <a:latin typeface="NikoshBAN" pitchFamily="2" charset="0"/>
                <a:cs typeface="NikoshBAN" pitchFamily="2" charset="0"/>
              </a:rPr>
              <a:t> </a:t>
            </a:r>
            <a:r>
              <a:rPr lang="en-US" sz="3300" dirty="0" err="1" smtClean="0">
                <a:solidFill>
                  <a:srgbClr val="FF0000"/>
                </a:solidFill>
                <a:latin typeface="NikoshBAN" pitchFamily="2" charset="0"/>
                <a:cs typeface="NikoshBAN" pitchFamily="2" charset="0"/>
              </a:rPr>
              <a:t>কোলন</a:t>
            </a:r>
            <a:r>
              <a:rPr lang="en-US" sz="3300" dirty="0" smtClean="0">
                <a:solidFill>
                  <a:srgbClr val="FF0000"/>
                </a:solidFill>
                <a:latin typeface="NikoshBAN" pitchFamily="2" charset="0"/>
                <a:cs typeface="NikoshBAN" pitchFamily="2" charset="0"/>
              </a:rPr>
              <a:t> ও </a:t>
            </a:r>
            <a:r>
              <a:rPr lang="en-US" sz="3300" dirty="0" err="1" smtClean="0">
                <a:solidFill>
                  <a:srgbClr val="FF0000"/>
                </a:solidFill>
                <a:latin typeface="NikoshBAN" pitchFamily="2" charset="0"/>
                <a:cs typeface="NikoshBAN" pitchFamily="2" charset="0"/>
              </a:rPr>
              <a:t>সেমিকোলন</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বিজির</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বি</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মানে</a:t>
            </a:r>
            <a:r>
              <a:rPr lang="en-US" sz="3300" dirty="0" smtClean="0">
                <a:solidFill>
                  <a:srgbClr val="0070C0"/>
                </a:solidFill>
                <a:latin typeface="NikoshBAN" pitchFamily="2" charset="0"/>
                <a:cs typeface="NikoshBAN" pitchFamily="2" charset="0"/>
              </a:rPr>
              <a:t> </a:t>
            </a:r>
            <a:r>
              <a:rPr lang="en-US" sz="3300" dirty="0" err="1" smtClean="0">
                <a:solidFill>
                  <a:srgbClr val="FF0000"/>
                </a:solidFill>
                <a:latin typeface="NikoshBAN" pitchFamily="2" charset="0"/>
                <a:cs typeface="NikoshBAN" pitchFamily="2" charset="0"/>
              </a:rPr>
              <a:t>বিস্ময়</a:t>
            </a:r>
            <a:r>
              <a:rPr lang="en-US" sz="3300" dirty="0" smtClean="0">
                <a:solidFill>
                  <a:srgbClr val="FF0000"/>
                </a:solidFill>
                <a:latin typeface="NikoshBAN" pitchFamily="2" charset="0"/>
                <a:cs typeface="NikoshBAN" pitchFamily="2" charset="0"/>
              </a:rPr>
              <a:t> </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চিহ্ন</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জি</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মানে</a:t>
            </a:r>
            <a:r>
              <a:rPr lang="en-US" sz="3300" dirty="0" smtClean="0">
                <a:solidFill>
                  <a:srgbClr val="0070C0"/>
                </a:solidFill>
                <a:latin typeface="NikoshBAN" pitchFamily="2" charset="0"/>
                <a:cs typeface="NikoshBAN" pitchFamily="2" charset="0"/>
              </a:rPr>
              <a:t> </a:t>
            </a:r>
            <a:r>
              <a:rPr lang="en-US" sz="3300" dirty="0" err="1" smtClean="0">
                <a:solidFill>
                  <a:srgbClr val="FF0000"/>
                </a:solidFill>
                <a:latin typeface="NikoshBAN" pitchFamily="2" charset="0"/>
                <a:cs typeface="NikoshBAN" pitchFamily="2" charset="0"/>
              </a:rPr>
              <a:t>জিজ্ঞাসা</a:t>
            </a:r>
            <a:r>
              <a:rPr lang="en-US" sz="3300" dirty="0" smtClean="0">
                <a:solidFill>
                  <a:srgbClr val="FF0000"/>
                </a:solidFill>
                <a:latin typeface="NikoshBAN" pitchFamily="2" charset="0"/>
                <a:cs typeface="NikoshBAN" pitchFamily="2" charset="0"/>
              </a:rPr>
              <a:t> </a:t>
            </a:r>
            <a:r>
              <a:rPr lang="en-US" sz="3300" dirty="0" err="1" smtClean="0">
                <a:solidFill>
                  <a:srgbClr val="FF0000"/>
                </a:solidFill>
                <a:latin typeface="NikoshBAN" pitchFamily="2" charset="0"/>
                <a:cs typeface="NikoshBAN" pitchFamily="2" charset="0"/>
              </a:rPr>
              <a:t>চিহ্ন</a:t>
            </a:r>
            <a:r>
              <a:rPr lang="en-US" sz="3300" dirty="0" smtClean="0">
                <a:solidFill>
                  <a:srgbClr val="FF000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অথ্যা</a:t>
            </a:r>
            <a:r>
              <a:rPr lang="en-US" sz="3300" dirty="0" smtClean="0">
                <a:solidFill>
                  <a:srgbClr val="00B0F0"/>
                </a:solidFill>
                <a:latin typeface="NikoshBAN" pitchFamily="2" charset="0"/>
                <a:cs typeface="NikoshBAN" pitchFamily="2" charset="0"/>
              </a:rPr>
              <a:t>ৎ </a:t>
            </a:r>
            <a:r>
              <a:rPr lang="en-US" sz="3300" dirty="0" err="1" smtClean="0">
                <a:solidFill>
                  <a:srgbClr val="00B0F0"/>
                </a:solidFill>
                <a:latin typeface="NikoshBAN" pitchFamily="2" charset="0"/>
                <a:cs typeface="NikoshBAN" pitchFamily="2" charset="0"/>
              </a:rPr>
              <a:t>ড্যা</a:t>
            </a:r>
            <a:r>
              <a:rPr lang="en-US" sz="3300" dirty="0" err="1" smtClean="0">
                <a:solidFill>
                  <a:srgbClr val="00B0F0"/>
                </a:solidFill>
                <a:latin typeface="NikoshBAN" pitchFamily="2" charset="0"/>
                <a:cs typeface="NikoshBAN" pitchFamily="2" charset="0"/>
              </a:rPr>
              <a:t>স</a:t>
            </a:r>
            <a:r>
              <a:rPr lang="en-US" sz="3300" dirty="0" smtClean="0">
                <a:solidFill>
                  <a:srgbClr val="00B0F0"/>
                </a:solidFill>
                <a:latin typeface="NikoshBAN" pitchFamily="2" charset="0"/>
                <a:cs typeface="NikoshBAN" pitchFamily="2" charset="0"/>
              </a:rPr>
              <a:t>,</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কোলন</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সেমিকোলন</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বিস্ময়চিহ্ন</a:t>
            </a:r>
            <a:r>
              <a:rPr lang="en-US" sz="3300" dirty="0" smtClean="0">
                <a:solidFill>
                  <a:srgbClr val="00B0F0"/>
                </a:solidFill>
                <a:latin typeface="NikoshBAN" pitchFamily="2" charset="0"/>
                <a:cs typeface="NikoshBAN" pitchFamily="2" charset="0"/>
              </a:rPr>
              <a:t> ও </a:t>
            </a:r>
            <a:r>
              <a:rPr lang="en-US" sz="3300" dirty="0" err="1" smtClean="0">
                <a:solidFill>
                  <a:srgbClr val="00B0F0"/>
                </a:solidFill>
                <a:latin typeface="NikoshBAN" pitchFamily="2" charset="0"/>
                <a:cs typeface="NikoshBAN" pitchFamily="2" charset="0"/>
              </a:rPr>
              <a:t>জিজ্ঞাসা</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চিহ্নর</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পর</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এক</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সেকেন্ড</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পরিমান</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সময়</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থামতে</a:t>
            </a:r>
            <a:r>
              <a:rPr lang="en-US" sz="3300" dirty="0" smtClean="0">
                <a:solidFill>
                  <a:srgbClr val="00B0F0"/>
                </a:solidFill>
                <a:latin typeface="NikoshBAN" pitchFamily="2" charset="0"/>
                <a:cs typeface="NikoshBAN" pitchFamily="2" charset="0"/>
              </a:rPr>
              <a:t> </a:t>
            </a:r>
            <a:r>
              <a:rPr lang="en-US" sz="3300" dirty="0" err="1" smtClean="0">
                <a:solidFill>
                  <a:srgbClr val="00B0F0"/>
                </a:solidFill>
                <a:latin typeface="NikoshBAN" pitchFamily="2" charset="0"/>
                <a:cs typeface="NikoshBAN" pitchFamily="2" charset="0"/>
              </a:rPr>
              <a:t>হয়</a:t>
            </a:r>
            <a:r>
              <a:rPr lang="en-US" sz="3300" dirty="0" smtClean="0">
                <a:solidFill>
                  <a:srgbClr val="00B0F0"/>
                </a:solidFill>
                <a:latin typeface="NikoshBAN" pitchFamily="2" charset="0"/>
                <a:cs typeface="NikoshBAN" pitchFamily="2" charset="0"/>
              </a:rPr>
              <a:t>। )</a:t>
            </a:r>
          </a:p>
          <a:p>
            <a:r>
              <a:rPr lang="en-US" sz="3300" dirty="0" smtClean="0">
                <a:solidFill>
                  <a:srgbClr val="0070C0"/>
                </a:solidFill>
                <a:latin typeface="NikoshBAN" pitchFamily="2" charset="0"/>
                <a:cs typeface="NikoshBAN" pitchFamily="2" charset="0"/>
              </a:rPr>
              <a:t>4. </a:t>
            </a:r>
            <a:r>
              <a:rPr lang="en-US" sz="3300" dirty="0" err="1" smtClean="0">
                <a:solidFill>
                  <a:srgbClr val="0070C0"/>
                </a:solidFill>
                <a:latin typeface="NikoshBAN" pitchFamily="2" charset="0"/>
                <a:cs typeface="NikoshBAN" pitchFamily="2" charset="0"/>
              </a:rPr>
              <a:t>হাই</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ব্যাক</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থামে</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না</a:t>
            </a:r>
            <a:r>
              <a:rPr lang="en-US" sz="3300" dirty="0" smtClean="0">
                <a:solidFill>
                  <a:srgbClr val="0070C0"/>
                </a:solidFill>
                <a:latin typeface="NikoshBAN" pitchFamily="2" charset="0"/>
                <a:cs typeface="NikoshBAN" pitchFamily="2" charset="0"/>
              </a:rPr>
              <a:t>। </a:t>
            </a:r>
            <a:r>
              <a:rPr lang="en-US" sz="3300" dirty="0" err="1" smtClean="0">
                <a:solidFill>
                  <a:srgbClr val="0070C0"/>
                </a:solidFill>
                <a:latin typeface="NikoshBAN" pitchFamily="2" charset="0"/>
                <a:cs typeface="NikoshBAN" pitchFamily="2" charset="0"/>
              </a:rPr>
              <a:t>মানে</a:t>
            </a:r>
            <a:r>
              <a:rPr lang="en-US" sz="3300" dirty="0" smtClean="0">
                <a:solidFill>
                  <a:srgbClr val="0070C0"/>
                </a:solidFill>
                <a:latin typeface="NikoshBAN" pitchFamily="2" charset="0"/>
                <a:cs typeface="NikoshBAN" pitchFamily="2" charset="0"/>
              </a:rPr>
              <a:t> </a:t>
            </a:r>
            <a:r>
              <a:rPr lang="en-US" sz="3300" dirty="0" err="1" smtClean="0">
                <a:solidFill>
                  <a:schemeClr val="accent4">
                    <a:lumMod val="50000"/>
                  </a:schemeClr>
                </a:solidFill>
                <a:latin typeface="NikoshBAN" pitchFamily="2" charset="0"/>
                <a:cs typeface="NikoshBAN" pitchFamily="2" charset="0"/>
              </a:rPr>
              <a:t>হাইফেন</a:t>
            </a:r>
            <a:r>
              <a:rPr lang="en-US" sz="3300" dirty="0" smtClean="0">
                <a:solidFill>
                  <a:schemeClr val="accent4">
                    <a:lumMod val="50000"/>
                  </a:schemeClr>
                </a:solidFill>
                <a:latin typeface="NikoshBAN" pitchFamily="2" charset="0"/>
                <a:cs typeface="NikoshBAN" pitchFamily="2" charset="0"/>
              </a:rPr>
              <a:t> ও </a:t>
            </a:r>
            <a:r>
              <a:rPr lang="en-US" sz="3300" dirty="0" err="1" smtClean="0">
                <a:solidFill>
                  <a:schemeClr val="accent4">
                    <a:lumMod val="50000"/>
                  </a:schemeClr>
                </a:solidFill>
                <a:latin typeface="NikoshBAN" pitchFamily="2" charset="0"/>
                <a:cs typeface="NikoshBAN" pitchFamily="2" charset="0"/>
              </a:rPr>
              <a:t>ব্যাকেট</a:t>
            </a:r>
            <a:r>
              <a:rPr lang="en-US" sz="3300" dirty="0" smtClean="0">
                <a:solidFill>
                  <a:schemeClr val="accent4">
                    <a:lumMod val="50000"/>
                  </a:schemeClr>
                </a:solidFill>
                <a:latin typeface="NikoshBAN" pitchFamily="2" charset="0"/>
                <a:cs typeface="NikoshBAN" pitchFamily="2" charset="0"/>
              </a:rPr>
              <a:t> </a:t>
            </a:r>
            <a:r>
              <a:rPr lang="en-US" sz="3300" dirty="0" err="1" smtClean="0">
                <a:solidFill>
                  <a:schemeClr val="accent4">
                    <a:lumMod val="50000"/>
                  </a:schemeClr>
                </a:solidFill>
                <a:latin typeface="NikoshBAN" pitchFamily="2" charset="0"/>
                <a:cs typeface="NikoshBAN" pitchFamily="2" charset="0"/>
              </a:rPr>
              <a:t>পর</a:t>
            </a:r>
            <a:r>
              <a:rPr lang="en-US" sz="3300" dirty="0" smtClean="0">
                <a:solidFill>
                  <a:schemeClr val="accent4">
                    <a:lumMod val="50000"/>
                  </a:schemeClr>
                </a:solidFill>
                <a:latin typeface="NikoshBAN" pitchFamily="2" charset="0"/>
                <a:cs typeface="NikoshBAN" pitchFamily="2" charset="0"/>
              </a:rPr>
              <a:t> </a:t>
            </a:r>
            <a:r>
              <a:rPr lang="en-US" sz="3300" dirty="0" err="1" smtClean="0">
                <a:solidFill>
                  <a:schemeClr val="accent4">
                    <a:lumMod val="50000"/>
                  </a:schemeClr>
                </a:solidFill>
                <a:latin typeface="NikoshBAN" pitchFamily="2" charset="0"/>
                <a:cs typeface="NikoshBAN" pitchFamily="2" charset="0"/>
              </a:rPr>
              <a:t>কোন</a:t>
            </a:r>
            <a:r>
              <a:rPr lang="en-US" sz="3300" dirty="0" smtClean="0">
                <a:solidFill>
                  <a:schemeClr val="accent4">
                    <a:lumMod val="50000"/>
                  </a:schemeClr>
                </a:solidFill>
                <a:latin typeface="NikoshBAN" pitchFamily="2" charset="0"/>
                <a:cs typeface="NikoshBAN" pitchFamily="2" charset="0"/>
              </a:rPr>
              <a:t> </a:t>
            </a:r>
            <a:r>
              <a:rPr lang="en-US" sz="3300" dirty="0" err="1" smtClean="0">
                <a:solidFill>
                  <a:schemeClr val="accent4">
                    <a:lumMod val="50000"/>
                  </a:schemeClr>
                </a:solidFill>
                <a:latin typeface="NikoshBAN" pitchFamily="2" charset="0"/>
                <a:cs typeface="NikoshBAN" pitchFamily="2" charset="0"/>
              </a:rPr>
              <a:t>বিরতিকাল</a:t>
            </a:r>
            <a:r>
              <a:rPr lang="en-US" sz="3300" dirty="0" smtClean="0">
                <a:solidFill>
                  <a:schemeClr val="accent4">
                    <a:lumMod val="50000"/>
                  </a:schemeClr>
                </a:solidFill>
                <a:latin typeface="NikoshBAN" pitchFamily="2" charset="0"/>
                <a:cs typeface="NikoshBAN" pitchFamily="2" charset="0"/>
              </a:rPr>
              <a:t> </a:t>
            </a:r>
            <a:r>
              <a:rPr lang="en-US" sz="3300" dirty="0" err="1" smtClean="0">
                <a:solidFill>
                  <a:schemeClr val="accent4">
                    <a:lumMod val="50000"/>
                  </a:schemeClr>
                </a:solidFill>
                <a:latin typeface="NikoshBAN" pitchFamily="2" charset="0"/>
                <a:cs typeface="NikoshBAN" pitchFamily="2" charset="0"/>
              </a:rPr>
              <a:t>নেই</a:t>
            </a:r>
            <a:r>
              <a:rPr lang="en-US" sz="3300" dirty="0" smtClean="0">
                <a:solidFill>
                  <a:srgbClr val="0070C0"/>
                </a:solidFill>
                <a:latin typeface="NikoshBAN" pitchFamily="2" charset="0"/>
                <a:cs typeface="NikoshBAN" pitchFamily="2" charset="0"/>
              </a:rPr>
              <a:t> । </a:t>
            </a:r>
            <a:endParaRPr lang="en-US" sz="2800" dirty="0" smtClean="0">
              <a:solidFill>
                <a:srgbClr val="0070C0"/>
              </a:solidFill>
              <a:latin typeface="NikoshBAN" pitchFamily="2" charset="0"/>
              <a:cs typeface="NikoshBAN" pitchFamily="2" charset="0"/>
            </a:endParaRPr>
          </a:p>
          <a:p>
            <a:r>
              <a:rPr lang="en-US" sz="2800" dirty="0" smtClean="0">
                <a:solidFill>
                  <a:srgbClr val="002060"/>
                </a:solidFill>
                <a:latin typeface="NikoshBAN" pitchFamily="2" charset="0"/>
                <a:cs typeface="NikoshBAN" pitchFamily="2" charset="0"/>
              </a:rPr>
              <a:t> </a:t>
            </a:r>
            <a:endParaRPr lang="en-US" sz="2800" dirty="0">
              <a:latin typeface="NikoshBAN" pitchFamily="2" charset="0"/>
              <a:cs typeface="NikoshBAN" pitchFamily="2" charset="0"/>
            </a:endParaRPr>
          </a:p>
        </p:txBody>
      </p:sp>
      <p:grpSp>
        <p:nvGrpSpPr>
          <p:cNvPr id="5" name="Group 4"/>
          <p:cNvGrpSpPr/>
          <p:nvPr/>
        </p:nvGrpSpPr>
        <p:grpSpPr>
          <a:xfrm>
            <a:off x="-1" y="-8051"/>
            <a:ext cx="12293601" cy="6903929"/>
            <a:chOff x="-1" y="-8051"/>
            <a:chExt cx="9220201" cy="6903929"/>
          </a:xfrm>
        </p:grpSpPr>
        <p:sp>
          <p:nvSpPr>
            <p:cNvPr id="6" name="Rectangle 5"/>
            <p:cNvSpPr/>
            <p:nvPr/>
          </p:nvSpPr>
          <p:spPr>
            <a:xfrm>
              <a:off x="0" y="0"/>
              <a:ext cx="90678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318726"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520475"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6597194"/>
              <a:ext cx="92202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4729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1952" y="5638800"/>
            <a:ext cx="8856913" cy="769441"/>
          </a:xfrm>
          <a:prstGeom prst="rect">
            <a:avLst/>
          </a:prstGeom>
          <a:noFill/>
        </p:spPr>
        <p:txBody>
          <a:bodyPr wrap="none" lIns="91440" tIns="45720" rIns="91440" bIns="45720">
            <a:spAutoFit/>
          </a:bodyPr>
          <a:lstStyle/>
          <a:p>
            <a:pPr algn="ct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১/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চিহ্নের</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সংকেতিক</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চিহ্নগুলো</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লেখ</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endParaRPr lang="en-US" sz="4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3699565" y="304800"/>
            <a:ext cx="3868367"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একক</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কাজ</a:t>
            </a:r>
            <a:endParaRPr lang="en-US" sz="5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5867400" cy="3886199"/>
          </a:xfrm>
          <a:prstGeom prst="rect">
            <a:avLst/>
          </a:prstGeom>
        </p:spPr>
      </p:pic>
      <p:sp>
        <p:nvSpPr>
          <p:cNvPr id="6" name="Rectangle 5"/>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280626"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69568739"/>
      </p:ext>
    </p:extLst>
  </p:cSld>
  <p:clrMapOvr>
    <a:masterClrMapping/>
  </p:clrMapOvr>
  <mc:AlternateContent xmlns:mc="http://schemas.openxmlformats.org/markup-compatibility/2006" xmlns:p14="http://schemas.microsoft.com/office/powerpoint/2010/main">
    <mc:Choice Requires="p14">
      <p:transition spd="slow" p14:dur="2000" advTm="5670"/>
    </mc:Choice>
    <mc:Fallback xmlns="">
      <p:transition spd="slow" advTm="5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grpId="0"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4"/>
                                        </p:tgtEl>
                                        <p:attrNameLst>
                                          <p:attrName>ppt_x</p:attrName>
                                          <p:attrName>ppt_y</p:attrName>
                                        </p:attrNameLst>
                                      </p:cBhvr>
                                    </p:animMotion>
                                    <p:animRot by="1500000">
                                      <p:cBhvr>
                                        <p:cTn id="21" dur="125" fill="hold">
                                          <p:stCondLst>
                                            <p:cond delay="0"/>
                                          </p:stCondLst>
                                        </p:cTn>
                                        <p:tgtEl>
                                          <p:spTgt spid="4"/>
                                        </p:tgtEl>
                                        <p:attrNameLst>
                                          <p:attrName>r</p:attrName>
                                        </p:attrNameLst>
                                      </p:cBhvr>
                                    </p:animRot>
                                    <p:animRot by="-1500000">
                                      <p:cBhvr>
                                        <p:cTn id="22" dur="125" fill="hold">
                                          <p:stCondLst>
                                            <p:cond delay="125"/>
                                          </p:stCondLst>
                                        </p:cTn>
                                        <p:tgtEl>
                                          <p:spTgt spid="4"/>
                                        </p:tgtEl>
                                        <p:attrNameLst>
                                          <p:attrName>r</p:attrName>
                                        </p:attrNameLst>
                                      </p:cBhvr>
                                    </p:animRot>
                                    <p:animRot by="-1500000">
                                      <p:cBhvr>
                                        <p:cTn id="23" dur="125" fill="hold">
                                          <p:stCondLst>
                                            <p:cond delay="250"/>
                                          </p:stCondLst>
                                        </p:cTn>
                                        <p:tgtEl>
                                          <p:spTgt spid="4"/>
                                        </p:tgtEl>
                                        <p:attrNameLst>
                                          <p:attrName>r</p:attrName>
                                        </p:attrNameLst>
                                      </p:cBhvr>
                                    </p:animRot>
                                    <p:animRot by="1500000">
                                      <p:cBhvr>
                                        <p:cTn id="24"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0"/>
            <a:ext cx="7391400" cy="1569660"/>
          </a:xfrm>
          <a:prstGeom prst="rect">
            <a:avLst/>
          </a:prstGeom>
          <a:noFill/>
        </p:spPr>
        <p:txBody>
          <a:bodyPr wrap="square" lIns="91440" tIns="45720" rIns="91440" bIns="45720">
            <a:spAutoFit/>
          </a:bodyPr>
          <a:lstStyle/>
          <a:p>
            <a:pPr algn="ct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বক্তার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লেখকের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মনোভাবের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সমাপ্তি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বোঝাতে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শেষে</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দাঁড়ি</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পূর্ণচ্ছেদ</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আমরা</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বাংলাদেশে</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বাস</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করি</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a:t>
            </a:r>
            <a:endParaRPr lang="en-US" sz="32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sp>
        <p:nvSpPr>
          <p:cNvPr id="5" name="Rectangle 4"/>
          <p:cNvSpPr/>
          <p:nvPr/>
        </p:nvSpPr>
        <p:spPr>
          <a:xfrm>
            <a:off x="922802" y="228600"/>
            <a:ext cx="2776721" cy="769441"/>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দাঁড়ি</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  )</a:t>
            </a:r>
            <a:endParaRPr lang="en-US" sz="4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6" name="Rectangle 5"/>
          <p:cNvSpPr/>
          <p:nvPr/>
        </p:nvSpPr>
        <p:spPr>
          <a:xfrm>
            <a:off x="526014" y="3810000"/>
            <a:ext cx="4519186" cy="707886"/>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জিঞ্জাসাচিহ্ন</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 )</a:t>
            </a:r>
            <a:endParaRPr lang="en-US" sz="40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7" name="Rectangle 6"/>
          <p:cNvSpPr/>
          <p:nvPr/>
        </p:nvSpPr>
        <p:spPr>
          <a:xfrm>
            <a:off x="-519895" y="4678874"/>
            <a:ext cx="12623800" cy="1077218"/>
          </a:xfrm>
          <a:prstGeom prst="rect">
            <a:avLst/>
          </a:prstGeom>
          <a:noFill/>
        </p:spPr>
        <p:txBody>
          <a:bodyPr wrap="square" lIns="91440" tIns="45720" rIns="91440" bIns="45720">
            <a:spAutoFit/>
          </a:bodyPr>
          <a:lstStyle/>
          <a:p>
            <a:pPr algn="ct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কিছু</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জানার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আগ্রহ</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জন্মালে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জানতে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শেষে</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জিঞ্জাসাচিহ্ন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প্রশ্ন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তোমার</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নাম</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কি</a:t>
            </a:r>
            <a:r>
              <a:rPr lang="en-US" sz="32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200" b="1"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endParaRPr lang="en-US" sz="32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sp>
        <p:nvSpPr>
          <p:cNvPr id="8" name="Rectangle 7"/>
          <p:cNvSpPr/>
          <p:nvPr/>
        </p:nvSpPr>
        <p:spPr>
          <a:xfrm>
            <a:off x="-38100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482913" y="339492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6199"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613320"/>
            <a:ext cx="4585504" cy="3752850"/>
          </a:xfrm>
          <a:prstGeom prst="rect">
            <a:avLst/>
          </a:prstGeom>
        </p:spPr>
      </p:pic>
    </p:spTree>
    <p:custDataLst>
      <p:tags r:id="rId1"/>
    </p:custDataLst>
    <p:extLst>
      <p:ext uri="{BB962C8B-B14F-4D97-AF65-F5344CB8AC3E}">
        <p14:creationId xmlns:p14="http://schemas.microsoft.com/office/powerpoint/2010/main" val="3986233458"/>
      </p:ext>
    </p:extLst>
  </p:cSld>
  <p:clrMapOvr>
    <a:masterClrMapping/>
  </p:clrMapOvr>
  <mc:AlternateContent xmlns:mc="http://schemas.openxmlformats.org/markup-compatibility/2006" xmlns:p14="http://schemas.microsoft.com/office/powerpoint/2010/main">
    <mc:Choice Requires="p14">
      <p:transition spd="slow" p14:dur="1600" advTm="12683">
        <p14:prism isInverted="1"/>
      </p:transition>
    </mc:Choice>
    <mc:Fallback xmlns="">
      <p:transition spd="slow" advTm="126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0"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7"/>
                                        </p:tgtEl>
                                        <p:attrNameLst>
                                          <p:attrName>ppt_x</p:attrName>
                                          <p:attrName>ppt_y</p:attrName>
                                        </p:attrNameLst>
                                      </p:cBhvr>
                                    </p:animMotion>
                                    <p:animRot by="1500000">
                                      <p:cBhvr>
                                        <p:cTn id="29" dur="125" fill="hold">
                                          <p:stCondLst>
                                            <p:cond delay="0"/>
                                          </p:stCondLst>
                                        </p:cTn>
                                        <p:tgtEl>
                                          <p:spTgt spid="7"/>
                                        </p:tgtEl>
                                        <p:attrNameLst>
                                          <p:attrName>r</p:attrName>
                                        </p:attrNameLst>
                                      </p:cBhvr>
                                    </p:animRot>
                                    <p:animRot by="-1500000">
                                      <p:cBhvr>
                                        <p:cTn id="30" dur="125" fill="hold">
                                          <p:stCondLst>
                                            <p:cond delay="125"/>
                                          </p:stCondLst>
                                        </p:cTn>
                                        <p:tgtEl>
                                          <p:spTgt spid="7"/>
                                        </p:tgtEl>
                                        <p:attrNameLst>
                                          <p:attrName>r</p:attrName>
                                        </p:attrNameLst>
                                      </p:cBhvr>
                                    </p:animRot>
                                    <p:animRot by="-1500000">
                                      <p:cBhvr>
                                        <p:cTn id="31" dur="125" fill="hold">
                                          <p:stCondLst>
                                            <p:cond delay="250"/>
                                          </p:stCondLst>
                                        </p:cTn>
                                        <p:tgtEl>
                                          <p:spTgt spid="7"/>
                                        </p:tgtEl>
                                        <p:attrNameLst>
                                          <p:attrName>r</p:attrName>
                                        </p:attrNameLst>
                                      </p:cBhvr>
                                    </p:animRot>
                                    <p:animRot by="1500000">
                                      <p:cBhvr>
                                        <p:cTn id="32"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66800"/>
            <a:ext cx="2948243" cy="769441"/>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বিস্ময়</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endParaRPr lang="en-US" sz="4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77115" y="2514600"/>
            <a:ext cx="7849515" cy="1754326"/>
          </a:xfrm>
          <a:prstGeom prst="rect">
            <a:avLst/>
          </a:prstGeom>
          <a:noFill/>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বক্তার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বিভিন্ন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আবেগ</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যেমন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দুঃখ</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ভয়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ঘৃণা</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ইত্যাদি</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প্রকাশ</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বিস্ময়চিহ্ন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ব্যবহার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আহা</a:t>
            </a:r>
            <a:r>
              <a:rPr lang="en-US" sz="36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কি</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সুন্দর</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দৃশ্য</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endParaRPr lang="en-US" sz="36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66800"/>
            <a:ext cx="4419600" cy="4480470"/>
          </a:xfrm>
          <a:prstGeom prst="rect">
            <a:avLst/>
          </a:prstGeom>
        </p:spPr>
      </p:pic>
      <p:sp>
        <p:nvSpPr>
          <p:cNvPr id="6" name="Rectangle 5"/>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280626"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50591215"/>
      </p:ext>
    </p:extLst>
  </p:cSld>
  <p:clrMapOvr>
    <a:masterClrMapping/>
  </p:clrMapOvr>
  <mc:AlternateContent xmlns:mc="http://schemas.openxmlformats.org/markup-compatibility/2006" xmlns:p14="http://schemas.microsoft.com/office/powerpoint/2010/main">
    <mc:Choice Requires="p14">
      <p:transition spd="slow" p14:dur="1200" advTm="6472">
        <p:dissolve/>
      </p:transition>
    </mc:Choice>
    <mc:Fallback xmlns="">
      <p:transition spd="slow" advTm="6472">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304800"/>
            <a:ext cx="2810385" cy="830997"/>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8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কমা</a:t>
            </a:r>
            <a:r>
              <a:rPr lang="en-US" sz="48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 )</a:t>
            </a:r>
            <a:endParaRPr lang="en-US" sz="48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152400" y="1447800"/>
            <a:ext cx="7162800" cy="2308324"/>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q"/>
            </a:pP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অল্প</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বোঝাতে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কমা</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তুমি</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যাবে</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যাবে</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সুখ</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চাও</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সুখ</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পাবে</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পরিশ্রমে</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endParaRPr lang="en-US" sz="36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sp>
        <p:nvSpPr>
          <p:cNvPr id="8" name="Rectangle 7"/>
          <p:cNvSpPr/>
          <p:nvPr/>
        </p:nvSpPr>
        <p:spPr>
          <a:xfrm>
            <a:off x="-381000" y="5105400"/>
            <a:ext cx="7239000" cy="1200329"/>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Ø"/>
            </a:pP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পদ্মা</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মেঘনা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বাংলাদেশের</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প্রধান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প্রধান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নদী</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a:t>
            </a:r>
            <a:endParaRPr lang="en-US" sz="36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733586"/>
            <a:ext cx="4872037" cy="29717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0"/>
            <a:ext cx="4904234" cy="3225598"/>
          </a:xfrm>
          <a:prstGeom prst="rect">
            <a:avLst/>
          </a:prstGeom>
        </p:spPr>
      </p:pic>
      <p:sp>
        <p:nvSpPr>
          <p:cNvPr id="9" name="Rectangle 8"/>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3280626"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7987603"/>
      </p:ext>
    </p:extLst>
  </p:cSld>
  <p:clrMapOvr>
    <a:masterClrMapping/>
  </p:clrMapOvr>
  <mc:AlternateContent xmlns:mc="http://schemas.openxmlformats.org/markup-compatibility/2006" xmlns:p14="http://schemas.microsoft.com/office/powerpoint/2010/main">
    <mc:Choice Requires="p14">
      <p:transition spd="slow" p14:dur="4400" advTm="10251">
        <p14:honeycomb/>
      </p:transition>
    </mc:Choice>
    <mc:Fallback xmlns="">
      <p:transition spd="slow" advTm="102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 1.85185E-6 L 0 -0.07222 " pathEditMode="relative" rAng="0" ptsTypes="AA">
                                      <p:cBhvr>
                                        <p:cTn id="13" dur="250" accel="50000" decel="50000" autoRev="1" fill="hold">
                                          <p:stCondLst>
                                            <p:cond delay="0"/>
                                          </p:stCondLst>
                                        </p:cTn>
                                        <p:tgtEl>
                                          <p:spTgt spid="5"/>
                                        </p:tgtEl>
                                        <p:attrNameLst>
                                          <p:attrName>ppt_x</p:attrName>
                                          <p:attrName>ppt_y</p:attrName>
                                        </p:attrNameLst>
                                      </p:cBhvr>
                                      <p:rCtr x="0" y="-3611"/>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5E-6 -4.44444E-6 L 5E-6 -0.07222 " pathEditMode="relative" rAng="0" ptsTypes="AA">
                                      <p:cBhvr>
                                        <p:cTn id="21" dur="250" accel="50000" decel="50000" autoRev="1" fill="hold">
                                          <p:stCondLst>
                                            <p:cond delay="0"/>
                                          </p:stCondLst>
                                        </p:cTn>
                                        <p:tgtEl>
                                          <p:spTgt spid="8"/>
                                        </p:tgtEl>
                                        <p:attrNameLst>
                                          <p:attrName>ppt_x</p:attrName>
                                          <p:attrName>ppt_y</p:attrName>
                                        </p:attrNameLst>
                                      </p:cBhvr>
                                      <p:rCtr x="0" y="-3611"/>
                                    </p:animMotion>
                                    <p:animRot by="1500000">
                                      <p:cBhvr>
                                        <p:cTn id="22" dur="125" fill="hold">
                                          <p:stCondLst>
                                            <p:cond delay="0"/>
                                          </p:stCondLst>
                                        </p:cTn>
                                        <p:tgtEl>
                                          <p:spTgt spid="8"/>
                                        </p:tgtEl>
                                        <p:attrNameLst>
                                          <p:attrName>r</p:attrName>
                                        </p:attrNameLst>
                                      </p:cBhvr>
                                    </p:animRot>
                                    <p:animRot by="-1500000">
                                      <p:cBhvr>
                                        <p:cTn id="23" dur="125" fill="hold">
                                          <p:stCondLst>
                                            <p:cond delay="125"/>
                                          </p:stCondLst>
                                        </p:cTn>
                                        <p:tgtEl>
                                          <p:spTgt spid="8"/>
                                        </p:tgtEl>
                                        <p:attrNameLst>
                                          <p:attrName>r</p:attrName>
                                        </p:attrNameLst>
                                      </p:cBhvr>
                                    </p:animRot>
                                    <p:animRot by="-1500000">
                                      <p:cBhvr>
                                        <p:cTn id="24" dur="125" fill="hold">
                                          <p:stCondLst>
                                            <p:cond delay="250"/>
                                          </p:stCondLst>
                                        </p:cTn>
                                        <p:tgtEl>
                                          <p:spTgt spid="8"/>
                                        </p:tgtEl>
                                        <p:attrNameLst>
                                          <p:attrName>r</p:attrName>
                                        </p:attrNameLst>
                                      </p:cBhvr>
                                    </p:animRot>
                                    <p:animRot by="1500000">
                                      <p:cBhvr>
                                        <p:cTn id="2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5758308"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সেমিকোলন</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 )</a:t>
            </a:r>
            <a:endParaRPr lang="en-US" sz="5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76200" y="1600200"/>
            <a:ext cx="7162800" cy="2862322"/>
          </a:xfrm>
          <a:prstGeom prst="rect">
            <a:avLst/>
          </a:prstGeom>
          <a:noFill/>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একাধিক</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মধ্যে</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নিকট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সস্পর্ক</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থাকলে</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তাদের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মাঝে</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যোগ</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সূত্র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রক্ষার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জন্য</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সেমিকোলন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ব্যবহার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কমার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দ্বিগুন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দিনটাভালো</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নয়</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মাঝে</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মাঝে</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বৃষ্ঠি</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পড়ছে</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a:t>
            </a:r>
            <a:endParaRPr lang="en-US" sz="36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219200"/>
            <a:ext cx="4648200" cy="3429000"/>
          </a:xfrm>
          <a:prstGeom prst="rect">
            <a:avLst/>
          </a:prstGeom>
        </p:spPr>
      </p:pic>
    </p:spTree>
    <p:custDataLst>
      <p:tags r:id="rId1"/>
    </p:custDataLst>
    <p:extLst>
      <p:ext uri="{BB962C8B-B14F-4D97-AF65-F5344CB8AC3E}">
        <p14:creationId xmlns:p14="http://schemas.microsoft.com/office/powerpoint/2010/main" val="431695638"/>
      </p:ext>
    </p:extLst>
  </p:cSld>
  <p:clrMapOvr>
    <a:masterClrMapping/>
  </p:clrMapOvr>
  <mc:AlternateContent xmlns:mc="http://schemas.openxmlformats.org/markup-compatibility/2006" xmlns:p14="http://schemas.microsoft.com/office/powerpoint/2010/main">
    <mc:Choice Requires="p14">
      <p:transition spd="slow" p14:dur="1600" advTm="7761">
        <p14:prism isInverted="1"/>
      </p:transition>
    </mc:Choice>
    <mc:Fallback xmlns="">
      <p:transition spd="slow" advTm="77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3025187" cy="769441"/>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কোলন</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 )</a:t>
            </a:r>
            <a:endParaRPr lang="en-US" sz="4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152400" y="1676400"/>
            <a:ext cx="6705600" cy="1754326"/>
          </a:xfrm>
          <a:prstGeom prst="rect">
            <a:avLst/>
          </a:prstGeom>
          <a:noFill/>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কোলনচিহ্ন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ব্যবহৃত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রবীন্দ্রনাথ</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ঠাকুর</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বলেছেন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মরিতে</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চাহিনা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আমি</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সুন্দর</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ভূ</a:t>
            </a:r>
            <a:r>
              <a:rPr lang="en-US" sz="36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বনে</a:t>
            </a:r>
            <a:r>
              <a:rPr lang="en-US" sz="36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a:t>
            </a:r>
            <a:endParaRPr lang="en-US" sz="36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sp>
        <p:nvSpPr>
          <p:cNvPr id="2" name="Rectangle 1"/>
          <p:cNvSpPr/>
          <p:nvPr/>
        </p:nvSpPr>
        <p:spPr>
          <a:xfrm>
            <a:off x="233926" y="4919208"/>
            <a:ext cx="6801721" cy="1200329"/>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Ø"/>
            </a:pP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দুকড়ি</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তা</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তো</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সকলেই</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জানে</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কিন্তু</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আসল</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ব্যাপারটা</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a:t>
            </a:r>
            <a:r>
              <a:rPr lang="en-US" sz="36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36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28600"/>
            <a:ext cx="4343400" cy="4191000"/>
          </a:xfrm>
          <a:prstGeom prst="rect">
            <a:avLst/>
          </a:prstGeom>
        </p:spPr>
      </p:pic>
    </p:spTree>
    <p:custDataLst>
      <p:tags r:id="rId1"/>
    </p:custDataLst>
    <p:extLst>
      <p:ext uri="{BB962C8B-B14F-4D97-AF65-F5344CB8AC3E}">
        <p14:creationId xmlns:p14="http://schemas.microsoft.com/office/powerpoint/2010/main" val="2363292239"/>
      </p:ext>
    </p:extLst>
  </p:cSld>
  <p:clrMapOvr>
    <a:masterClrMapping/>
  </p:clrMapOvr>
  <p:transition spd="slow" advTm="817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09600"/>
            <a:ext cx="3552576" cy="769441"/>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হাইফেন</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 )</a:t>
            </a:r>
            <a:endParaRPr lang="en-US" sz="4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457200" y="1676400"/>
            <a:ext cx="7010400" cy="2123658"/>
          </a:xfrm>
          <a:prstGeom prst="rect">
            <a:avLst/>
          </a:prstGeom>
          <a:noFill/>
        </p:spPr>
        <p:txBody>
          <a:bodyPr wrap="square" lIns="91440" tIns="45720" rIns="91440" bIns="45720">
            <a:spAutoFit/>
          </a:bodyPr>
          <a:lstStyle/>
          <a:p>
            <a:pPr algn="ct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হাইফেনকে</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বাংলায়</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সংযোগ</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চিহ্ণ</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4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যেমন</a:t>
            </a:r>
            <a:r>
              <a:rPr lang="en-US" sz="44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আমার</a:t>
            </a:r>
            <a:r>
              <a:rPr lang="en-US" sz="44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মা</a:t>
            </a:r>
            <a:r>
              <a:rPr lang="en-US" sz="44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 </a:t>
            </a:r>
            <a:r>
              <a:rPr lang="en-US" sz="44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বাবা</a:t>
            </a:r>
            <a:r>
              <a:rPr lang="en-US" sz="44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বেড়াতে</a:t>
            </a:r>
            <a:r>
              <a:rPr lang="en-US" sz="44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গেছেন</a:t>
            </a:r>
            <a:r>
              <a:rPr lang="en-US" sz="44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endParaRPr lang="en-US" sz="44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sp>
        <p:nvSpPr>
          <p:cNvPr id="6" name="Rectangle 5"/>
          <p:cNvSpPr/>
          <p:nvPr/>
        </p:nvSpPr>
        <p:spPr>
          <a:xfrm>
            <a:off x="76200" y="4600783"/>
            <a:ext cx="7010400" cy="1446550"/>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Ø"/>
            </a:pPr>
            <a:r>
              <a:rPr lang="en-US" sz="44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আমাদের</a:t>
            </a:r>
            <a:r>
              <a:rPr lang="en-US" sz="44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প্রীতি</a:t>
            </a:r>
            <a:r>
              <a:rPr lang="en-US" sz="44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উপহার</a:t>
            </a:r>
            <a:r>
              <a:rPr lang="en-US" sz="44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গ্রহন</a:t>
            </a:r>
            <a:r>
              <a:rPr lang="en-US" sz="44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4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করুন</a:t>
            </a:r>
            <a:r>
              <a:rPr lang="en-US" sz="44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4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633" y="31044"/>
            <a:ext cx="4762500" cy="3571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633" y="3200400"/>
            <a:ext cx="4762500" cy="3681941"/>
          </a:xfrm>
          <a:prstGeom prst="rect">
            <a:avLst/>
          </a:prstGeom>
        </p:spPr>
      </p:pic>
    </p:spTree>
    <p:custDataLst>
      <p:tags r:id="rId1"/>
    </p:custDataLst>
    <p:extLst>
      <p:ext uri="{BB962C8B-B14F-4D97-AF65-F5344CB8AC3E}">
        <p14:creationId xmlns:p14="http://schemas.microsoft.com/office/powerpoint/2010/main" val="3443682664"/>
      </p:ext>
    </p:extLst>
  </p:cSld>
  <p:clrMapOvr>
    <a:masterClrMapping/>
  </p:clrMapOvr>
  <mc:AlternateContent xmlns:mc="http://schemas.openxmlformats.org/markup-compatibility/2006" xmlns:p14="http://schemas.microsoft.com/office/powerpoint/2010/main">
    <mc:Choice Requires="p14">
      <p:transition spd="slow" p14:dur="1600" advTm="11418">
        <p14:prism isInverted="1"/>
      </p:transition>
    </mc:Choice>
    <mc:Fallback xmlns="">
      <p:transition spd="slow" advTm="1141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gtEl>
                                        <p:attrNameLst>
                                          <p:attrName>ppt_x</p:attrName>
                                          <p:attrName>ppt_y</p:attrName>
                                        </p:attrNameLst>
                                      </p:cBhvr>
                                    </p:animMotion>
                                    <p:animRot by="1500000">
                                      <p:cBhvr>
                                        <p:cTn id="22" dur="125" fill="hold">
                                          <p:stCondLst>
                                            <p:cond delay="0"/>
                                          </p:stCondLst>
                                        </p:cTn>
                                        <p:tgtEl>
                                          <p:spTgt spid="6"/>
                                        </p:tgtEl>
                                        <p:attrNameLst>
                                          <p:attrName>r</p:attrName>
                                        </p:attrNameLst>
                                      </p:cBhvr>
                                    </p:animRot>
                                    <p:animRot by="-1500000">
                                      <p:cBhvr>
                                        <p:cTn id="23" dur="125" fill="hold">
                                          <p:stCondLst>
                                            <p:cond delay="125"/>
                                          </p:stCondLst>
                                        </p:cTn>
                                        <p:tgtEl>
                                          <p:spTgt spid="6"/>
                                        </p:tgtEl>
                                        <p:attrNameLst>
                                          <p:attrName>r</p:attrName>
                                        </p:attrNameLst>
                                      </p:cBhvr>
                                    </p:animRot>
                                    <p:animRot by="-1500000">
                                      <p:cBhvr>
                                        <p:cTn id="24" dur="125" fill="hold">
                                          <p:stCondLst>
                                            <p:cond delay="250"/>
                                          </p:stCondLst>
                                        </p:cTn>
                                        <p:tgtEl>
                                          <p:spTgt spid="6"/>
                                        </p:tgtEl>
                                        <p:attrNameLst>
                                          <p:attrName>r</p:attrName>
                                        </p:attrNameLst>
                                      </p:cBhvr>
                                    </p:animRot>
                                    <p:animRot by="1500000">
                                      <p:cBhvr>
                                        <p:cTn id="25"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800" b="0" i="0" u="none" strike="noStrike" cap="none" normalizeH="0" baseline="0" dirty="0" smtClean="0">
                <a:ln>
                  <a:noFill/>
                </a:ln>
                <a:solidFill>
                  <a:schemeClr val="tx1"/>
                </a:solidFill>
                <a:effectLst/>
                <a:latin typeface="inherit"/>
                <a:cs typeface="Vrinda" pitchFamily="34" charset="0"/>
              </a:rPr>
              <a:t>সারাটি জীবন বিদেশেই কাটাইলে এই ছিল। তোমার কপালে আমার পা। আরও ফুলিয়া গিয়াছে উঠানটা। জলে ডুবিয়া গিয়াছে ছোট খোকা। স্কুলে যাইতে চায় না ছাগলটা। সারাদিন ঘাস খাইয়া ঝিমাইতেছে তোমার বাবা। পেট খারাপ করিয়া অসুস্থ হইয়া পড়িয়াছে আমগাছটা। আমে আমে ভরিয়া গিয়াছে বাড়ির ছাদ। স্থানে স্থানে ফুঁটা হইয়া গিয়াছে গাভীর পেট। দেখিয়া মনে হয় বাচ্চা দিবে কাসেমের বাপ। প্রতিদিন এক সের করিয়া দুধ দেয় বড় বউ। নিয়মিত রান্নাবান্না করে বড় খোকা। প্রতিদিন বাজার করিয়া আনে কাসেমের মা। প্রসব বেদনায় ছটফট করিতেছে কাসেমের বাপ। বারবার ফিট হইয়া যাইতেছে ডাক্তার। বাবু আসিয়া দেখিয়া গিয়াছেন। এমতাবস্থায় তুমি বাড়ি আসিবে না। আসিলে দুঃখিত হইবো।</a:t>
            </a:r>
            <a:endParaRPr kumimoji="0" lang="en-US" sz="18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1800" b="0" i="0" u="none" strike="noStrike" cap="none" normalizeH="0" baseline="0" dirty="0" smtClean="0">
                <a:ln>
                  <a:noFill/>
                </a:ln>
                <a:solidFill>
                  <a:schemeClr val="tx1"/>
                </a:solidFill>
                <a:effectLst/>
                <a:latin typeface="inherit"/>
                <a:cs typeface="Vrinda" pitchFamily="34" charset="0"/>
              </a:rPr>
              <a:t>ইতি </a:t>
            </a:r>
            <a:r>
              <a:rPr kumimoji="0" lang="en-US" sz="1800" b="0" i="0" u="none" strike="noStrike" cap="none" normalizeH="0" baseline="0" dirty="0" smtClean="0">
                <a:ln>
                  <a:noFill/>
                </a:ln>
                <a:solidFill>
                  <a:schemeClr val="tx1"/>
                </a:solidFill>
                <a:effectLst/>
                <a:latin typeface="inherit"/>
                <a:cs typeface="Vrinda" pitchFamily="34" charset="0"/>
              </a:rPr>
              <a:t>….</a:t>
            </a:r>
            <a:endParaRPr kumimoji="0" lang="en-US" sz="18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1800" b="0" i="0" u="none" strike="noStrike" cap="none" normalizeH="0" baseline="0" dirty="0" smtClean="0">
                <a:ln>
                  <a:noFill/>
                </a:ln>
                <a:solidFill>
                  <a:schemeClr val="tx1"/>
                </a:solidFill>
                <a:effectLst/>
                <a:latin typeface="inherit"/>
                <a:cs typeface="Vrinda" pitchFamily="34" charset="0"/>
              </a:rPr>
              <a:t>হে হে</a:t>
            </a:r>
            <a:r>
              <a:rPr kumimoji="0" lang="en-US" sz="1800" b="0" i="0" u="none" strike="noStrike" cap="none" normalizeH="0" baseline="0" dirty="0" smtClean="0">
                <a:ln>
                  <a:noFill/>
                </a:ln>
                <a:solidFill>
                  <a:schemeClr val="tx1"/>
                </a:solidFill>
                <a:effectLst/>
                <a:latin typeface="inherit"/>
                <a:cs typeface="Vrinda" pitchFamily="34" charset="0"/>
              </a:rPr>
              <a:t>, </a:t>
            </a:r>
            <a:r>
              <a:rPr kumimoji="0" lang="bn-IN" sz="1800" b="0" i="0" u="none" strike="noStrike" cap="none" normalizeH="0" baseline="0" dirty="0" smtClean="0">
                <a:ln>
                  <a:noFill/>
                </a:ln>
                <a:solidFill>
                  <a:schemeClr val="tx1"/>
                </a:solidFill>
                <a:effectLst/>
                <a:latin typeface="inherit"/>
                <a:cs typeface="Vrinda" pitchFamily="34" charset="0"/>
              </a:rPr>
              <a:t>এই চিঠি তো তাঁর স্বামী পড়বে আর বেহুঁশ হয়ে গান গাইবে</a:t>
            </a:r>
            <a:r>
              <a:rPr kumimoji="0" lang="en-US" sz="1800" b="0" i="0" u="none" strike="noStrike" cap="none" normalizeH="0" baseline="0" dirty="0" smtClean="0">
                <a:ln>
                  <a:noFill/>
                </a:ln>
                <a:solidFill>
                  <a:schemeClr val="tx1"/>
                </a:solidFill>
                <a:effectLst/>
                <a:latin typeface="inherit"/>
                <a:cs typeface="Vrinda" pitchFamily="34" charset="0"/>
              </a:rPr>
              <a:t>- </a:t>
            </a:r>
            <a:r>
              <a:rPr kumimoji="0" lang="bn-IN" sz="1800" b="0" i="0" u="none" strike="noStrike" cap="none" normalizeH="0" baseline="0" dirty="0" smtClean="0">
                <a:ln>
                  <a:noFill/>
                </a:ln>
                <a:solidFill>
                  <a:schemeClr val="tx1"/>
                </a:solidFill>
                <a:effectLst/>
                <a:latin typeface="inherit"/>
                <a:cs typeface="Vrinda" pitchFamily="34" charset="0"/>
              </a:rPr>
              <a:t>চিঠি লিখেছে বউ আমার দাড়ি</a:t>
            </a:r>
            <a:r>
              <a:rPr kumimoji="0" lang="en-US" sz="1800" b="0" i="0" u="none" strike="noStrike" cap="none" normalizeH="0" baseline="0" dirty="0" smtClean="0">
                <a:ln>
                  <a:noFill/>
                </a:ln>
                <a:solidFill>
                  <a:schemeClr val="tx1"/>
                </a:solidFill>
                <a:effectLst/>
                <a:latin typeface="inherit"/>
                <a:cs typeface="Vrinda" pitchFamily="34" charset="0"/>
              </a:rPr>
              <a:t>, </a:t>
            </a:r>
            <a:r>
              <a:rPr kumimoji="0" lang="bn-IN" sz="1800" b="0" i="0" u="none" strike="noStrike" cap="none" normalizeH="0" baseline="0" dirty="0" smtClean="0">
                <a:ln>
                  <a:noFill/>
                </a:ln>
                <a:solidFill>
                  <a:schemeClr val="tx1"/>
                </a:solidFill>
                <a:effectLst/>
                <a:latin typeface="inherit"/>
                <a:cs typeface="Vrinda" pitchFamily="34" charset="0"/>
              </a:rPr>
              <a:t>কমা ছাড়া।</a:t>
            </a:r>
            <a:endParaRPr kumimoji="0" lang="en-US" sz="18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inherit"/>
                <a:cs typeface="Arial" pitchFamily="34" charset="0"/>
              </a:rPr>
              <a:t>  </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inherit"/>
                <a:cs typeface="Arial" pitchFamily="34" charset="0"/>
              </a:rPr>
              <a:t>10:50 PM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C1E21"/>
                </a:solidFill>
                <a:effectLst/>
                <a:latin typeface="inherit"/>
                <a:cs typeface="Segoe UI Historic" pitchFamily="34" charset="0"/>
              </a:rPr>
              <a:t>You 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1C1E21"/>
                </a:solidFill>
                <a:effectLst/>
                <a:latin typeface="inherit"/>
                <a:cs typeface="Segoe UI Historic" pitchFamily="34" charset="0"/>
              </a:rPr>
              <a:t>a few seconds ago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1C1E21"/>
                </a:solidFill>
                <a:effectLst/>
                <a:latin typeface="inherit"/>
                <a:cs typeface="Segoe UI Historic" pitchFamily="34" charset="0"/>
              </a:rPr>
              <a:t/>
            </a:r>
            <a:br>
              <a:rPr kumimoji="0" lang="en-US" sz="1100" b="0" i="0" u="none" strike="noStrike" cap="none" normalizeH="0" baseline="0" dirty="0" smtClean="0">
                <a:ln>
                  <a:noFill/>
                </a:ln>
                <a:solidFill>
                  <a:srgbClr val="1C1E21"/>
                </a:solidFill>
                <a:effectLst/>
                <a:latin typeface="inherit"/>
                <a:cs typeface="Segoe UI Historic" pitchFamily="34" charset="0"/>
              </a:rPr>
            </a:br>
            <a:endParaRPr kumimoji="0" lang="en-US" sz="6000" b="0" i="0" u="none" strike="noStrike" cap="none" normalizeH="0" baseline="0" dirty="0" smtClean="0">
              <a:ln>
                <a:noFill/>
              </a:ln>
              <a:solidFill>
                <a:schemeClr val="tx1"/>
              </a:solidFill>
              <a:effectLst/>
              <a:latin typeface="inherit"/>
              <a:cs typeface="Arial" pitchFamily="34" charset="0"/>
            </a:endParaRPr>
          </a:p>
        </p:txBody>
      </p:sp>
      <p:sp>
        <p:nvSpPr>
          <p:cNvPr id="2" name="Rectangle 1"/>
          <p:cNvSpPr/>
          <p:nvPr/>
        </p:nvSpPr>
        <p:spPr>
          <a:xfrm>
            <a:off x="2171700" y="76200"/>
            <a:ext cx="8496300" cy="61247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s-IN" sz="2800" dirty="0"/>
              <a:t>ওগো,</a:t>
            </a:r>
          </a:p>
          <a:p>
            <a:r>
              <a:rPr lang="as-IN" sz="2800" dirty="0"/>
              <a:t>সারাটি জীবন বিদেশেই কাটাইলে এই ছিল। তোমার কপালে আমার পা। আরও ফুলিয়া গিয়াছে উঠানটা। জলে ডুবিয়া গিয়াছে ছোট খোকা। স্কুলে যাইতে চায় না ছাগলটা। সারাদিন ঘাস খাইয়া ঝিমাইতেছে তোমার বাবা। পেট খারাপ করিয়া অসুস্থ হইয়া পড়িয়াছে আমগাছটা। আমে আমে ভরিয়া গিয়াছে বাড়ির ছাদ। স্থানে স্থানে ফুঁটা হইয়া গিয়াছে গাভীর পেট। দেখিয়া মনে হয় বাচ্চা দিবে কাসেমের বাপ। প্রতিদিন এক সের করিয়া দুধ দেয় বড় বউ। নিয়মিত রান্নাবান্না করে বড় খোকা। প্রতিদিন বাজার করিয়া আনে কাসেমের মা। প্রসব বেদনায় ছটফট করিতেছে কাসেমের বাপ। বারবার ফিট হইয়া যাইতেছে ডাক্তার। বাবু আসিয়া দেখিয়া গিয়াছেন। এমতাবস্থায় তুমি বাড়ি আসিবে না। আসিলে দুঃখিত হইবো।</a:t>
            </a:r>
          </a:p>
        </p:txBody>
      </p:sp>
    </p:spTree>
    <p:extLst>
      <p:ext uri="{BB962C8B-B14F-4D97-AF65-F5344CB8AC3E}">
        <p14:creationId xmlns:p14="http://schemas.microsoft.com/office/powerpoint/2010/main" val="152969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8879" y="457200"/>
            <a:ext cx="2906565" cy="10156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6000" b="0" cap="none" spc="0" dirty="0" err="1" smtClean="0">
                <a:ln w="0"/>
                <a:solidFill>
                  <a:schemeClr val="tx1">
                    <a:lumMod val="95000"/>
                    <a:lumOff val="5000"/>
                  </a:schemeClr>
                </a:solidFill>
                <a:effectLst>
                  <a:reflection blurRad="6350" stA="53000" endA="300" endPos="35500" dir="5400000" sy="-90000" algn="bl" rotWithShape="0"/>
                </a:effectLst>
              </a:rPr>
              <a:t>পরিচিতি</a:t>
            </a:r>
            <a:endParaRPr lang="en-US" sz="6000" b="0" cap="none" spc="0" dirty="0">
              <a:ln w="0"/>
              <a:solidFill>
                <a:schemeClr val="tx1">
                  <a:lumMod val="95000"/>
                  <a:lumOff val="5000"/>
                </a:schemeClr>
              </a:solidFill>
              <a:effectLst>
                <a:reflection blurRad="6350" stA="53000" endA="300" endPos="35500" dir="5400000" sy="-90000" algn="bl" rotWithShape="0"/>
              </a:effectLst>
            </a:endParaRPr>
          </a:p>
        </p:txBody>
      </p:sp>
      <p:sp>
        <p:nvSpPr>
          <p:cNvPr id="7" name="Rectangle 6"/>
          <p:cNvSpPr/>
          <p:nvPr/>
        </p:nvSpPr>
        <p:spPr>
          <a:xfrm>
            <a:off x="762000" y="5029200"/>
            <a:ext cx="10221649"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n-US" sz="5400" b="1" dirty="0" err="1"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শেরে</a:t>
            </a:r>
            <a:r>
              <a:rPr lang="en-US" sz="5400" b="1" dirty="0"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 </a:t>
            </a:r>
            <a:r>
              <a:rPr lang="en-US" sz="5400" b="1" dirty="0" err="1"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বাংলা</a:t>
            </a:r>
            <a:r>
              <a:rPr lang="en-US" sz="5400" b="1" dirty="0"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 </a:t>
            </a:r>
            <a:r>
              <a:rPr lang="en-US" sz="5400" b="1" dirty="0" err="1"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উচ্চ</a:t>
            </a:r>
            <a:r>
              <a:rPr lang="en-US" sz="5400" b="1" dirty="0"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 </a:t>
            </a:r>
            <a:r>
              <a:rPr lang="en-US" sz="5400" b="1" dirty="0" err="1"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বালিকা</a:t>
            </a:r>
            <a:r>
              <a:rPr lang="en-US" sz="5400" b="1" dirty="0"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 </a:t>
            </a:r>
            <a:r>
              <a:rPr lang="en-US" sz="5400" b="1" dirty="0" err="1" smtClean="0">
                <a:ln w="12700">
                  <a:solidFill>
                    <a:schemeClr val="accent1"/>
                  </a:solidFill>
                  <a:prstDash val="solid"/>
                </a:ln>
                <a:solidFill>
                  <a:schemeClr val="tx1">
                    <a:lumMod val="95000"/>
                    <a:lumOff val="5000"/>
                  </a:schemeClr>
                </a:solidFill>
                <a:effectLst>
                  <a:outerShdw dist="38100" dir="2640000" algn="bl" rotWithShape="0">
                    <a:schemeClr val="accent1"/>
                  </a:outerShdw>
                </a:effectLst>
              </a:rPr>
              <a:t>বিদ্যালয়।রাজবাড়ী</a:t>
            </a:r>
            <a:endParaRPr lang="en-US" sz="5400" b="1" cap="none" spc="0" dirty="0">
              <a:ln w="12700">
                <a:solidFill>
                  <a:schemeClr val="accent1"/>
                </a:solidFill>
                <a:prstDash val="solid"/>
              </a:ln>
              <a:solidFill>
                <a:schemeClr val="tx1">
                  <a:lumMod val="95000"/>
                  <a:lumOff val="5000"/>
                </a:schemeClr>
              </a:solidFill>
              <a:effectLst>
                <a:outerShdw dist="38100" dir="2640000" algn="bl" rotWithShape="0">
                  <a:schemeClr val="accent1"/>
                </a:outerShdw>
              </a:effectLst>
            </a:endParaRPr>
          </a:p>
        </p:txBody>
      </p:sp>
      <p:sp>
        <p:nvSpPr>
          <p:cNvPr id="8" name="Rectangle 7"/>
          <p:cNvSpPr/>
          <p:nvPr/>
        </p:nvSpPr>
        <p:spPr>
          <a:xfrm>
            <a:off x="7228151" y="2514600"/>
            <a:ext cx="4963849" cy="1754326"/>
          </a:xfrm>
          <a:prstGeom prst="rect">
            <a:avLst/>
          </a:prstGeom>
          <a:noFill/>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শ্রেনী</a:t>
            </a:r>
            <a:r>
              <a:rPr lang="en-US" sz="3600" b="1" dirty="0"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:-৮ম                                       </a:t>
            </a:r>
            <a:r>
              <a:rPr lang="en-US" sz="3600" b="1" dirty="0" err="1"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বিষয়</a:t>
            </a:r>
            <a:r>
              <a:rPr lang="en-US" sz="3600" b="1" dirty="0"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a:t>
            </a:r>
            <a:r>
              <a:rPr lang="en-US" sz="3600" b="1" dirty="0" err="1"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বাংলা</a:t>
            </a:r>
            <a:r>
              <a:rPr lang="en-US" sz="3600" b="1" dirty="0"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 ২য় </a:t>
            </a:r>
            <a:r>
              <a:rPr lang="en-US" sz="3600" b="1" dirty="0" err="1"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পত্র</a:t>
            </a:r>
            <a:r>
              <a:rPr lang="en-US" sz="3600" b="1" dirty="0"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সময়</a:t>
            </a:r>
            <a:r>
              <a:rPr lang="en-US" sz="3600" b="1" dirty="0" smtClean="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rPr>
              <a:t>:-৪০মিনিট</a:t>
            </a:r>
            <a:endParaRPr lang="en-US" sz="3600" b="1" cap="none" spc="0"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33633"/>
            <a:ext cx="2762250" cy="2762250"/>
          </a:xfrm>
          <a:prstGeom prst="rect">
            <a:avLst/>
          </a:prstGeom>
        </p:spPr>
      </p:pic>
      <p:sp>
        <p:nvSpPr>
          <p:cNvPr id="11" name="Rectangle 10"/>
          <p:cNvSpPr/>
          <p:nvPr/>
        </p:nvSpPr>
        <p:spPr>
          <a:xfrm>
            <a:off x="1048262" y="3828871"/>
            <a:ext cx="3923275" cy="1200329"/>
          </a:xfrm>
          <a:prstGeom prst="rect">
            <a:avLst/>
          </a:prstGeom>
          <a:noFill/>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চায়না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রাণী</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সাহা</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সিনিয়র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শিক্ষিকা</a:t>
            </a:r>
            <a:endParaRPr lang="en-US" sz="36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19075"/>
            <a:ext cx="2667000" cy="3562350"/>
          </a:xfrm>
          <a:prstGeom prst="rect">
            <a:avLst/>
          </a:prstGeom>
        </p:spPr>
      </p:pic>
      <p:sp>
        <p:nvSpPr>
          <p:cNvPr id="9" name="Rectangle 8"/>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3280626"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153214"/>
      </p:ext>
    </p:extLst>
  </p:cSld>
  <p:clrMapOvr>
    <a:masterClrMapping/>
  </p:clrMapOvr>
  <p:transition spd="slow" advTm="9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533400"/>
            <a:ext cx="3498073" cy="830997"/>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8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দলীয়</a:t>
            </a:r>
            <a:r>
              <a:rPr lang="en-US" sz="48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8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কাজ</a:t>
            </a:r>
            <a:r>
              <a:rPr lang="en-US" sz="48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48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381000" y="1600200"/>
            <a:ext cx="10688052" cy="707886"/>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q"/>
            </a:pP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নীন্মের</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গুলেতে</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বসাও</a:t>
            </a:r>
            <a:r>
              <a:rPr lang="en-US" sz="40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6" name="Rectangle 5"/>
          <p:cNvSpPr/>
          <p:nvPr/>
        </p:nvSpPr>
        <p:spPr>
          <a:xfrm>
            <a:off x="-651264" y="2495902"/>
            <a:ext cx="6934200" cy="707886"/>
          </a:xfrm>
          <a:prstGeom prst="rect">
            <a:avLst/>
          </a:prstGeom>
          <a:noFill/>
        </p:spPr>
        <p:txBody>
          <a:bodyPr wrap="square" lIns="91440" tIns="45720" rIns="91440" bIns="45720">
            <a:spAutoFit/>
          </a:bodyPr>
          <a:lstStyle/>
          <a:p>
            <a:pPr marL="1485900" lvl="2" indent="-571500" algn="ctr">
              <a:buFont typeface="Wingdings" panose="05000000000000000000" pitchFamily="2" charset="2"/>
              <a:buChar char="Ø"/>
            </a:pP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তুমি</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কোথায়</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যাও</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7" name="Rectangle 6"/>
          <p:cNvSpPr/>
          <p:nvPr/>
        </p:nvSpPr>
        <p:spPr>
          <a:xfrm>
            <a:off x="609600" y="3300679"/>
            <a:ext cx="6477000" cy="707886"/>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Ø"/>
            </a:pP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মাগো</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তুমি</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কখন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এলে</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9" name="Rectangle 8"/>
          <p:cNvSpPr/>
          <p:nvPr/>
        </p:nvSpPr>
        <p:spPr>
          <a:xfrm>
            <a:off x="5562600" y="2543695"/>
            <a:ext cx="762000" cy="707886"/>
          </a:xfrm>
          <a:prstGeom prst="rect">
            <a:avLst/>
          </a:prstGeom>
          <a:noFill/>
        </p:spPr>
        <p:txBody>
          <a:bodyPr wrap="square" lIns="91440" tIns="45720" rIns="91440" bIns="45720">
            <a:spAutoFit/>
          </a:bodyPr>
          <a:lstStyle/>
          <a:p>
            <a:pPr algn="ctr"/>
            <a:r>
              <a:rPr lang="en-US" sz="4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0" name="Rectangle 9"/>
          <p:cNvSpPr/>
          <p:nvPr/>
        </p:nvSpPr>
        <p:spPr>
          <a:xfrm>
            <a:off x="2587236" y="3237795"/>
            <a:ext cx="457200" cy="707886"/>
          </a:xfrm>
          <a:prstGeom prst="rect">
            <a:avLst/>
          </a:prstGeom>
          <a:noFill/>
        </p:spPr>
        <p:txBody>
          <a:bodyPr wrap="square" lIns="91440" tIns="45720" rIns="91440" bIns="45720">
            <a:spAutoFit/>
          </a:bodyPr>
          <a:lstStyle/>
          <a:p>
            <a:pPr algn="ctr"/>
            <a:r>
              <a:rPr lang="en-US" sz="4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1" name="Oval 10"/>
          <p:cNvSpPr/>
          <p:nvPr/>
        </p:nvSpPr>
        <p:spPr>
          <a:xfrm>
            <a:off x="5694911" y="2612692"/>
            <a:ext cx="457200" cy="56989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67000" y="3391604"/>
            <a:ext cx="457200" cy="56989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7332" y="4077560"/>
            <a:ext cx="405690" cy="707886"/>
          </a:xfrm>
          <a:prstGeom prst="rect">
            <a:avLst/>
          </a:prstGeom>
          <a:noFill/>
        </p:spPr>
        <p:txBody>
          <a:bodyPr wrap="square" lIns="91440" tIns="45720" rIns="91440" bIns="45720">
            <a:spAutoFit/>
          </a:bodyPr>
          <a:lstStyle/>
          <a:p>
            <a:pPr algn="ctr"/>
            <a:r>
              <a:rPr lang="en-US" sz="4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4" name="Rectangle 13"/>
          <p:cNvSpPr/>
          <p:nvPr/>
        </p:nvSpPr>
        <p:spPr>
          <a:xfrm>
            <a:off x="585624" y="4900406"/>
            <a:ext cx="9227206" cy="707886"/>
          </a:xfrm>
          <a:prstGeom prst="rect">
            <a:avLst/>
          </a:prstGeom>
          <a:noFill/>
        </p:spPr>
        <p:txBody>
          <a:bodyPr wrap="none" lIns="91440" tIns="45720" rIns="91440" bIns="45720">
            <a:spAutoFit/>
          </a:bodyPr>
          <a:lstStyle/>
          <a:p>
            <a:pPr marL="571500" indent="-571500" algn="ctr">
              <a:buFont typeface="Wingdings" panose="05000000000000000000" pitchFamily="2" charset="2"/>
              <a:buChar char="Ø"/>
            </a:pP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কথাটা</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ভলা</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সহজ</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কিন্তু</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করা</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কঠিন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6" name="Rectangle 15"/>
          <p:cNvSpPr/>
          <p:nvPr/>
        </p:nvSpPr>
        <p:spPr>
          <a:xfrm>
            <a:off x="585624" y="4093524"/>
            <a:ext cx="4953000" cy="707886"/>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Ø"/>
            </a:pP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মিনু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পড়তে</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বস</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7" name="Rectangle 16"/>
          <p:cNvSpPr/>
          <p:nvPr/>
        </p:nvSpPr>
        <p:spPr>
          <a:xfrm>
            <a:off x="5353972" y="4898301"/>
            <a:ext cx="405690" cy="707886"/>
          </a:xfrm>
          <a:prstGeom prst="rect">
            <a:avLst/>
          </a:prstGeom>
          <a:noFill/>
        </p:spPr>
        <p:txBody>
          <a:bodyPr wrap="square" lIns="91440" tIns="45720" rIns="91440" bIns="45720">
            <a:spAutoFit/>
          </a:bodyPr>
          <a:lstStyle/>
          <a:p>
            <a:pPr algn="ct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8" name="Rectangle 17"/>
          <p:cNvSpPr/>
          <p:nvPr/>
        </p:nvSpPr>
        <p:spPr>
          <a:xfrm>
            <a:off x="4179906" y="5660812"/>
            <a:ext cx="405690" cy="707886"/>
          </a:xfrm>
          <a:prstGeom prst="rect">
            <a:avLst/>
          </a:prstGeom>
          <a:noFill/>
        </p:spPr>
        <p:txBody>
          <a:bodyPr wrap="square" lIns="91440" tIns="45720" rIns="91440" bIns="45720">
            <a:spAutoFit/>
          </a:bodyPr>
          <a:lstStyle/>
          <a:p>
            <a:pPr algn="ctr"/>
            <a:r>
              <a:rPr lang="en-US" sz="4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20" name="Oval 19"/>
          <p:cNvSpPr/>
          <p:nvPr/>
        </p:nvSpPr>
        <p:spPr>
          <a:xfrm>
            <a:off x="2297332" y="4196381"/>
            <a:ext cx="437227" cy="55219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79937" y="5716183"/>
            <a:ext cx="11022524" cy="707886"/>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Ø"/>
            </a:pP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ঢাকা</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খুলনা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বরিশাল</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এ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দেশের</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বড়</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শহর</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22" name="Rectangle 21"/>
          <p:cNvSpPr/>
          <p:nvPr/>
        </p:nvSpPr>
        <p:spPr>
          <a:xfrm>
            <a:off x="2331200" y="5641284"/>
            <a:ext cx="405690" cy="707886"/>
          </a:xfrm>
          <a:prstGeom prst="rect">
            <a:avLst/>
          </a:prstGeom>
          <a:noFill/>
        </p:spPr>
        <p:txBody>
          <a:bodyPr wrap="square" lIns="91440" tIns="45720" rIns="91440" bIns="45720">
            <a:spAutoFit/>
          </a:bodyPr>
          <a:lstStyle/>
          <a:p>
            <a:pPr algn="ctr"/>
            <a:r>
              <a:rPr lang="en-US" sz="4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25" name="Oval 24"/>
          <p:cNvSpPr/>
          <p:nvPr/>
        </p:nvSpPr>
        <p:spPr>
          <a:xfrm>
            <a:off x="2243100" y="5806538"/>
            <a:ext cx="437227" cy="55219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23343" y="5792940"/>
            <a:ext cx="437227" cy="55219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53972" y="5027665"/>
            <a:ext cx="437227" cy="55219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167" y="2254819"/>
            <a:ext cx="3072649" cy="2565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393392052"/>
      </p:ext>
    </p:extLst>
  </p:cSld>
  <p:clrMapOvr>
    <a:masterClrMapping/>
  </p:clrMapOvr>
  <p:transition spd="slow" advTm="177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4.16667E-7 7.40741E-7 L 4.16667E-7 -0.07222 " pathEditMode="relative" rAng="0" ptsTypes="AA">
                                      <p:cBhvr>
                                        <p:cTn id="21" dur="250" accel="50000" decel="50000" autoRev="1" fill="hold">
                                          <p:stCondLst>
                                            <p:cond delay="0"/>
                                          </p:stCondLst>
                                        </p:cTn>
                                        <p:tgtEl>
                                          <p:spTgt spid="6"/>
                                        </p:tgtEl>
                                        <p:attrNameLst>
                                          <p:attrName>ppt_x</p:attrName>
                                          <p:attrName>ppt_y</p:attrName>
                                        </p:attrNameLst>
                                      </p:cBhvr>
                                      <p:rCtr x="0" y="-3611"/>
                                    </p:animMotion>
                                    <p:animRot by="1500000">
                                      <p:cBhvr>
                                        <p:cTn id="22" dur="125" fill="hold">
                                          <p:stCondLst>
                                            <p:cond delay="0"/>
                                          </p:stCondLst>
                                        </p:cTn>
                                        <p:tgtEl>
                                          <p:spTgt spid="6"/>
                                        </p:tgtEl>
                                        <p:attrNameLst>
                                          <p:attrName>r</p:attrName>
                                        </p:attrNameLst>
                                      </p:cBhvr>
                                    </p:animRot>
                                    <p:animRot by="-1500000">
                                      <p:cBhvr>
                                        <p:cTn id="23" dur="125" fill="hold">
                                          <p:stCondLst>
                                            <p:cond delay="125"/>
                                          </p:stCondLst>
                                        </p:cTn>
                                        <p:tgtEl>
                                          <p:spTgt spid="6"/>
                                        </p:tgtEl>
                                        <p:attrNameLst>
                                          <p:attrName>r</p:attrName>
                                        </p:attrNameLst>
                                      </p:cBhvr>
                                    </p:animRot>
                                    <p:animRot by="-1500000">
                                      <p:cBhvr>
                                        <p:cTn id="24" dur="125" fill="hold">
                                          <p:stCondLst>
                                            <p:cond delay="250"/>
                                          </p:stCondLst>
                                        </p:cTn>
                                        <p:tgtEl>
                                          <p:spTgt spid="6"/>
                                        </p:tgtEl>
                                        <p:attrNameLst>
                                          <p:attrName>r</p:attrName>
                                        </p:attrNameLst>
                                      </p:cBhvr>
                                    </p:animRot>
                                    <p:animRot by="1500000">
                                      <p:cBhvr>
                                        <p:cTn id="25" dur="125" fill="hold">
                                          <p:stCondLst>
                                            <p:cond delay="375"/>
                                          </p:stCondLst>
                                        </p:cTn>
                                        <p:tgtEl>
                                          <p:spTgt spid="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9" dur="2000" fill="hold"/>
                                        <p:tgtEl>
                                          <p:spTgt spid="9"/>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0" nodeType="clickEffect">
                                  <p:stCondLst>
                                    <p:cond delay="0"/>
                                  </p:stCondLst>
                                  <p:childTnLst>
                                    <p:anim calcmode="lin" valueType="num">
                                      <p:cBhvr>
                                        <p:cTn id="33" dur="500"/>
                                        <p:tgtEl>
                                          <p:spTgt spid="11"/>
                                        </p:tgtEl>
                                        <p:attrNameLst>
                                          <p:attrName>ppt_w</p:attrName>
                                        </p:attrNameLst>
                                      </p:cBhvr>
                                      <p:tavLst>
                                        <p:tav tm="0">
                                          <p:val>
                                            <p:strVal val="ppt_w"/>
                                          </p:val>
                                        </p:tav>
                                        <p:tav tm="100000">
                                          <p:val>
                                            <p:fltVal val="0"/>
                                          </p:val>
                                        </p:tav>
                                      </p:tavLst>
                                    </p:anim>
                                    <p:anim calcmode="lin" valueType="num">
                                      <p:cBhvr>
                                        <p:cTn id="34" dur="500"/>
                                        <p:tgtEl>
                                          <p:spTgt spid="11"/>
                                        </p:tgtEl>
                                        <p:attrNameLst>
                                          <p:attrName>ppt_h</p:attrName>
                                        </p:attrNameLst>
                                      </p:cBhvr>
                                      <p:tavLst>
                                        <p:tav tm="0">
                                          <p:val>
                                            <p:strVal val="ppt_h"/>
                                          </p:val>
                                        </p:tav>
                                        <p:tav tm="100000">
                                          <p:val>
                                            <p:fltVal val="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0" nodeType="clickEffect">
                                  <p:stCondLst>
                                    <p:cond delay="0"/>
                                  </p:stCondLst>
                                  <p:iterate type="lt">
                                    <p:tmPct val="10000"/>
                                  </p:iterate>
                                  <p:childTnLst>
                                    <p:animMotion origin="layout" path="M 5E-6 2.22222E-6 L 5E-6 -0.07222 " pathEditMode="relative" rAng="0" ptsTypes="AA">
                                      <p:cBhvr>
                                        <p:cTn id="40" dur="250" accel="50000" decel="50000" autoRev="1" fill="hold">
                                          <p:stCondLst>
                                            <p:cond delay="0"/>
                                          </p:stCondLst>
                                        </p:cTn>
                                        <p:tgtEl>
                                          <p:spTgt spid="7"/>
                                        </p:tgtEl>
                                        <p:attrNameLst>
                                          <p:attrName>ppt_x</p:attrName>
                                          <p:attrName>ppt_y</p:attrName>
                                        </p:attrNameLst>
                                      </p:cBhvr>
                                      <p:rCtr x="0" y="-3611"/>
                                    </p:animMotion>
                                    <p:animRot by="1500000">
                                      <p:cBhvr>
                                        <p:cTn id="41" dur="125" fill="hold">
                                          <p:stCondLst>
                                            <p:cond delay="0"/>
                                          </p:stCondLst>
                                        </p:cTn>
                                        <p:tgtEl>
                                          <p:spTgt spid="7"/>
                                        </p:tgtEl>
                                        <p:attrNameLst>
                                          <p:attrName>r</p:attrName>
                                        </p:attrNameLst>
                                      </p:cBhvr>
                                    </p:animRot>
                                    <p:animRot by="-1500000">
                                      <p:cBhvr>
                                        <p:cTn id="42" dur="125" fill="hold">
                                          <p:stCondLst>
                                            <p:cond delay="125"/>
                                          </p:stCondLst>
                                        </p:cTn>
                                        <p:tgtEl>
                                          <p:spTgt spid="7"/>
                                        </p:tgtEl>
                                        <p:attrNameLst>
                                          <p:attrName>r</p:attrName>
                                        </p:attrNameLst>
                                      </p:cBhvr>
                                    </p:animRot>
                                    <p:animRot by="-1500000">
                                      <p:cBhvr>
                                        <p:cTn id="43" dur="125" fill="hold">
                                          <p:stCondLst>
                                            <p:cond delay="250"/>
                                          </p:stCondLst>
                                        </p:cTn>
                                        <p:tgtEl>
                                          <p:spTgt spid="7"/>
                                        </p:tgtEl>
                                        <p:attrNameLst>
                                          <p:attrName>r</p:attrName>
                                        </p:attrNameLst>
                                      </p:cBhvr>
                                    </p:animRot>
                                    <p:animRot by="1500000">
                                      <p:cBhvr>
                                        <p:cTn id="44" dur="125" fill="hold">
                                          <p:stCondLst>
                                            <p:cond delay="375"/>
                                          </p:stCondLst>
                                        </p:cTn>
                                        <p:tgtEl>
                                          <p:spTgt spid="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fltVal val="0"/>
                                          </p:val>
                                        </p:tav>
                                      </p:tavLst>
                                    </p:anim>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grpId="0" nodeType="click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16"/>
                                        </p:tgtEl>
                                        <p:attrNameLst>
                                          <p:attrName>ppt_x</p:attrName>
                                          <p:attrName>ppt_y</p:attrName>
                                        </p:attrNameLst>
                                      </p:cBhvr>
                                    </p:animMotion>
                                    <p:animRot by="1500000">
                                      <p:cBhvr>
                                        <p:cTn id="56" dur="125" fill="hold">
                                          <p:stCondLst>
                                            <p:cond delay="0"/>
                                          </p:stCondLst>
                                        </p:cTn>
                                        <p:tgtEl>
                                          <p:spTgt spid="16"/>
                                        </p:tgtEl>
                                        <p:attrNameLst>
                                          <p:attrName>r</p:attrName>
                                        </p:attrNameLst>
                                      </p:cBhvr>
                                    </p:animRot>
                                    <p:animRot by="-1500000">
                                      <p:cBhvr>
                                        <p:cTn id="57" dur="125" fill="hold">
                                          <p:stCondLst>
                                            <p:cond delay="125"/>
                                          </p:stCondLst>
                                        </p:cTn>
                                        <p:tgtEl>
                                          <p:spTgt spid="16"/>
                                        </p:tgtEl>
                                        <p:attrNameLst>
                                          <p:attrName>r</p:attrName>
                                        </p:attrNameLst>
                                      </p:cBhvr>
                                    </p:animRot>
                                    <p:animRot by="-1500000">
                                      <p:cBhvr>
                                        <p:cTn id="58" dur="125" fill="hold">
                                          <p:stCondLst>
                                            <p:cond delay="250"/>
                                          </p:stCondLst>
                                        </p:cTn>
                                        <p:tgtEl>
                                          <p:spTgt spid="16"/>
                                        </p:tgtEl>
                                        <p:attrNameLst>
                                          <p:attrName>r</p:attrName>
                                        </p:attrNameLst>
                                      </p:cBhvr>
                                    </p:animRot>
                                    <p:animRot by="1500000">
                                      <p:cBhvr>
                                        <p:cTn id="59" dur="125" fill="hold">
                                          <p:stCondLst>
                                            <p:cond delay="375"/>
                                          </p:stCondLst>
                                        </p:cTn>
                                        <p:tgtEl>
                                          <p:spTgt spid="16"/>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0" nodeType="clickEffect">
                                  <p:stCondLst>
                                    <p:cond delay="0"/>
                                  </p:stCondLst>
                                  <p:childTnLst>
                                    <p:anim calcmode="lin" valueType="num">
                                      <p:cBhvr>
                                        <p:cTn id="63" dur="500"/>
                                        <p:tgtEl>
                                          <p:spTgt spid="20"/>
                                        </p:tgtEl>
                                        <p:attrNameLst>
                                          <p:attrName>ppt_w</p:attrName>
                                        </p:attrNameLst>
                                      </p:cBhvr>
                                      <p:tavLst>
                                        <p:tav tm="0">
                                          <p:val>
                                            <p:strVal val="ppt_w"/>
                                          </p:val>
                                        </p:tav>
                                        <p:tav tm="100000">
                                          <p:val>
                                            <p:fltVal val="0"/>
                                          </p:val>
                                        </p:tav>
                                      </p:tavLst>
                                    </p:anim>
                                    <p:anim calcmode="lin" valueType="num">
                                      <p:cBhvr>
                                        <p:cTn id="64" dur="500"/>
                                        <p:tgtEl>
                                          <p:spTgt spid="20"/>
                                        </p:tgtEl>
                                        <p:attrNameLst>
                                          <p:attrName>ppt_h</p:attrName>
                                        </p:attrNameLst>
                                      </p:cBhvr>
                                      <p:tavLst>
                                        <p:tav tm="0">
                                          <p:val>
                                            <p:strVal val="ppt_h"/>
                                          </p:val>
                                        </p:tav>
                                        <p:tav tm="100000">
                                          <p:val>
                                            <p:fltVal val="0"/>
                                          </p:val>
                                        </p:tav>
                                      </p:tavLst>
                                    </p:anim>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14"/>
                                        </p:tgtEl>
                                        <p:attrNameLst>
                                          <p:attrName>ppt_x</p:attrName>
                                          <p:attrName>ppt_y</p:attrName>
                                        </p:attrNameLst>
                                      </p:cBhvr>
                                    </p:animMotion>
                                    <p:animRot by="1500000">
                                      <p:cBhvr>
                                        <p:cTn id="71" dur="125" fill="hold">
                                          <p:stCondLst>
                                            <p:cond delay="0"/>
                                          </p:stCondLst>
                                        </p:cTn>
                                        <p:tgtEl>
                                          <p:spTgt spid="14"/>
                                        </p:tgtEl>
                                        <p:attrNameLst>
                                          <p:attrName>r</p:attrName>
                                        </p:attrNameLst>
                                      </p:cBhvr>
                                    </p:animRot>
                                    <p:animRot by="-1500000">
                                      <p:cBhvr>
                                        <p:cTn id="72" dur="125" fill="hold">
                                          <p:stCondLst>
                                            <p:cond delay="125"/>
                                          </p:stCondLst>
                                        </p:cTn>
                                        <p:tgtEl>
                                          <p:spTgt spid="14"/>
                                        </p:tgtEl>
                                        <p:attrNameLst>
                                          <p:attrName>r</p:attrName>
                                        </p:attrNameLst>
                                      </p:cBhvr>
                                    </p:animRot>
                                    <p:animRot by="-1500000">
                                      <p:cBhvr>
                                        <p:cTn id="73" dur="125" fill="hold">
                                          <p:stCondLst>
                                            <p:cond delay="250"/>
                                          </p:stCondLst>
                                        </p:cTn>
                                        <p:tgtEl>
                                          <p:spTgt spid="14"/>
                                        </p:tgtEl>
                                        <p:attrNameLst>
                                          <p:attrName>r</p:attrName>
                                        </p:attrNameLst>
                                      </p:cBhvr>
                                    </p:animRot>
                                    <p:animRot by="1500000">
                                      <p:cBhvr>
                                        <p:cTn id="74" dur="125" fill="hold">
                                          <p:stCondLst>
                                            <p:cond delay="375"/>
                                          </p:stCondLst>
                                        </p:cTn>
                                        <p:tgtEl>
                                          <p:spTgt spid="14"/>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27"/>
                                        </p:tgtEl>
                                        <p:attrNameLst>
                                          <p:attrName>ppt_w</p:attrName>
                                        </p:attrNameLst>
                                      </p:cBhvr>
                                      <p:tavLst>
                                        <p:tav tm="0">
                                          <p:val>
                                            <p:strVal val="ppt_w"/>
                                          </p:val>
                                        </p:tav>
                                        <p:tav tm="100000">
                                          <p:val>
                                            <p:fltVal val="0"/>
                                          </p:val>
                                        </p:tav>
                                      </p:tavLst>
                                    </p:anim>
                                    <p:anim calcmode="lin" valueType="num">
                                      <p:cBhvr>
                                        <p:cTn id="79" dur="500"/>
                                        <p:tgtEl>
                                          <p:spTgt spid="27"/>
                                        </p:tgtEl>
                                        <p:attrNameLst>
                                          <p:attrName>ppt_h</p:attrName>
                                        </p:attrNameLst>
                                      </p:cBhvr>
                                      <p:tavLst>
                                        <p:tav tm="0">
                                          <p:val>
                                            <p:strVal val="ppt_h"/>
                                          </p:val>
                                        </p:tav>
                                        <p:tav tm="100000">
                                          <p:val>
                                            <p:fltVal val="0"/>
                                          </p:val>
                                        </p:tav>
                                      </p:tavLst>
                                    </p:anim>
                                    <p:animEffect transition="out" filter="fade">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4" presetClass="emph" presetSubtype="0" fill="hold" grpId="0" nodeType="clickEffect">
                                  <p:stCondLst>
                                    <p:cond delay="0"/>
                                  </p:stCondLst>
                                  <p:iterate type="lt">
                                    <p:tmPct val="10000"/>
                                  </p:iterate>
                                  <p:childTnLst>
                                    <p:animMotion origin="layout" path="M 0.0 0.0 L 0.0 -0.07213" pathEditMode="relative" ptsTypes="">
                                      <p:cBhvr>
                                        <p:cTn id="85" dur="250" accel="50000" decel="50000" autoRev="1" fill="hold">
                                          <p:stCondLst>
                                            <p:cond delay="0"/>
                                          </p:stCondLst>
                                        </p:cTn>
                                        <p:tgtEl>
                                          <p:spTgt spid="21"/>
                                        </p:tgtEl>
                                        <p:attrNameLst>
                                          <p:attrName>ppt_x</p:attrName>
                                          <p:attrName>ppt_y</p:attrName>
                                        </p:attrNameLst>
                                      </p:cBhvr>
                                    </p:animMotion>
                                    <p:animRot by="1500000">
                                      <p:cBhvr>
                                        <p:cTn id="86" dur="125" fill="hold">
                                          <p:stCondLst>
                                            <p:cond delay="0"/>
                                          </p:stCondLst>
                                        </p:cTn>
                                        <p:tgtEl>
                                          <p:spTgt spid="21"/>
                                        </p:tgtEl>
                                        <p:attrNameLst>
                                          <p:attrName>r</p:attrName>
                                        </p:attrNameLst>
                                      </p:cBhvr>
                                    </p:animRot>
                                    <p:animRot by="-1500000">
                                      <p:cBhvr>
                                        <p:cTn id="87" dur="125" fill="hold">
                                          <p:stCondLst>
                                            <p:cond delay="125"/>
                                          </p:stCondLst>
                                        </p:cTn>
                                        <p:tgtEl>
                                          <p:spTgt spid="21"/>
                                        </p:tgtEl>
                                        <p:attrNameLst>
                                          <p:attrName>r</p:attrName>
                                        </p:attrNameLst>
                                      </p:cBhvr>
                                    </p:animRot>
                                    <p:animRot by="-1500000">
                                      <p:cBhvr>
                                        <p:cTn id="88" dur="125" fill="hold">
                                          <p:stCondLst>
                                            <p:cond delay="250"/>
                                          </p:stCondLst>
                                        </p:cTn>
                                        <p:tgtEl>
                                          <p:spTgt spid="21"/>
                                        </p:tgtEl>
                                        <p:attrNameLst>
                                          <p:attrName>r</p:attrName>
                                        </p:attrNameLst>
                                      </p:cBhvr>
                                    </p:animRot>
                                    <p:animRot by="1500000">
                                      <p:cBhvr>
                                        <p:cTn id="89" dur="125" fill="hold">
                                          <p:stCondLst>
                                            <p:cond delay="375"/>
                                          </p:stCondLst>
                                        </p:cTn>
                                        <p:tgtEl>
                                          <p:spTgt spid="21"/>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53" presetClass="exit" presetSubtype="32" fill="hold" grpId="0" nodeType="clickEffect">
                                  <p:stCondLst>
                                    <p:cond delay="0"/>
                                  </p:stCondLst>
                                  <p:childTnLst>
                                    <p:anim calcmode="lin" valueType="num">
                                      <p:cBhvr>
                                        <p:cTn id="93" dur="500"/>
                                        <p:tgtEl>
                                          <p:spTgt spid="25"/>
                                        </p:tgtEl>
                                        <p:attrNameLst>
                                          <p:attrName>ppt_w</p:attrName>
                                        </p:attrNameLst>
                                      </p:cBhvr>
                                      <p:tavLst>
                                        <p:tav tm="0">
                                          <p:val>
                                            <p:strVal val="ppt_w"/>
                                          </p:val>
                                        </p:tav>
                                        <p:tav tm="100000">
                                          <p:val>
                                            <p:fltVal val="0"/>
                                          </p:val>
                                        </p:tav>
                                      </p:tavLst>
                                    </p:anim>
                                    <p:anim calcmode="lin" valueType="num">
                                      <p:cBhvr>
                                        <p:cTn id="94" dur="500"/>
                                        <p:tgtEl>
                                          <p:spTgt spid="25"/>
                                        </p:tgtEl>
                                        <p:attrNameLst>
                                          <p:attrName>ppt_h</p:attrName>
                                        </p:attrNameLst>
                                      </p:cBhvr>
                                      <p:tavLst>
                                        <p:tav tm="0">
                                          <p:val>
                                            <p:strVal val="ppt_h"/>
                                          </p:val>
                                        </p:tav>
                                        <p:tav tm="100000">
                                          <p:val>
                                            <p:fltVal val="0"/>
                                          </p:val>
                                        </p:tav>
                                      </p:tavLst>
                                    </p:anim>
                                    <p:animEffect transition="out" filter="fade">
                                      <p:cBhvr>
                                        <p:cTn id="95" dur="500"/>
                                        <p:tgtEl>
                                          <p:spTgt spid="25"/>
                                        </p:tgtEl>
                                      </p:cBhvr>
                                    </p:animEffect>
                                    <p:set>
                                      <p:cBhvr>
                                        <p:cTn id="96" dur="1" fill="hold">
                                          <p:stCondLst>
                                            <p:cond delay="499"/>
                                          </p:stCondLst>
                                        </p:cTn>
                                        <p:tgtEl>
                                          <p:spTgt spid="2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3" presetClass="exit" presetSubtype="32" fill="hold" grpId="0" nodeType="clickEffect">
                                  <p:stCondLst>
                                    <p:cond delay="0"/>
                                  </p:stCondLst>
                                  <p:childTnLst>
                                    <p:anim calcmode="lin" valueType="num">
                                      <p:cBhvr>
                                        <p:cTn id="100" dur="500"/>
                                        <p:tgtEl>
                                          <p:spTgt spid="26"/>
                                        </p:tgtEl>
                                        <p:attrNameLst>
                                          <p:attrName>ppt_w</p:attrName>
                                        </p:attrNameLst>
                                      </p:cBhvr>
                                      <p:tavLst>
                                        <p:tav tm="0">
                                          <p:val>
                                            <p:strVal val="ppt_w"/>
                                          </p:val>
                                        </p:tav>
                                        <p:tav tm="100000">
                                          <p:val>
                                            <p:fltVal val="0"/>
                                          </p:val>
                                        </p:tav>
                                      </p:tavLst>
                                    </p:anim>
                                    <p:anim calcmode="lin" valueType="num">
                                      <p:cBhvr>
                                        <p:cTn id="101" dur="500"/>
                                        <p:tgtEl>
                                          <p:spTgt spid="26"/>
                                        </p:tgtEl>
                                        <p:attrNameLst>
                                          <p:attrName>ppt_h</p:attrName>
                                        </p:attrNameLst>
                                      </p:cBhvr>
                                      <p:tavLst>
                                        <p:tav tm="0">
                                          <p:val>
                                            <p:strVal val="ppt_h"/>
                                          </p:val>
                                        </p:tav>
                                        <p:tav tm="100000">
                                          <p:val>
                                            <p:fltVal val="0"/>
                                          </p:val>
                                        </p:tav>
                                      </p:tavLst>
                                    </p:anim>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1" grpId="0" animBg="1"/>
      <p:bldP spid="12" grpId="0" animBg="1"/>
      <p:bldP spid="14" grpId="0"/>
      <p:bldP spid="16" grpId="0"/>
      <p:bldP spid="20" grpId="0" animBg="1"/>
      <p:bldP spid="21" grpId="0"/>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381000"/>
            <a:ext cx="2642070" cy="830997"/>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48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মূল্যায়ন</a:t>
            </a:r>
            <a:r>
              <a:rPr lang="en-US" sz="48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48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182663" y="1302246"/>
            <a:ext cx="11236124" cy="707886"/>
          </a:xfrm>
          <a:prstGeom prst="rect">
            <a:avLst/>
          </a:prstGeom>
          <a:noFill/>
        </p:spPr>
        <p:txBody>
          <a:bodyPr wrap="square" lIns="91440" tIns="45720" rIns="91440" bIns="45720">
            <a:spAutoFit/>
          </a:bodyPr>
          <a:lstStyle/>
          <a:p>
            <a:pPr algn="ct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১/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বাক্যের</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শেষে</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বিরাম</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চিহ্নটি</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বসে</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6" name="Rectangle 5"/>
          <p:cNvSpPr/>
          <p:nvPr/>
        </p:nvSpPr>
        <p:spPr>
          <a:xfrm>
            <a:off x="685800" y="2028825"/>
            <a:ext cx="9372600" cy="584775"/>
          </a:xfrm>
          <a:prstGeom prst="rect">
            <a:avLst/>
          </a:prstGeom>
          <a:noFill/>
        </p:spPr>
        <p:txBody>
          <a:bodyPr wrap="square" lIns="91440" tIns="45720" rIns="91440" bIns="45720">
            <a:spAutoFit/>
          </a:bodyPr>
          <a:lstStyle/>
          <a:p>
            <a:pPr algn="ct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    ( । )    (খ)  ( , )    (গ)   ( : )   (ঘ)   ( ? )</a:t>
            </a:r>
            <a:endParaRPr lang="en-US" sz="32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8" name="Oval 7"/>
          <p:cNvSpPr/>
          <p:nvPr/>
        </p:nvSpPr>
        <p:spPr>
          <a:xfrm>
            <a:off x="1905000" y="2185332"/>
            <a:ext cx="228600" cy="381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5800" y="2689443"/>
            <a:ext cx="11236124" cy="707886"/>
          </a:xfrm>
          <a:prstGeom prst="rect">
            <a:avLst/>
          </a:prstGeom>
          <a:noFill/>
        </p:spPr>
        <p:txBody>
          <a:bodyPr wrap="square" lIns="91440" tIns="45720" rIns="91440" bIns="45720">
            <a:spAutoFit/>
          </a:bodyPr>
          <a:lstStyle/>
          <a:p>
            <a:pPr algn="ct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২/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দুখ</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ঘৃণা</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ভয়</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বিরাম</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চিহ্ন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কোনটি</a:t>
            </a:r>
            <a:r>
              <a:rPr lang="en-US" sz="4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1" name="Rectangle 10"/>
          <p:cNvSpPr/>
          <p:nvPr/>
        </p:nvSpPr>
        <p:spPr>
          <a:xfrm>
            <a:off x="323850" y="3440787"/>
            <a:ext cx="8035724" cy="584775"/>
          </a:xfrm>
          <a:prstGeom prst="rect">
            <a:avLst/>
          </a:prstGeom>
          <a:noFill/>
        </p:spPr>
        <p:txBody>
          <a:bodyPr wrap="square" lIns="91440" tIns="45720" rIns="91440" bIns="45720">
            <a:spAutoFit/>
          </a:bodyPr>
          <a:lstStyle/>
          <a:p>
            <a:pPr algn="ct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  (?)  (খ)  ( : )  (গ)  ( ! )  (ঘ)  ( ; )</a:t>
            </a:r>
            <a:endParaRPr lang="en-US" sz="32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3" name="Oval 12"/>
          <p:cNvSpPr/>
          <p:nvPr/>
        </p:nvSpPr>
        <p:spPr>
          <a:xfrm>
            <a:off x="4341712" y="3724215"/>
            <a:ext cx="228600" cy="381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153658"/>
            <a:ext cx="8283374" cy="707886"/>
          </a:xfrm>
          <a:prstGeom prst="rect">
            <a:avLst/>
          </a:prstGeom>
          <a:noFill/>
        </p:spPr>
        <p:txBody>
          <a:bodyPr wrap="square" lIns="91440" tIns="45720" rIns="91440" bIns="45720">
            <a:spAutoFit/>
          </a:bodyPr>
          <a:lstStyle/>
          <a:p>
            <a:pPr algn="ct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৩/</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বাক্যে</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কখন</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কমা</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 , ) </a:t>
            </a:r>
            <a:r>
              <a:rPr lang="en-US" sz="40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বসে</a:t>
            </a:r>
            <a:r>
              <a:rPr lang="en-US" sz="40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 </a:t>
            </a:r>
            <a:endParaRPr lang="en-US"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5" name="Rectangle 14"/>
          <p:cNvSpPr/>
          <p:nvPr/>
        </p:nvSpPr>
        <p:spPr>
          <a:xfrm>
            <a:off x="-51817" y="4909988"/>
            <a:ext cx="10140480" cy="1077218"/>
          </a:xfrm>
          <a:prstGeom prst="rect">
            <a:avLst/>
          </a:prstGeom>
          <a:noFill/>
        </p:spPr>
        <p:txBody>
          <a:bodyPr wrap="square" lIns="91440" tIns="45720" rIns="91440" bIns="45720">
            <a:spAutoFit/>
          </a:bodyPr>
          <a:lstStyle/>
          <a:p>
            <a:pPr algn="ct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বাক্যের</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মাঝে</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(খ)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অল্প</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বিরতি</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বোঝাতে</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(গ)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বেশি</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বিরতি</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বোঝাতে</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(ঘ)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কোন</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বিরতি</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হবে</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না</a:t>
            </a:r>
            <a:r>
              <a:rPr lang="en-US" sz="3200" b="1"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 </a:t>
            </a:r>
            <a:endParaRPr lang="en-US" sz="32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16" name="Oval 15"/>
          <p:cNvSpPr/>
          <p:nvPr/>
        </p:nvSpPr>
        <p:spPr>
          <a:xfrm>
            <a:off x="4089870" y="4989640"/>
            <a:ext cx="228600" cy="38100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3291006"/>
      </p:ext>
    </p:extLst>
  </p:cSld>
  <p:clrMapOvr>
    <a:masterClrMapping/>
  </p:clrMapOvr>
  <p:transition spd="slow" advTm="147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
                                        </p:tgtEl>
                                        <p:attrNameLst>
                                          <p:attrName>ppt_x</p:attrName>
                                          <p:attrName>ppt_y</p:attrName>
                                        </p:attrNameLst>
                                      </p:cBhvr>
                                    </p:animMotion>
                                    <p:animRot by="1500000">
                                      <p:cBhvr>
                                        <p:cTn id="14" dur="125" fill="hold">
                                          <p:stCondLst>
                                            <p:cond delay="0"/>
                                          </p:stCondLst>
                                        </p:cTn>
                                        <p:tgtEl>
                                          <p:spTgt spid="5"/>
                                        </p:tgtEl>
                                        <p:attrNameLst>
                                          <p:attrName>r</p:attrName>
                                        </p:attrNameLst>
                                      </p:cBhvr>
                                    </p:animRot>
                                    <p:animRot by="-1500000">
                                      <p:cBhvr>
                                        <p:cTn id="15" dur="125" fill="hold">
                                          <p:stCondLst>
                                            <p:cond delay="125"/>
                                          </p:stCondLst>
                                        </p:cTn>
                                        <p:tgtEl>
                                          <p:spTgt spid="5"/>
                                        </p:tgtEl>
                                        <p:attrNameLst>
                                          <p:attrName>r</p:attrName>
                                        </p:attrNameLst>
                                      </p:cBhvr>
                                    </p:animRot>
                                    <p:animRot by="-1500000">
                                      <p:cBhvr>
                                        <p:cTn id="16" dur="125" fill="hold">
                                          <p:stCondLst>
                                            <p:cond delay="250"/>
                                          </p:stCondLst>
                                        </p:cTn>
                                        <p:tgtEl>
                                          <p:spTgt spid="5"/>
                                        </p:tgtEl>
                                        <p:attrNameLst>
                                          <p:attrName>r</p:attrName>
                                        </p:attrNameLst>
                                      </p:cBhvr>
                                    </p:animRot>
                                    <p:animRot by="1500000">
                                      <p:cBhvr>
                                        <p:cTn id="17" dur="125" fill="hold">
                                          <p:stCondLst>
                                            <p:cond delay="375"/>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mph" presetSubtype="0" fill="hold" grpId="0" nodeType="click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10"/>
                                        </p:tgtEl>
                                        <p:attrNameLst>
                                          <p:attrName>ppt_x</p:attrName>
                                          <p:attrName>ppt_y</p:attrName>
                                        </p:attrNameLst>
                                      </p:cBhvr>
                                    </p:animMotion>
                                    <p:animRot by="1500000">
                                      <p:cBhvr>
                                        <p:cTn id="36" dur="125" fill="hold">
                                          <p:stCondLst>
                                            <p:cond delay="0"/>
                                          </p:stCondLst>
                                        </p:cTn>
                                        <p:tgtEl>
                                          <p:spTgt spid="10"/>
                                        </p:tgtEl>
                                        <p:attrNameLst>
                                          <p:attrName>r</p:attrName>
                                        </p:attrNameLst>
                                      </p:cBhvr>
                                    </p:animRot>
                                    <p:animRot by="-1500000">
                                      <p:cBhvr>
                                        <p:cTn id="37" dur="125" fill="hold">
                                          <p:stCondLst>
                                            <p:cond delay="125"/>
                                          </p:stCondLst>
                                        </p:cTn>
                                        <p:tgtEl>
                                          <p:spTgt spid="10"/>
                                        </p:tgtEl>
                                        <p:attrNameLst>
                                          <p:attrName>r</p:attrName>
                                        </p:attrNameLst>
                                      </p:cBhvr>
                                    </p:animRot>
                                    <p:animRot by="-1500000">
                                      <p:cBhvr>
                                        <p:cTn id="38" dur="125" fill="hold">
                                          <p:stCondLst>
                                            <p:cond delay="250"/>
                                          </p:stCondLst>
                                        </p:cTn>
                                        <p:tgtEl>
                                          <p:spTgt spid="10"/>
                                        </p:tgtEl>
                                        <p:attrNameLst>
                                          <p:attrName>r</p:attrName>
                                        </p:attrNameLst>
                                      </p:cBhvr>
                                    </p:animRot>
                                    <p:animRot by="1500000">
                                      <p:cBhvr>
                                        <p:cTn id="39" dur="125" fill="hold">
                                          <p:stCondLst>
                                            <p:cond delay="375"/>
                                          </p:stCondLst>
                                        </p:cTn>
                                        <p:tgtEl>
                                          <p:spTgt spid="10"/>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4" presetClass="emph" presetSubtype="0" fill="hold" grpId="0" nodeType="clickEffect">
                                  <p:stCondLst>
                                    <p:cond delay="0"/>
                                  </p:stCondLst>
                                  <p:iterate type="lt">
                                    <p:tmPct val="10000"/>
                                  </p:iterate>
                                  <p:childTnLst>
                                    <p:animMotion origin="layout" path="M 0.0 0.0 L 0.0 -0.07213" pathEditMode="relative" ptsTypes="">
                                      <p:cBhvr>
                                        <p:cTn id="57" dur="250" accel="50000" decel="50000" autoRev="1" fill="hold">
                                          <p:stCondLst>
                                            <p:cond delay="0"/>
                                          </p:stCondLst>
                                        </p:cTn>
                                        <p:tgtEl>
                                          <p:spTgt spid="14"/>
                                        </p:tgtEl>
                                        <p:attrNameLst>
                                          <p:attrName>ppt_x</p:attrName>
                                          <p:attrName>ppt_y</p:attrName>
                                        </p:attrNameLst>
                                      </p:cBhvr>
                                    </p:animMotion>
                                    <p:animRot by="1500000">
                                      <p:cBhvr>
                                        <p:cTn id="58" dur="125" fill="hold">
                                          <p:stCondLst>
                                            <p:cond delay="0"/>
                                          </p:stCondLst>
                                        </p:cTn>
                                        <p:tgtEl>
                                          <p:spTgt spid="14"/>
                                        </p:tgtEl>
                                        <p:attrNameLst>
                                          <p:attrName>r</p:attrName>
                                        </p:attrNameLst>
                                      </p:cBhvr>
                                    </p:animRot>
                                    <p:animRot by="-1500000">
                                      <p:cBhvr>
                                        <p:cTn id="59" dur="125" fill="hold">
                                          <p:stCondLst>
                                            <p:cond delay="125"/>
                                          </p:stCondLst>
                                        </p:cTn>
                                        <p:tgtEl>
                                          <p:spTgt spid="14"/>
                                        </p:tgtEl>
                                        <p:attrNameLst>
                                          <p:attrName>r</p:attrName>
                                        </p:attrNameLst>
                                      </p:cBhvr>
                                    </p:animRot>
                                    <p:animRot by="-1500000">
                                      <p:cBhvr>
                                        <p:cTn id="60" dur="125" fill="hold">
                                          <p:stCondLst>
                                            <p:cond delay="250"/>
                                          </p:stCondLst>
                                        </p:cTn>
                                        <p:tgtEl>
                                          <p:spTgt spid="14"/>
                                        </p:tgtEl>
                                        <p:attrNameLst>
                                          <p:attrName>r</p:attrName>
                                        </p:attrNameLst>
                                      </p:cBhvr>
                                    </p:animRot>
                                    <p:animRot by="1500000">
                                      <p:cBhvr>
                                        <p:cTn id="61" dur="125" fill="hold">
                                          <p:stCondLst>
                                            <p:cond delay="375"/>
                                          </p:stCondLst>
                                        </p:cTn>
                                        <p:tgtEl>
                                          <p:spTgt spid="14"/>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10" grpId="0"/>
      <p:bldP spid="11" grpId="0"/>
      <p:bldP spid="13" grpId="0" animBg="1"/>
      <p:bldP spid="14" grpId="0"/>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366652"/>
            <a:ext cx="4129657"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বাড়ীর</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কাজ</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5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773945" y="2743200"/>
            <a:ext cx="9910725" cy="2554545"/>
          </a:xfrm>
          <a:prstGeom prst="rect">
            <a:avLst/>
          </a:prstGeom>
          <a:noFill/>
        </p:spPr>
        <p:txBody>
          <a:bodyPr wrap="square" lIns="91440" tIns="45720" rIns="91440" bIns="45720">
            <a:spAutoFit/>
          </a:bodyPr>
          <a:lstStyle/>
          <a:p>
            <a:pPr algn="ct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স্যার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বলেছেন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আজ</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ক্লাসে</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রবীন্দ্রনাথের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ছেলে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নিয়ে</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গল্প</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শোনাবেন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বললাম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বই</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পড়ে</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আসতে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বলেছেন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গত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ক্লাসে</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আসনি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ক্লাস</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কথা</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যায়</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বুঝেছ</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উত্তর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দিলাম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খুবই</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অসুস্থ</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ছিলাম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স্যার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আমাদের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কোন</a:t>
            </a:r>
            <a:r>
              <a:rPr lang="en-US" sz="3200" b="1"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বই</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পড়ে</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আসার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কথা</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দেননি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endParaRPr lang="en-US" sz="32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6" name="Rectangle 5"/>
          <p:cNvSpPr/>
          <p:nvPr/>
        </p:nvSpPr>
        <p:spPr>
          <a:xfrm>
            <a:off x="773945" y="1896666"/>
            <a:ext cx="10369228" cy="707886"/>
          </a:xfrm>
          <a:prstGeom prst="rect">
            <a:avLst/>
          </a:prstGeom>
          <a:noFill/>
        </p:spPr>
        <p:txBody>
          <a:bodyPr wrap="square" lIns="91440" tIns="45720" rIns="91440" bIns="45720">
            <a:spAutoFit/>
          </a:bodyPr>
          <a:lstStyle/>
          <a:p>
            <a:pPr marL="571500" indent="-571500" algn="ctr">
              <a:buFont typeface="Wingdings" panose="05000000000000000000" pitchFamily="2" charset="2"/>
              <a:buChar char="q"/>
            </a:pP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নিন্মের</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বাক্যগুলোতে</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বিরাম</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চিহ্ন</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বসাবে</a:t>
            </a:r>
            <a:r>
              <a:rPr lang="en-US" sz="40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92214"/>
            <a:ext cx="2209800" cy="18044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1339449622"/>
      </p:ext>
    </p:extLst>
  </p:cSld>
  <p:clrMapOvr>
    <a:masterClrMapping/>
  </p:clrMapOvr>
  <p:transition spd="slow" advTm="112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
                                        </p:tgtEl>
                                        <p:attrNameLst>
                                          <p:attrName>ppt_x</p:attrName>
                                          <p:attrName>ppt_y</p:attrName>
                                        </p:attrNameLst>
                                      </p:cBhvr>
                                    </p:animMotion>
                                    <p:animRot by="1500000">
                                      <p:cBhvr>
                                        <p:cTn id="14" dur="125" fill="hold">
                                          <p:stCondLst>
                                            <p:cond delay="0"/>
                                          </p:stCondLst>
                                        </p:cTn>
                                        <p:tgtEl>
                                          <p:spTgt spid="6"/>
                                        </p:tgtEl>
                                        <p:attrNameLst>
                                          <p:attrName>r</p:attrName>
                                        </p:attrNameLst>
                                      </p:cBhvr>
                                    </p:animRot>
                                    <p:animRot by="-1500000">
                                      <p:cBhvr>
                                        <p:cTn id="15" dur="125" fill="hold">
                                          <p:stCondLst>
                                            <p:cond delay="125"/>
                                          </p:stCondLst>
                                        </p:cTn>
                                        <p:tgtEl>
                                          <p:spTgt spid="6"/>
                                        </p:tgtEl>
                                        <p:attrNameLst>
                                          <p:attrName>r</p:attrName>
                                        </p:attrNameLst>
                                      </p:cBhvr>
                                    </p:animRot>
                                    <p:animRot by="-1500000">
                                      <p:cBhvr>
                                        <p:cTn id="16" dur="125" fill="hold">
                                          <p:stCondLst>
                                            <p:cond delay="250"/>
                                          </p:stCondLst>
                                        </p:cTn>
                                        <p:tgtEl>
                                          <p:spTgt spid="6"/>
                                        </p:tgtEl>
                                        <p:attrNameLst>
                                          <p:attrName>r</p:attrName>
                                        </p:attrNameLst>
                                      </p:cBhvr>
                                    </p:animRot>
                                    <p:animRot by="1500000">
                                      <p:cBhvr>
                                        <p:cTn id="17" dur="125" fill="hold">
                                          <p:stCondLst>
                                            <p:cond delay="375"/>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5"/>
                                        </p:tgtEl>
                                        <p:attrNameLst>
                                          <p:attrName>ppt_x</p:attrName>
                                          <p:attrName>ppt_y</p:attrName>
                                        </p:attrNameLst>
                                      </p:cBhvr>
                                    </p:animMotion>
                                    <p:animRot by="1500000">
                                      <p:cBhvr>
                                        <p:cTn id="22" dur="125" fill="hold">
                                          <p:stCondLst>
                                            <p:cond delay="0"/>
                                          </p:stCondLst>
                                        </p:cTn>
                                        <p:tgtEl>
                                          <p:spTgt spid="5"/>
                                        </p:tgtEl>
                                        <p:attrNameLst>
                                          <p:attrName>r</p:attrName>
                                        </p:attrNameLst>
                                      </p:cBhvr>
                                    </p:animRot>
                                    <p:animRot by="-1500000">
                                      <p:cBhvr>
                                        <p:cTn id="23" dur="125" fill="hold">
                                          <p:stCondLst>
                                            <p:cond delay="125"/>
                                          </p:stCondLst>
                                        </p:cTn>
                                        <p:tgtEl>
                                          <p:spTgt spid="5"/>
                                        </p:tgtEl>
                                        <p:attrNameLst>
                                          <p:attrName>r</p:attrName>
                                        </p:attrNameLst>
                                      </p:cBhvr>
                                    </p:animRot>
                                    <p:animRot by="-1500000">
                                      <p:cBhvr>
                                        <p:cTn id="24" dur="125" fill="hold">
                                          <p:stCondLst>
                                            <p:cond delay="250"/>
                                          </p:stCondLst>
                                        </p:cTn>
                                        <p:tgtEl>
                                          <p:spTgt spid="5"/>
                                        </p:tgtEl>
                                        <p:attrNameLst>
                                          <p:attrName>r</p:attrName>
                                        </p:attrNameLst>
                                      </p:cBhvr>
                                    </p:animRot>
                                    <p:animRot by="1500000">
                                      <p:cBhvr>
                                        <p:cTn id="25" dur="125" fill="hold">
                                          <p:stCondLst>
                                            <p:cond delay="375"/>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43200" y="838200"/>
            <a:ext cx="5562600" cy="1569660"/>
          </a:xfrm>
          <a:prstGeom prst="rect">
            <a:avLst/>
          </a:prstGeom>
          <a:noFill/>
          <a:scene3d>
            <a:camera prst="isometricOffAxis1Right"/>
            <a:lightRig rig="threePt" dir="t"/>
          </a:scene3d>
        </p:spPr>
        <p:txBody>
          <a:bodyPr wrap="square" lIns="91440" tIns="45720" rIns="91440" bIns="45720">
            <a:spAutoFit/>
          </a:bodyPr>
          <a:lstStyle/>
          <a:p>
            <a:pPr algn="ctr"/>
            <a:r>
              <a:rPr lang="en-US" sz="9600" b="1" dirty="0" err="1" smtClean="0">
                <a:ln w="12700">
                  <a:solidFill>
                    <a:schemeClr val="tx2">
                      <a:lumMod val="75000"/>
                    </a:schemeClr>
                  </a:solidFill>
                  <a:prstDash val="solid"/>
                </a:ln>
                <a:solidFill>
                  <a:schemeClr val="accent4">
                    <a:lumMod val="20000"/>
                    <a:lumOff val="80000"/>
                  </a:schemeClr>
                </a:solidFill>
                <a:effectLst>
                  <a:outerShdw dist="38100" dir="2640000" algn="bl" rotWithShape="0">
                    <a:schemeClr val="tx2">
                      <a:lumMod val="75000"/>
                    </a:schemeClr>
                  </a:outerShdw>
                </a:effectLst>
              </a:rPr>
              <a:t>ধন্যবাদ</a:t>
            </a:r>
            <a:endParaRPr lang="en-US" sz="9600" b="1" cap="none" spc="0" dirty="0">
              <a:ln w="12700">
                <a:solidFill>
                  <a:schemeClr val="tx2">
                    <a:lumMod val="75000"/>
                  </a:schemeClr>
                </a:solidFill>
                <a:prstDash val="solid"/>
              </a:ln>
              <a:solidFill>
                <a:schemeClr val="accent4">
                  <a:lumMod val="20000"/>
                  <a:lumOff val="80000"/>
                </a:schemeClr>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039600" cy="6858000"/>
          </a:xfrm>
          <a:prstGeom prst="rect">
            <a:avLst/>
          </a:prstGeom>
        </p:spPr>
      </p:pic>
    </p:spTree>
    <p:custDataLst>
      <p:tags r:id="rId1"/>
    </p:custDataLst>
    <p:extLst>
      <p:ext uri="{BB962C8B-B14F-4D97-AF65-F5344CB8AC3E}">
        <p14:creationId xmlns:p14="http://schemas.microsoft.com/office/powerpoint/2010/main" val="1049965078"/>
      </p:ext>
    </p:extLst>
  </p:cSld>
  <p:clrMapOvr>
    <a:masterClrMapping/>
  </p:clrMapOvr>
  <p:transition spd="slow" advTm="367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2.91667E-6 3.33333E-6 L -2.91667E-6 -0.07223 " pathEditMode="relative" rAng="0" ptsTypes="AA">
                                      <p:cBhvr>
                                        <p:cTn id="6" dur="250" accel="50000" decel="50000" autoRev="1" fill="hold">
                                          <p:stCondLst>
                                            <p:cond delay="0"/>
                                          </p:stCondLst>
                                        </p:cTn>
                                        <p:tgtEl>
                                          <p:spTgt spid="6">
                                            <p:txEl>
                                              <p:pRg st="0" end="0"/>
                                            </p:txEl>
                                          </p:spTgt>
                                        </p:tgtEl>
                                        <p:attrNameLst>
                                          <p:attrName>ppt_x</p:attrName>
                                          <p:attrName>ppt_y</p:attrName>
                                        </p:attrNameLst>
                                      </p:cBhvr>
                                      <p:rCtr x="0" y="-3611"/>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381000"/>
            <a:ext cx="2616422"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dirty="0" err="1" smtClean="0">
                <a:ln w="0"/>
                <a:solidFill>
                  <a:schemeClr val="accent6">
                    <a:lumMod val="75000"/>
                  </a:schemeClr>
                </a:solidFill>
                <a:effectLst>
                  <a:reflection blurRad="6350" stA="53000" endA="300" endPos="35500" dir="5400000" sy="-90000" algn="bl" rotWithShape="0"/>
                </a:effectLst>
              </a:rPr>
              <a:t>ছবি</a:t>
            </a:r>
            <a:r>
              <a:rPr lang="en-US" sz="5400" dirty="0" smtClean="0">
                <a:ln w="0"/>
                <a:solidFill>
                  <a:schemeClr val="accent6">
                    <a:lumMod val="75000"/>
                  </a:schemeClr>
                </a:solidFill>
                <a:effectLst>
                  <a:reflection blurRad="6350" stA="53000" endA="300" endPos="35500" dir="5400000" sy="-90000" algn="bl" rotWithShape="0"/>
                </a:effectLst>
              </a:rPr>
              <a:t> </a:t>
            </a:r>
            <a:r>
              <a:rPr lang="en-US" sz="5400" dirty="0" err="1" smtClean="0">
                <a:ln w="0"/>
                <a:solidFill>
                  <a:schemeClr val="accent6">
                    <a:lumMod val="75000"/>
                  </a:schemeClr>
                </a:solidFill>
                <a:effectLst>
                  <a:reflection blurRad="6350" stA="53000" endA="300" endPos="35500" dir="5400000" sy="-90000" algn="bl" rotWithShape="0"/>
                </a:effectLst>
              </a:rPr>
              <a:t>দেখ</a:t>
            </a:r>
            <a:endParaRPr lang="en-US" sz="5400" b="0" cap="none" spc="0" dirty="0">
              <a:ln w="0"/>
              <a:solidFill>
                <a:schemeClr val="accent6">
                  <a:lumMod val="75000"/>
                </a:schemeClr>
              </a:solidFill>
              <a:effectLst>
                <a:reflection blurRad="6350" stA="53000" endA="300" endPos="35500" dir="5400000" sy="-90000" algn="bl" rotWithShape="0"/>
              </a:effectLst>
            </a:endParaRPr>
          </a:p>
        </p:txBody>
      </p:sp>
      <p:sp>
        <p:nvSpPr>
          <p:cNvPr id="7" name="Rounded Rectangle 6"/>
          <p:cNvSpPr/>
          <p:nvPr/>
        </p:nvSpPr>
        <p:spPr>
          <a:xfrm>
            <a:off x="6775561" y="1603474"/>
            <a:ext cx="4343400" cy="3295650"/>
          </a:xfrm>
          <a:prstGeom prst="roundRect">
            <a:avLst/>
          </a:prstGeom>
          <a:solidFill>
            <a:schemeClr val="accent2">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 name="TextBox 7"/>
          <p:cNvSpPr txBox="1"/>
          <p:nvPr/>
        </p:nvSpPr>
        <p:spPr>
          <a:xfrm>
            <a:off x="7112222" y="2057400"/>
            <a:ext cx="3810000" cy="2308324"/>
          </a:xfrm>
          <a:prstGeom prst="rect">
            <a:avLst/>
          </a:prstGeom>
          <a:noFill/>
        </p:spPr>
        <p:txBody>
          <a:bodyPr wrap="square" rtlCol="0">
            <a:spAutoFit/>
          </a:bodyPr>
          <a:lstStyle/>
          <a:p>
            <a:r>
              <a:rPr lang="en-US" sz="7200" dirty="0" smtClean="0"/>
              <a:t>।   ,   ?  -   !   :   :-   ;</a:t>
            </a:r>
            <a:endParaRPr lang="en-US" sz="7200" dirty="0"/>
          </a:p>
        </p:txBody>
      </p:sp>
      <p:sp>
        <p:nvSpPr>
          <p:cNvPr id="9" name="Rectangle 8"/>
          <p:cNvSpPr/>
          <p:nvPr/>
        </p:nvSpPr>
        <p:spPr>
          <a:xfrm>
            <a:off x="5029200" y="5334000"/>
            <a:ext cx="7010400" cy="707886"/>
          </a:xfrm>
          <a:prstGeom prst="rect">
            <a:avLst/>
          </a:prstGeom>
          <a:noFill/>
        </p:spPr>
        <p:txBody>
          <a:bodyPr wrap="square" lIns="91440" tIns="45720" rIns="91440" bIns="45720">
            <a:spAutoFit/>
          </a:bodyPr>
          <a:lstStyle/>
          <a:p>
            <a:pPr algn="ct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এই</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চিহ্ন</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গুলোকে</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কি</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বলে</a:t>
            </a:r>
            <a:r>
              <a:rPr lang="en-US" sz="4000" b="1" dirty="0" smtClean="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rPr>
              <a:t> ?</a:t>
            </a:r>
            <a:endParaRPr lang="en-US" sz="4000" b="1" cap="none" spc="0"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447800"/>
            <a:ext cx="4724400" cy="3999968"/>
          </a:xfrm>
          <a:prstGeom prst="rect">
            <a:avLst/>
          </a:prstGeom>
        </p:spPr>
      </p:pic>
      <p:sp>
        <p:nvSpPr>
          <p:cNvPr id="10" name="Rectangle 9"/>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234" y="662940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280626"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99314935"/>
      </p:ext>
    </p:extLst>
  </p:cSld>
  <p:clrMapOvr>
    <a:masterClrMapping/>
  </p:clrMapOvr>
  <p:transition spd="slow" advTm="84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2027"/>
            <a:ext cx="5478781" cy="1754326"/>
          </a:xfrm>
          <a:prstGeom prst="rect">
            <a:avLst/>
          </a:prstGeom>
          <a:noFill/>
        </p:spPr>
        <p:txBody>
          <a:bodyPr wrap="square" lIns="91440" tIns="45720" rIns="91440" bIns="45720">
            <a:spAutoFit/>
          </a:bodyPr>
          <a:lstStyle/>
          <a:p>
            <a:pPr algn="ct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আজকের</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পাঠ</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বিরামচিহ্ন</a:t>
            </a:r>
            <a:endParaRPr lang="en-US" sz="5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ounded Rectangle 4"/>
          <p:cNvSpPr/>
          <p:nvPr/>
        </p:nvSpPr>
        <p:spPr>
          <a:xfrm>
            <a:off x="4953000" y="1559859"/>
            <a:ext cx="6858000" cy="29718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1700713"/>
            <a:ext cx="7772400" cy="2862322"/>
          </a:xfrm>
          <a:prstGeom prst="rect">
            <a:avLst/>
          </a:prstGeom>
          <a:noFill/>
        </p:spPr>
        <p:txBody>
          <a:bodyPr wrap="square" rtlCol="0">
            <a:spAutoFit/>
          </a:bodyPr>
          <a:lstStyle/>
          <a:p>
            <a:r>
              <a:rPr lang="en-US" sz="6000" dirty="0" smtClean="0"/>
              <a:t>,    ;    ।   ?   !    :     :-     -     “   ”    ( )   {  }  [  ]         /      ‘ ’</a:t>
            </a:r>
            <a:endParaRPr lang="en-US" sz="6000" dirty="0"/>
          </a:p>
        </p:txBody>
      </p:sp>
      <p:sp>
        <p:nvSpPr>
          <p:cNvPr id="7" name="Rectangle 6"/>
          <p:cNvSpPr/>
          <p:nvPr/>
        </p:nvSpPr>
        <p:spPr>
          <a:xfrm>
            <a:off x="76200" y="4704099"/>
            <a:ext cx="11734800" cy="2308324"/>
          </a:xfrm>
          <a:prstGeom prst="rect">
            <a:avLst/>
          </a:prstGeom>
          <a:noFill/>
        </p:spPr>
        <p:txBody>
          <a:bodyPr wrap="square" lIns="91440" tIns="45720" rIns="91440" bIns="45720">
            <a:spAutoFit/>
          </a:bodyPr>
          <a:lstStyle/>
          <a:p>
            <a:pPr algn="ct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মানুষ</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একটানা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কথা</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তাই</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তাকে</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মাঝে</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মাঝে</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থামতে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অন্যের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কথাগুলো</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বোঝার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হয়।লেখা</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থামতে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ব্যবহৃত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নানা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রকম</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সংকেত।এই</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সংকেতই</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endParaRPr lang="en-US" sz="36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Tree>
    <p:custDataLst>
      <p:tags r:id="rId1"/>
    </p:custDataLst>
    <p:extLst>
      <p:ext uri="{BB962C8B-B14F-4D97-AF65-F5344CB8AC3E}">
        <p14:creationId xmlns:p14="http://schemas.microsoft.com/office/powerpoint/2010/main" val="3376769690"/>
      </p:ext>
    </p:extLst>
  </p:cSld>
  <p:clrMapOvr>
    <a:masterClrMapping/>
  </p:clrMapOvr>
  <mc:AlternateContent xmlns:mc="http://schemas.openxmlformats.org/markup-compatibility/2006" xmlns:p14="http://schemas.microsoft.com/office/powerpoint/2010/main">
    <mc:Choice Requires="p14">
      <p:transition spd="slow" p14:dur="1600" advTm="12058">
        <p14:prism isInverted="1"/>
      </p:transition>
    </mc:Choice>
    <mc:Fallback xmlns="">
      <p:transition spd="slow" advTm="120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mph" presetSubtype="0" fill="hold" grpId="0" nodeType="clickEffect">
                                  <p:stCondLst>
                                    <p:cond delay="0"/>
                                  </p:stCondLst>
                                  <p:iterate type="lt">
                                    <p:tmPct val="10000"/>
                                  </p:iterate>
                                  <p:childTnLst>
                                    <p:animMotion origin="layout" path="M 0.0 0.0 L 0.0 -0.07213" pathEditMode="relative" ptsTypes="">
                                      <p:cBhvr>
                                        <p:cTn id="28" dur="250" accel="50000" decel="50000" autoRev="1" fill="hold">
                                          <p:stCondLst>
                                            <p:cond delay="0"/>
                                          </p:stCondLst>
                                        </p:cTn>
                                        <p:tgtEl>
                                          <p:spTgt spid="7"/>
                                        </p:tgtEl>
                                        <p:attrNameLst>
                                          <p:attrName>ppt_x</p:attrName>
                                          <p:attrName>ppt_y</p:attrName>
                                        </p:attrNameLst>
                                      </p:cBhvr>
                                    </p:animMotion>
                                    <p:animRot by="1500000">
                                      <p:cBhvr>
                                        <p:cTn id="29" dur="125" fill="hold">
                                          <p:stCondLst>
                                            <p:cond delay="0"/>
                                          </p:stCondLst>
                                        </p:cTn>
                                        <p:tgtEl>
                                          <p:spTgt spid="7"/>
                                        </p:tgtEl>
                                        <p:attrNameLst>
                                          <p:attrName>r</p:attrName>
                                        </p:attrNameLst>
                                      </p:cBhvr>
                                    </p:animRot>
                                    <p:animRot by="-1500000">
                                      <p:cBhvr>
                                        <p:cTn id="30" dur="125" fill="hold">
                                          <p:stCondLst>
                                            <p:cond delay="125"/>
                                          </p:stCondLst>
                                        </p:cTn>
                                        <p:tgtEl>
                                          <p:spTgt spid="7"/>
                                        </p:tgtEl>
                                        <p:attrNameLst>
                                          <p:attrName>r</p:attrName>
                                        </p:attrNameLst>
                                      </p:cBhvr>
                                    </p:animRot>
                                    <p:animRot by="-1500000">
                                      <p:cBhvr>
                                        <p:cTn id="31" dur="125" fill="hold">
                                          <p:stCondLst>
                                            <p:cond delay="250"/>
                                          </p:stCondLst>
                                        </p:cTn>
                                        <p:tgtEl>
                                          <p:spTgt spid="7"/>
                                        </p:tgtEl>
                                        <p:attrNameLst>
                                          <p:attrName>r</p:attrName>
                                        </p:attrNameLst>
                                      </p:cBhvr>
                                    </p:animRot>
                                    <p:animRot by="1500000">
                                      <p:cBhvr>
                                        <p:cTn id="32"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304800"/>
            <a:ext cx="3807454" cy="923330"/>
          </a:xfrm>
          <a:prstGeom prst="rect">
            <a:avLst/>
          </a:prstGeom>
          <a:ln w="57150"/>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শিখন</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54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ফল</a:t>
            </a:r>
            <a:r>
              <a:rPr lang="en-US" sz="54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54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5" name="Rectangle 4"/>
          <p:cNvSpPr/>
          <p:nvPr/>
        </p:nvSpPr>
        <p:spPr>
          <a:xfrm>
            <a:off x="685800" y="1905000"/>
            <a:ext cx="9829800" cy="1200329"/>
          </a:xfrm>
          <a:prstGeom prst="rect">
            <a:avLst/>
          </a:prstGeom>
          <a:noFill/>
        </p:spPr>
        <p:txBody>
          <a:bodyPr wrap="square" lIns="91440" tIns="45720" rIns="91440" bIns="45720">
            <a:spAutoFit/>
          </a:bodyPr>
          <a:lstStyle/>
          <a:p>
            <a:pPr algn="ct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১/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সাংকেতিক</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চিহ্নগুলো</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ব্যাখ্যা</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পারবে</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36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2" name="Rectangle 1"/>
          <p:cNvSpPr/>
          <p:nvPr/>
        </p:nvSpPr>
        <p:spPr>
          <a:xfrm>
            <a:off x="609600" y="3200400"/>
            <a:ext cx="11430000" cy="1200329"/>
          </a:xfrm>
          <a:prstGeom prst="rect">
            <a:avLst/>
          </a:prstGeom>
          <a:noFill/>
        </p:spPr>
        <p:txBody>
          <a:bodyPr wrap="square" lIns="91440" tIns="45720" rIns="91440" bIns="45720">
            <a:spAutoFit/>
          </a:bodyPr>
          <a:lstStyle/>
          <a:p>
            <a:pPr algn="ct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২/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দাঁড়ি</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কমা</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সেমিকোলন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কোলন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ও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হাইফেনের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ব্যাবহার</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কোথায়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কোথায়</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হবে</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বর্ণনা</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করতে</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পারবে</a:t>
            </a:r>
            <a:r>
              <a:rPr lang="en-US" sz="36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endParaRPr lang="en-US" sz="36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6" name="Rectangle 5"/>
          <p:cNvSpPr/>
          <p:nvPr/>
        </p:nvSpPr>
        <p:spPr>
          <a:xfrm>
            <a:off x="762000" y="4493812"/>
            <a:ext cx="10668000" cy="646331"/>
          </a:xfrm>
          <a:prstGeom prst="rect">
            <a:avLst/>
          </a:prstGeom>
          <a:noFill/>
        </p:spPr>
        <p:txBody>
          <a:bodyPr wrap="square" lIns="91440" tIns="45720" rIns="91440" bIns="45720">
            <a:spAutoFit/>
          </a:bodyPr>
          <a:lstStyle/>
          <a:p>
            <a:pPr algn="ct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৩/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অনুচ্ছেদ</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তৈরি</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বসাতে</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600" b="1" cap="none" spc="0"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পারবে</a:t>
            </a:r>
            <a:r>
              <a:rPr lang="en-US" sz="3600" b="1" cap="none" spc="0"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36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sp>
        <p:nvSpPr>
          <p:cNvPr id="7" name="Rectangle 6"/>
          <p:cNvSpPr/>
          <p:nvPr/>
        </p:nvSpPr>
        <p:spPr>
          <a:xfrm>
            <a:off x="0" y="0"/>
            <a:ext cx="120904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3280626"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8504975" y="3272575"/>
            <a:ext cx="6866051" cy="3048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6597194"/>
            <a:ext cx="122936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62876046"/>
      </p:ext>
    </p:extLst>
  </p:cSld>
  <p:clrMapOvr>
    <a:masterClrMapping/>
  </p:clrMapOvr>
  <p:transition spd="slow" advTm="83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
                                        </p:tgtEl>
                                        <p:attrNameLst>
                                          <p:attrName>ppt_x</p:attrName>
                                          <p:attrName>ppt_y</p:attrName>
                                        </p:attrNameLst>
                                      </p:cBhvr>
                                    </p:animMotion>
                                    <p:animRot by="1500000">
                                      <p:cBhvr>
                                        <p:cTn id="23" dur="125" fill="hold">
                                          <p:stCondLst>
                                            <p:cond delay="0"/>
                                          </p:stCondLst>
                                        </p:cTn>
                                        <p:tgtEl>
                                          <p:spTgt spid="2"/>
                                        </p:tgtEl>
                                        <p:attrNameLst>
                                          <p:attrName>r</p:attrName>
                                        </p:attrNameLst>
                                      </p:cBhvr>
                                    </p:animRot>
                                    <p:animRot by="-1500000">
                                      <p:cBhvr>
                                        <p:cTn id="24" dur="125" fill="hold">
                                          <p:stCondLst>
                                            <p:cond delay="125"/>
                                          </p:stCondLst>
                                        </p:cTn>
                                        <p:tgtEl>
                                          <p:spTgt spid="2"/>
                                        </p:tgtEl>
                                        <p:attrNameLst>
                                          <p:attrName>r</p:attrName>
                                        </p:attrNameLst>
                                      </p:cBhvr>
                                    </p:animRot>
                                    <p:animRot by="-1500000">
                                      <p:cBhvr>
                                        <p:cTn id="25" dur="125" fill="hold">
                                          <p:stCondLst>
                                            <p:cond delay="250"/>
                                          </p:stCondLst>
                                        </p:cTn>
                                        <p:tgtEl>
                                          <p:spTgt spid="2"/>
                                        </p:tgtEl>
                                        <p:attrNameLst>
                                          <p:attrName>r</p:attrName>
                                        </p:attrNameLst>
                                      </p:cBhvr>
                                    </p:animRot>
                                    <p:animRot by="1500000">
                                      <p:cBhvr>
                                        <p:cTn id="26" dur="125" fill="hold">
                                          <p:stCondLst>
                                            <p:cond delay="375"/>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6"/>
                                        </p:tgtEl>
                                        <p:attrNameLst>
                                          <p:attrName>ppt_x</p:attrName>
                                          <p:attrName>ppt_y</p:attrName>
                                        </p:attrNameLst>
                                      </p:cBhvr>
                                    </p:animMotion>
                                    <p:animRot by="1500000">
                                      <p:cBhvr>
                                        <p:cTn id="31" dur="125" fill="hold">
                                          <p:stCondLst>
                                            <p:cond delay="0"/>
                                          </p:stCondLst>
                                        </p:cTn>
                                        <p:tgtEl>
                                          <p:spTgt spid="6"/>
                                        </p:tgtEl>
                                        <p:attrNameLst>
                                          <p:attrName>r</p:attrName>
                                        </p:attrNameLst>
                                      </p:cBhvr>
                                    </p:animRot>
                                    <p:animRot by="-1500000">
                                      <p:cBhvr>
                                        <p:cTn id="32" dur="125" fill="hold">
                                          <p:stCondLst>
                                            <p:cond delay="125"/>
                                          </p:stCondLst>
                                        </p:cTn>
                                        <p:tgtEl>
                                          <p:spTgt spid="6"/>
                                        </p:tgtEl>
                                        <p:attrNameLst>
                                          <p:attrName>r</p:attrName>
                                        </p:attrNameLst>
                                      </p:cBhvr>
                                    </p:animRot>
                                    <p:animRot by="-1500000">
                                      <p:cBhvr>
                                        <p:cTn id="33" dur="125" fill="hold">
                                          <p:stCondLst>
                                            <p:cond delay="250"/>
                                          </p:stCondLst>
                                        </p:cTn>
                                        <p:tgtEl>
                                          <p:spTgt spid="6"/>
                                        </p:tgtEl>
                                        <p:attrNameLst>
                                          <p:attrName>r</p:attrName>
                                        </p:attrNameLst>
                                      </p:cBhvr>
                                    </p:animRot>
                                    <p:animRot by="1500000">
                                      <p:cBhvr>
                                        <p:cTn id="34"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1900" y="228600"/>
            <a:ext cx="29718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err="1" smtClean="0"/>
              <a:t>বিরাম</a:t>
            </a:r>
            <a:r>
              <a:rPr lang="en-US" sz="2800" dirty="0" smtClean="0"/>
              <a:t> </a:t>
            </a:r>
            <a:r>
              <a:rPr lang="en-US" sz="2800" dirty="0" err="1" smtClean="0"/>
              <a:t>চিহ্নের</a:t>
            </a:r>
            <a:r>
              <a:rPr lang="en-US" sz="2800" dirty="0" smtClean="0"/>
              <a:t> </a:t>
            </a:r>
            <a:r>
              <a:rPr lang="en-US" sz="2800" dirty="0" err="1" smtClean="0"/>
              <a:t>ইতিহাস</a:t>
            </a:r>
            <a:endParaRPr lang="en-US" sz="2800" dirty="0"/>
          </a:p>
        </p:txBody>
      </p:sp>
      <p:sp>
        <p:nvSpPr>
          <p:cNvPr id="5" name="TextBox 4"/>
          <p:cNvSpPr txBox="1"/>
          <p:nvPr/>
        </p:nvSpPr>
        <p:spPr>
          <a:xfrm>
            <a:off x="2362201" y="838200"/>
            <a:ext cx="900278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err="1" smtClean="0"/>
              <a:t>মিসা</a:t>
            </a:r>
            <a:r>
              <a:rPr lang="en-US" sz="2000" dirty="0" smtClean="0"/>
              <a:t> </a:t>
            </a:r>
            <a:r>
              <a:rPr lang="en-US" sz="2000" dirty="0" err="1" smtClean="0"/>
              <a:t>ষ্টিল</a:t>
            </a:r>
            <a:r>
              <a:rPr lang="en-US" sz="2000" dirty="0" smtClean="0"/>
              <a:t>  </a:t>
            </a:r>
            <a:r>
              <a:rPr lang="en-US" sz="2000" dirty="0" err="1" smtClean="0"/>
              <a:t>নামক</a:t>
            </a:r>
            <a:r>
              <a:rPr lang="en-US" sz="2000" dirty="0" smtClean="0"/>
              <a:t> </a:t>
            </a:r>
            <a:r>
              <a:rPr lang="en-US" sz="2000" dirty="0" err="1" smtClean="0"/>
              <a:t>একটি</a:t>
            </a:r>
            <a:r>
              <a:rPr lang="en-US" sz="2000" dirty="0" smtClean="0"/>
              <a:t> </a:t>
            </a:r>
            <a:r>
              <a:rPr lang="en-US" sz="2000" dirty="0" err="1" smtClean="0"/>
              <a:t>পাথরের</a:t>
            </a:r>
            <a:r>
              <a:rPr lang="en-US" sz="2000" dirty="0" smtClean="0"/>
              <a:t>  </a:t>
            </a:r>
            <a:r>
              <a:rPr lang="en-US" sz="2000" dirty="0" err="1" smtClean="0"/>
              <a:t>গায়ে</a:t>
            </a:r>
            <a:r>
              <a:rPr lang="en-US" sz="2000" dirty="0" smtClean="0"/>
              <a:t>  </a:t>
            </a:r>
            <a:r>
              <a:rPr lang="en-US" sz="2000" dirty="0" err="1" smtClean="0"/>
              <a:t>একটি</a:t>
            </a:r>
            <a:r>
              <a:rPr lang="en-US" sz="2000" dirty="0" smtClean="0"/>
              <a:t>  </a:t>
            </a:r>
            <a:r>
              <a:rPr lang="en-US" sz="2000" dirty="0" err="1" smtClean="0"/>
              <a:t>বিন্দু</a:t>
            </a:r>
            <a:r>
              <a:rPr lang="en-US" sz="2000" dirty="0" smtClean="0"/>
              <a:t>  </a:t>
            </a:r>
            <a:r>
              <a:rPr lang="en-US" sz="2000" dirty="0" err="1" smtClean="0"/>
              <a:t>বসানোর</a:t>
            </a:r>
            <a:r>
              <a:rPr lang="en-US" sz="2000" dirty="0" smtClean="0"/>
              <a:t> </a:t>
            </a:r>
            <a:r>
              <a:rPr lang="en-US" sz="2000" dirty="0" err="1" smtClean="0"/>
              <a:t>মাধ্যমে</a:t>
            </a:r>
            <a:r>
              <a:rPr lang="en-US" sz="2000" dirty="0" smtClean="0"/>
              <a:t>  </a:t>
            </a:r>
            <a:r>
              <a:rPr lang="en-US" sz="2000" dirty="0" err="1" smtClean="0"/>
              <a:t>বিরাম</a:t>
            </a:r>
            <a:r>
              <a:rPr lang="en-US" sz="2000" dirty="0" smtClean="0"/>
              <a:t>  </a:t>
            </a:r>
            <a:r>
              <a:rPr lang="en-US" sz="2000" dirty="0" err="1" smtClean="0"/>
              <a:t>চিহ্নের</a:t>
            </a:r>
            <a:r>
              <a:rPr lang="en-US" sz="2000" dirty="0" smtClean="0"/>
              <a:t>  </a:t>
            </a:r>
            <a:r>
              <a:rPr lang="en-US" sz="2000" dirty="0" err="1" smtClean="0"/>
              <a:t>যাত্রা</a:t>
            </a:r>
            <a:r>
              <a:rPr lang="en-US" sz="2000" dirty="0" smtClean="0"/>
              <a:t>  </a:t>
            </a:r>
            <a:r>
              <a:rPr lang="en-US" sz="2000" dirty="0" err="1" smtClean="0"/>
              <a:t>শুরু</a:t>
            </a:r>
            <a:r>
              <a:rPr lang="en-US" sz="2000" dirty="0" smtClean="0"/>
              <a:t>।</a:t>
            </a:r>
            <a:endParaRPr lang="en-US" sz="2000" dirty="0"/>
          </a:p>
        </p:txBody>
      </p:sp>
      <p:sp>
        <p:nvSpPr>
          <p:cNvPr id="6" name="TextBox 5"/>
          <p:cNvSpPr txBox="1"/>
          <p:nvPr/>
        </p:nvSpPr>
        <p:spPr>
          <a:xfrm>
            <a:off x="2336800" y="1371600"/>
            <a:ext cx="490219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err="1" smtClean="0"/>
              <a:t>আনুষ্ঠানিক</a:t>
            </a:r>
            <a:r>
              <a:rPr lang="en-US" sz="2000" dirty="0" smtClean="0"/>
              <a:t> </a:t>
            </a:r>
            <a:r>
              <a:rPr lang="en-US" sz="2000" dirty="0" err="1" smtClean="0"/>
              <a:t>ভাবে</a:t>
            </a:r>
            <a:r>
              <a:rPr lang="en-US" sz="2000" dirty="0" smtClean="0"/>
              <a:t> </a:t>
            </a:r>
            <a:r>
              <a:rPr lang="en-US" sz="2000" dirty="0" err="1" smtClean="0"/>
              <a:t>ব্যবহার</a:t>
            </a:r>
            <a:r>
              <a:rPr lang="en-US" sz="2000" dirty="0" smtClean="0"/>
              <a:t> </a:t>
            </a:r>
            <a:r>
              <a:rPr lang="en-US" sz="2000" dirty="0" err="1" smtClean="0"/>
              <a:t>শুরু</a:t>
            </a:r>
            <a:r>
              <a:rPr lang="en-US" sz="2000" dirty="0" smtClean="0"/>
              <a:t> </a:t>
            </a:r>
            <a:r>
              <a:rPr lang="en-US" sz="2000" dirty="0" err="1" smtClean="0"/>
              <a:t>করেন</a:t>
            </a:r>
            <a:r>
              <a:rPr lang="en-US" sz="2000" dirty="0" smtClean="0"/>
              <a:t> </a:t>
            </a:r>
            <a:r>
              <a:rPr lang="en-US" sz="2000" dirty="0" err="1" smtClean="0"/>
              <a:t>রোমানরা</a:t>
            </a:r>
            <a:r>
              <a:rPr lang="en-US" sz="2000" dirty="0" smtClean="0"/>
              <a:t>  </a:t>
            </a:r>
            <a:r>
              <a:rPr lang="en-US" sz="2000" dirty="0" smtClean="0"/>
              <a:t>।</a:t>
            </a:r>
            <a:endParaRPr lang="en-US" sz="2000" dirty="0"/>
          </a:p>
        </p:txBody>
      </p:sp>
      <p:sp>
        <p:nvSpPr>
          <p:cNvPr id="7" name="TextBox 6"/>
          <p:cNvSpPr txBox="1"/>
          <p:nvPr/>
        </p:nvSpPr>
        <p:spPr>
          <a:xfrm>
            <a:off x="2438400" y="2209800"/>
            <a:ext cx="38860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err="1" smtClean="0"/>
              <a:t>বাংলা</a:t>
            </a:r>
            <a:r>
              <a:rPr lang="en-US" sz="2000" dirty="0" smtClean="0"/>
              <a:t> </a:t>
            </a:r>
            <a:r>
              <a:rPr lang="en-US" sz="2000" dirty="0" err="1" smtClean="0"/>
              <a:t>ভাষায়</a:t>
            </a:r>
            <a:r>
              <a:rPr lang="en-US" sz="2000" dirty="0" smtClean="0"/>
              <a:t> </a:t>
            </a:r>
            <a:r>
              <a:rPr lang="en-US" sz="2000" dirty="0" err="1" smtClean="0"/>
              <a:t>ব্যবহার</a:t>
            </a:r>
            <a:r>
              <a:rPr lang="en-US" sz="2000" dirty="0" smtClean="0"/>
              <a:t> </a:t>
            </a:r>
            <a:r>
              <a:rPr lang="en-US" sz="2000" dirty="0" err="1" smtClean="0"/>
              <a:t>শুরু</a:t>
            </a:r>
            <a:r>
              <a:rPr lang="en-US" sz="2000" dirty="0" smtClean="0"/>
              <a:t> ১৯৪৭ </a:t>
            </a:r>
            <a:r>
              <a:rPr lang="en-US" sz="2000" dirty="0" err="1" smtClean="0"/>
              <a:t>সালে</a:t>
            </a:r>
            <a:r>
              <a:rPr lang="en-US" sz="2000" dirty="0" smtClean="0"/>
              <a:t> ।</a:t>
            </a:r>
            <a:endParaRPr lang="en-US" sz="2000" dirty="0"/>
          </a:p>
        </p:txBody>
      </p:sp>
      <p:sp>
        <p:nvSpPr>
          <p:cNvPr id="8" name="TextBox 7"/>
          <p:cNvSpPr txBox="1"/>
          <p:nvPr/>
        </p:nvSpPr>
        <p:spPr>
          <a:xfrm>
            <a:off x="2362200" y="2819400"/>
            <a:ext cx="9220199"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err="1" smtClean="0"/>
              <a:t>ঈশ্বরচন্দ্র</a:t>
            </a:r>
            <a:r>
              <a:rPr lang="en-US" sz="2000" dirty="0" smtClean="0"/>
              <a:t> </a:t>
            </a:r>
            <a:r>
              <a:rPr lang="en-US" sz="2000" dirty="0" err="1" smtClean="0"/>
              <a:t>বিদ্যাসাগরকে</a:t>
            </a:r>
            <a:r>
              <a:rPr lang="en-US" sz="2000" dirty="0" smtClean="0"/>
              <a:t> </a:t>
            </a:r>
            <a:r>
              <a:rPr lang="en-US" sz="2000" dirty="0" err="1" smtClean="0"/>
              <a:t>বিরাম</a:t>
            </a:r>
            <a:r>
              <a:rPr lang="en-US" sz="2000" dirty="0" smtClean="0"/>
              <a:t> </a:t>
            </a:r>
            <a:r>
              <a:rPr lang="en-US" sz="2000" dirty="0" err="1" smtClean="0"/>
              <a:t>চিহ্নের</a:t>
            </a:r>
            <a:r>
              <a:rPr lang="en-US" sz="2000" dirty="0" smtClean="0"/>
              <a:t> </a:t>
            </a:r>
            <a:r>
              <a:rPr lang="en-US" sz="2000" dirty="0" err="1" smtClean="0"/>
              <a:t>জনক</a:t>
            </a:r>
            <a:r>
              <a:rPr lang="en-US" sz="2000" dirty="0" smtClean="0"/>
              <a:t> </a:t>
            </a:r>
            <a:r>
              <a:rPr lang="en-US" sz="2000" dirty="0" err="1" smtClean="0"/>
              <a:t>বলা</a:t>
            </a:r>
            <a:r>
              <a:rPr lang="en-US" sz="2000" dirty="0" smtClean="0"/>
              <a:t> </a:t>
            </a:r>
            <a:r>
              <a:rPr lang="en-US" sz="2000" dirty="0" err="1" smtClean="0"/>
              <a:t>হয়।এ</a:t>
            </a:r>
            <a:r>
              <a:rPr lang="en-US" sz="2000" dirty="0" smtClean="0"/>
              <a:t> </a:t>
            </a:r>
            <a:r>
              <a:rPr lang="en-US" sz="2000" dirty="0" err="1" smtClean="0"/>
              <a:t>বিষয়টি</a:t>
            </a:r>
            <a:r>
              <a:rPr lang="en-US" sz="2000" dirty="0" smtClean="0"/>
              <a:t> </a:t>
            </a:r>
            <a:r>
              <a:rPr lang="en-US" sz="2000" dirty="0" err="1" smtClean="0"/>
              <a:t>তিনি</a:t>
            </a:r>
            <a:r>
              <a:rPr lang="en-US" sz="2000" dirty="0" smtClean="0"/>
              <a:t> </a:t>
            </a:r>
            <a:r>
              <a:rPr lang="en-US" sz="2000" dirty="0" err="1" smtClean="0"/>
              <a:t>তাঁর</a:t>
            </a:r>
            <a:r>
              <a:rPr lang="en-US" sz="2000" dirty="0" smtClean="0"/>
              <a:t> </a:t>
            </a:r>
            <a:r>
              <a:rPr lang="en-US" sz="2000" dirty="0" err="1" smtClean="0"/>
              <a:t>বোতল</a:t>
            </a:r>
            <a:r>
              <a:rPr lang="en-US" sz="2000" dirty="0" smtClean="0"/>
              <a:t> </a:t>
            </a:r>
            <a:r>
              <a:rPr lang="en-US" sz="2000" dirty="0" err="1" smtClean="0"/>
              <a:t>বিংশতি</a:t>
            </a:r>
            <a:r>
              <a:rPr lang="en-US" sz="2000" dirty="0" smtClean="0"/>
              <a:t> </a:t>
            </a:r>
            <a:r>
              <a:rPr lang="en-US" sz="2000" dirty="0" err="1" smtClean="0"/>
              <a:t>গ্রহ্নে</a:t>
            </a:r>
            <a:r>
              <a:rPr lang="en-US" sz="2000" dirty="0" smtClean="0"/>
              <a:t> </a:t>
            </a:r>
            <a:r>
              <a:rPr lang="en-US" sz="2000" dirty="0" err="1" smtClean="0"/>
              <a:t>উল্লেখ</a:t>
            </a:r>
            <a:r>
              <a:rPr lang="en-US" sz="2000" dirty="0" smtClean="0"/>
              <a:t> </a:t>
            </a:r>
            <a:r>
              <a:rPr lang="en-US" sz="2000" dirty="0" err="1" smtClean="0"/>
              <a:t>করেন</a:t>
            </a:r>
            <a:r>
              <a:rPr lang="en-US" sz="2000" dirty="0" smtClean="0"/>
              <a:t>।</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89872"/>
            <a:ext cx="4724400" cy="29919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789871"/>
            <a:ext cx="2752725" cy="3124199"/>
          </a:xfrm>
          <a:prstGeom prst="rect">
            <a:avLst/>
          </a:prstGeom>
        </p:spPr>
      </p:pic>
    </p:spTree>
    <p:extLst>
      <p:ext uri="{BB962C8B-B14F-4D97-AF65-F5344CB8AC3E}">
        <p14:creationId xmlns:p14="http://schemas.microsoft.com/office/powerpoint/2010/main" val="1145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105400"/>
            <a:ext cx="11811000" cy="1569660"/>
          </a:xfrm>
          <a:prstGeom prst="rect">
            <a:avLst/>
          </a:prstGeom>
          <a:noFill/>
        </p:spPr>
        <p:txBody>
          <a:bodyPr wrap="square" lIns="91440" tIns="45720" rIns="91440" bIns="45720">
            <a:spAutoFit/>
          </a:bodyPr>
          <a:lstStyle/>
          <a:p>
            <a:pPr algn="ct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লিখিত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বাক্যে</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অর্থ</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সুস্পষ্টভাবে</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প্রকাশ</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মানুষের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আবেগ</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অনুভূতি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ইত্যাদি</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ব্যক্ত</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জন্য</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যে</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সমূহ</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ব্যবহার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করা</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হয়</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তাকে</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বিরাম</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চিহ্ন</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 </a:t>
            </a:r>
            <a:r>
              <a:rPr lang="en-US" sz="3200" b="1" dirty="0" err="1"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বলে</a:t>
            </a:r>
            <a:r>
              <a:rPr lang="en-US" sz="3200" b="1" dirty="0" smtClean="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rPr>
              <a:t>।</a:t>
            </a:r>
            <a:endParaRPr lang="en-US" sz="3200" b="1" cap="none" spc="0" dirty="0">
              <a:ln w="12700">
                <a:solidFill>
                  <a:schemeClr val="tx2">
                    <a:lumMod val="75000"/>
                  </a:schemeClr>
                </a:solidFill>
                <a:prstDash val="solid"/>
              </a:ln>
              <a:solidFill>
                <a:schemeClr val="accent4">
                  <a:lumMod val="75000"/>
                </a:schemeClr>
              </a:solidFill>
              <a:effectLst>
                <a:outerShdw dist="38100" dir="2640000" algn="bl" rotWithShape="0">
                  <a:schemeClr val="tx2">
                    <a:lumMod val="75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5905500" cy="46019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700" y="152400"/>
            <a:ext cx="5829300" cy="4724400"/>
          </a:xfrm>
          <a:prstGeom prst="rect">
            <a:avLst/>
          </a:prstGeom>
        </p:spPr>
      </p:pic>
    </p:spTree>
    <p:custDataLst>
      <p:tags r:id="rId1"/>
    </p:custDataLst>
    <p:extLst>
      <p:ext uri="{BB962C8B-B14F-4D97-AF65-F5344CB8AC3E}">
        <p14:creationId xmlns:p14="http://schemas.microsoft.com/office/powerpoint/2010/main" val="3832801356"/>
      </p:ext>
    </p:extLst>
  </p:cSld>
  <p:clrMapOvr>
    <a:masterClrMapping/>
  </p:clrMapOvr>
  <p:transition spd="slow" advTm="70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bir\Desktop\Captur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9393" y="487926"/>
            <a:ext cx="5892800"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8051"/>
            <a:ext cx="12293601" cy="6903929"/>
            <a:chOff x="-1" y="-8051"/>
            <a:chExt cx="9220201" cy="6903929"/>
          </a:xfrm>
        </p:grpSpPr>
        <p:sp>
          <p:nvSpPr>
            <p:cNvPr id="6" name="Rectangle 5"/>
            <p:cNvSpPr/>
            <p:nvPr/>
          </p:nvSpPr>
          <p:spPr>
            <a:xfrm>
              <a:off x="0" y="0"/>
              <a:ext cx="90678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318726"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520475"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6597194"/>
              <a:ext cx="92202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grpSp>
      <p:sp>
        <p:nvSpPr>
          <p:cNvPr id="10" name="Title 1"/>
          <p:cNvSpPr txBox="1">
            <a:spLocks/>
          </p:cNvSpPr>
          <p:nvPr/>
        </p:nvSpPr>
        <p:spPr>
          <a:xfrm>
            <a:off x="558800" y="5448300"/>
            <a:ext cx="10972800" cy="6858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dirty="0">
              <a:latin typeface="NikoshBAN" pitchFamily="2" charset="0"/>
              <a:cs typeface="NikoshBAN" pitchFamily="2" charset="0"/>
            </a:endParaRPr>
          </a:p>
        </p:txBody>
      </p:sp>
      <p:sp>
        <p:nvSpPr>
          <p:cNvPr id="11" name="Right Arrow 10"/>
          <p:cNvSpPr/>
          <p:nvPr/>
        </p:nvSpPr>
        <p:spPr>
          <a:xfrm>
            <a:off x="609600" y="609600"/>
            <a:ext cx="3962400" cy="1447800"/>
          </a:xfrm>
          <a:prstGeom prst="rightArrow">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sz="3200" dirty="0" err="1" smtClean="0">
                <a:latin typeface="NikoshBAN" pitchFamily="2" charset="0"/>
                <a:cs typeface="NikoshBAN" pitchFamily="2" charset="0"/>
              </a:rPr>
              <a:t>চিহ্নগুলো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p>
        </p:txBody>
      </p:sp>
      <p:sp>
        <p:nvSpPr>
          <p:cNvPr id="12" name="Round Diagonal Corner Rectangle 11"/>
          <p:cNvSpPr/>
          <p:nvPr/>
        </p:nvSpPr>
        <p:spPr>
          <a:xfrm>
            <a:off x="5486400" y="5486400"/>
            <a:ext cx="4876800" cy="914400"/>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err="1" smtClean="0">
                <a:latin typeface="NikoshBAN" pitchFamily="2" charset="0"/>
                <a:cs typeface="NikoshBAN" pitchFamily="2" charset="0"/>
              </a:rPr>
              <a:t>এগুলোকে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a:t>
            </a:r>
          </a:p>
        </p:txBody>
      </p:sp>
    </p:spTree>
    <p:extLst>
      <p:ext uri="{BB962C8B-B14F-4D97-AF65-F5344CB8AC3E}">
        <p14:creationId xmlns:p14="http://schemas.microsoft.com/office/powerpoint/2010/main" val="28912915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6619" y="1371600"/>
            <a:ext cx="10972800" cy="4648200"/>
          </a:xfrm>
        </p:spPr>
        <p:style>
          <a:lnRef idx="0">
            <a:schemeClr val="accent6"/>
          </a:lnRef>
          <a:fillRef idx="3">
            <a:schemeClr val="accent6"/>
          </a:fillRef>
          <a:effectRef idx="3">
            <a:schemeClr val="accent6"/>
          </a:effectRef>
          <a:fontRef idx="minor">
            <a:schemeClr val="lt1"/>
          </a:fontRef>
        </p:style>
        <p:txBody>
          <a:bodyPr>
            <a:normAutofit/>
          </a:bodyPr>
          <a:lstStyle/>
          <a:p>
            <a:r>
              <a:rPr lang="en-US" sz="6000" dirty="0" err="1" smtClean="0"/>
              <a:t>এখন</a:t>
            </a:r>
            <a:r>
              <a:rPr lang="en-US" sz="6000" dirty="0" smtClean="0"/>
              <a:t> </a:t>
            </a:r>
            <a:r>
              <a:rPr lang="en-US" sz="6000" dirty="0" err="1" smtClean="0"/>
              <a:t>আমরা</a:t>
            </a:r>
            <a:r>
              <a:rPr lang="en-US" sz="6000" dirty="0" smtClean="0"/>
              <a:t> </a:t>
            </a:r>
            <a:r>
              <a:rPr lang="en-US" sz="6000" dirty="0" err="1" smtClean="0"/>
              <a:t>একটা</a:t>
            </a:r>
            <a:r>
              <a:rPr lang="en-US" sz="6000" dirty="0" smtClean="0"/>
              <a:t> </a:t>
            </a:r>
            <a:r>
              <a:rPr lang="en-US" sz="6000" dirty="0" err="1" smtClean="0"/>
              <a:t>শর্টকার্ট</a:t>
            </a:r>
            <a:r>
              <a:rPr lang="en-US" sz="6000" dirty="0" smtClean="0"/>
              <a:t> </a:t>
            </a:r>
            <a:r>
              <a:rPr lang="en-US" sz="6000" dirty="0" err="1" smtClean="0"/>
              <a:t>সূত্রের</a:t>
            </a:r>
            <a:r>
              <a:rPr lang="en-US" sz="6000" dirty="0" smtClean="0"/>
              <a:t> </a:t>
            </a:r>
            <a:r>
              <a:rPr lang="en-US" sz="6000" dirty="0" err="1" smtClean="0"/>
              <a:t>মাধ্যমে</a:t>
            </a:r>
            <a:r>
              <a:rPr lang="en-US" sz="6000" dirty="0" smtClean="0"/>
              <a:t> </a:t>
            </a:r>
            <a:r>
              <a:rPr lang="en-US" sz="6000" dirty="0" err="1" smtClean="0"/>
              <a:t>কোন</a:t>
            </a:r>
            <a:r>
              <a:rPr lang="en-US" sz="6000" dirty="0" smtClean="0"/>
              <a:t> </a:t>
            </a:r>
            <a:r>
              <a:rPr lang="en-US" sz="6000" dirty="0" err="1"/>
              <a:t>বিরাম</a:t>
            </a:r>
            <a:r>
              <a:rPr lang="en-US" sz="6000" dirty="0"/>
              <a:t> </a:t>
            </a:r>
            <a:r>
              <a:rPr lang="en-US" sz="6000" dirty="0" err="1"/>
              <a:t>চিহ্নের</a:t>
            </a:r>
            <a:r>
              <a:rPr lang="en-US" sz="6000" dirty="0"/>
              <a:t> </a:t>
            </a:r>
            <a:r>
              <a:rPr lang="en-US" sz="6000" dirty="0" err="1"/>
              <a:t>পর</a:t>
            </a:r>
            <a:r>
              <a:rPr lang="en-US" sz="6000" dirty="0"/>
              <a:t> </a:t>
            </a:r>
            <a:r>
              <a:rPr lang="en-US" sz="6000" dirty="0" err="1"/>
              <a:t>কতক্ষণ</a:t>
            </a:r>
            <a:r>
              <a:rPr lang="en-US" sz="6000" dirty="0"/>
              <a:t> </a:t>
            </a:r>
            <a:r>
              <a:rPr lang="en-US" sz="6000" dirty="0" err="1"/>
              <a:t>থামতে</a:t>
            </a:r>
            <a:r>
              <a:rPr lang="en-US" sz="6000" dirty="0"/>
              <a:t> </a:t>
            </a:r>
            <a:r>
              <a:rPr lang="en-US" sz="6000" dirty="0" err="1" smtClean="0"/>
              <a:t>হয়</a:t>
            </a:r>
            <a:r>
              <a:rPr lang="en-US" sz="6000" dirty="0" smtClean="0"/>
              <a:t> </a:t>
            </a:r>
            <a:r>
              <a:rPr lang="en-US" sz="6000" dirty="0" err="1" smtClean="0"/>
              <a:t>তা</a:t>
            </a:r>
            <a:r>
              <a:rPr lang="en-US" sz="6000" dirty="0" smtClean="0"/>
              <a:t> </a:t>
            </a:r>
            <a:r>
              <a:rPr lang="en-US" sz="6000" dirty="0" err="1" smtClean="0"/>
              <a:t>জানব।চলো</a:t>
            </a:r>
            <a:r>
              <a:rPr lang="en-US" sz="6000" dirty="0" smtClean="0"/>
              <a:t> </a:t>
            </a:r>
            <a:r>
              <a:rPr lang="en-US" sz="6000" dirty="0" err="1" smtClean="0"/>
              <a:t>সূত্রটি</a:t>
            </a:r>
            <a:r>
              <a:rPr lang="en-US" sz="6000" dirty="0" smtClean="0"/>
              <a:t> </a:t>
            </a:r>
            <a:r>
              <a:rPr lang="en-US" sz="6000" dirty="0" err="1" smtClean="0"/>
              <a:t>জেনে</a:t>
            </a:r>
            <a:r>
              <a:rPr lang="en-US" sz="6000" dirty="0" smtClean="0"/>
              <a:t> </a:t>
            </a:r>
            <a:r>
              <a:rPr lang="en-US" sz="6000" dirty="0" err="1" smtClean="0"/>
              <a:t>নেয়া</a:t>
            </a:r>
            <a:r>
              <a:rPr lang="en-US" sz="6000" dirty="0" smtClean="0"/>
              <a:t> </a:t>
            </a:r>
            <a:r>
              <a:rPr lang="en-US" sz="6000" dirty="0" err="1" smtClean="0"/>
              <a:t>যাক</a:t>
            </a:r>
            <a:r>
              <a:rPr lang="en-US" sz="6000" dirty="0" smtClean="0"/>
              <a:t>।  </a:t>
            </a:r>
            <a:r>
              <a:rPr lang="en-US" dirty="0"/>
              <a:t/>
            </a:r>
            <a:br>
              <a:rPr lang="en-US" dirty="0"/>
            </a:br>
            <a:r>
              <a:rPr lang="en-US" dirty="0" smtClean="0"/>
              <a:t> </a:t>
            </a:r>
            <a:endParaRPr lang="en-US" dirty="0"/>
          </a:p>
        </p:txBody>
      </p:sp>
      <p:grpSp>
        <p:nvGrpSpPr>
          <p:cNvPr id="5" name="Group 4"/>
          <p:cNvGrpSpPr/>
          <p:nvPr/>
        </p:nvGrpSpPr>
        <p:grpSpPr>
          <a:xfrm>
            <a:off x="-1" y="-8051"/>
            <a:ext cx="12293601" cy="6903929"/>
            <a:chOff x="-1" y="-8051"/>
            <a:chExt cx="9220201" cy="6903929"/>
          </a:xfrm>
        </p:grpSpPr>
        <p:sp>
          <p:nvSpPr>
            <p:cNvPr id="6" name="Rectangle 5"/>
            <p:cNvSpPr/>
            <p:nvPr/>
          </p:nvSpPr>
          <p:spPr>
            <a:xfrm>
              <a:off x="0" y="0"/>
              <a:ext cx="9067800"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318726"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5520475" y="3310675"/>
              <a:ext cx="6866051" cy="228600"/>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6597194"/>
              <a:ext cx="9220201" cy="298684"/>
            </a:xfrm>
            <a:prstGeom prst="rect">
              <a:avLst/>
            </a:prstGeom>
            <a:solidFill>
              <a:srgbClr val="00B0F0"/>
            </a:solidFill>
            <a:ln w="57150">
              <a:solidFill>
                <a:srgbClr val="FFFF00"/>
              </a:solidFill>
              <a:prstDash val="sysDot"/>
            </a:ln>
            <a:effectLst>
              <a:glow rad="101600">
                <a:schemeClr val="accent1">
                  <a:satMod val="175000"/>
                  <a:alpha val="40000"/>
                </a:schemeClr>
              </a:glo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80723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10.xml><?xml version="1.0" encoding="utf-8"?>
<p:tagLst xmlns:a="http://schemas.openxmlformats.org/drawingml/2006/main" xmlns:r="http://schemas.openxmlformats.org/officeDocument/2006/relationships" xmlns:p="http://schemas.openxmlformats.org/presentationml/2006/main">
  <p:tag name="TIMING" val="|0.5|1.3|5.2"/>
</p:tagLst>
</file>

<file path=ppt/tags/tag11.xml><?xml version="1.0" encoding="utf-8"?>
<p:tagLst xmlns:a="http://schemas.openxmlformats.org/drawingml/2006/main" xmlns:r="http://schemas.openxmlformats.org/officeDocument/2006/relationships" xmlns:p="http://schemas.openxmlformats.org/presentationml/2006/main">
  <p:tag name="TIMING" val="|0.4|1.2|3.5|2.3"/>
</p:tagLst>
</file>

<file path=ppt/tags/tag12.xml><?xml version="1.0" encoding="utf-8"?>
<p:tagLst xmlns:a="http://schemas.openxmlformats.org/drawingml/2006/main" xmlns:r="http://schemas.openxmlformats.org/officeDocument/2006/relationships" xmlns:p="http://schemas.openxmlformats.org/presentationml/2006/main">
  <p:tag name="TIMING" val="|1.1|1.5|3.8|1.4|2"/>
</p:tagLst>
</file>

<file path=ppt/tags/tag13.xml><?xml version="1.0" encoding="utf-8"?>
<p:tagLst xmlns:a="http://schemas.openxmlformats.org/drawingml/2006/main" xmlns:r="http://schemas.openxmlformats.org/officeDocument/2006/relationships" xmlns:p="http://schemas.openxmlformats.org/presentationml/2006/main">
  <p:tag name="TIMING" val="|0|1.1|1.7|1.2|2.2|1.2|1.3|1.1|1.1|1.1|1.2|1|1.3|0.9"/>
</p:tagLst>
</file>

<file path=ppt/tags/tag14.xml><?xml version="1.0" encoding="utf-8"?>
<p:tagLst xmlns:a="http://schemas.openxmlformats.org/drawingml/2006/main" xmlns:r="http://schemas.openxmlformats.org/officeDocument/2006/relationships" xmlns:p="http://schemas.openxmlformats.org/presentationml/2006/main">
  <p:tag name="TIMING" val="|0.7|1.3|1.8|1.1|1.1|1.8|1.3|1.1|1.5|1"/>
</p:tagLst>
</file>

<file path=ppt/tags/tag15.xml><?xml version="1.0" encoding="utf-8"?>
<p:tagLst xmlns:a="http://schemas.openxmlformats.org/drawingml/2006/main" xmlns:r="http://schemas.openxmlformats.org/officeDocument/2006/relationships" xmlns:p="http://schemas.openxmlformats.org/presentationml/2006/main">
  <p:tag name="TIMING" val="|0.4|1.1|1|8.1"/>
</p:tagLst>
</file>

<file path=ppt/tags/tag16.xml><?xml version="1.0" encoding="utf-8"?>
<p:tagLst xmlns:a="http://schemas.openxmlformats.org/drawingml/2006/main" xmlns:r="http://schemas.openxmlformats.org/officeDocument/2006/relationships" xmlns:p="http://schemas.openxmlformats.org/presentationml/2006/main">
  <p:tag name="TIMING" val="|0.9|1.2"/>
</p:tagLst>
</file>

<file path=ppt/tags/tag2.xml><?xml version="1.0" encoding="utf-8"?>
<p:tagLst xmlns:a="http://schemas.openxmlformats.org/drawingml/2006/main" xmlns:r="http://schemas.openxmlformats.org/officeDocument/2006/relationships" xmlns:p="http://schemas.openxmlformats.org/presentationml/2006/main">
  <p:tag name="TIMING" val="|1|1.5|2.6|1.3|1.2"/>
</p:tagLst>
</file>

<file path=ppt/tags/tag3.xml><?xml version="1.0" encoding="utf-8"?>
<p:tagLst xmlns:a="http://schemas.openxmlformats.org/drawingml/2006/main" xmlns:r="http://schemas.openxmlformats.org/officeDocument/2006/relationships" xmlns:p="http://schemas.openxmlformats.org/presentationml/2006/main">
  <p:tag name="TIMING" val="|1.8|1.4|1.3|1.2|1.2"/>
</p:tagLst>
</file>

<file path=ppt/tags/tag4.xml><?xml version="1.0" encoding="utf-8"?>
<p:tagLst xmlns:a="http://schemas.openxmlformats.org/drawingml/2006/main" xmlns:r="http://schemas.openxmlformats.org/officeDocument/2006/relationships" xmlns:p="http://schemas.openxmlformats.org/presentationml/2006/main">
  <p:tag name="TIMING" val="|1.3|1.7|2.4"/>
</p:tagLst>
</file>

<file path=ppt/tags/tag5.xml><?xml version="1.0" encoding="utf-8"?>
<p:tagLst xmlns:a="http://schemas.openxmlformats.org/drawingml/2006/main" xmlns:r="http://schemas.openxmlformats.org/officeDocument/2006/relationships" xmlns:p="http://schemas.openxmlformats.org/presentationml/2006/main">
  <p:tag name="TIMING" val="|0.4|1.3|1.6"/>
</p:tagLst>
</file>

<file path=ppt/tags/tag6.xml><?xml version="1.0" encoding="utf-8"?>
<p:tagLst xmlns:a="http://schemas.openxmlformats.org/drawingml/2006/main" xmlns:r="http://schemas.openxmlformats.org/officeDocument/2006/relationships" xmlns:p="http://schemas.openxmlformats.org/presentationml/2006/main">
  <p:tag name="TIMING" val="|1.2|1.5|1.5"/>
</p:tagLst>
</file>

<file path=ppt/tags/tag7.xml><?xml version="1.0" encoding="utf-8"?>
<p:tagLst xmlns:a="http://schemas.openxmlformats.org/drawingml/2006/main" xmlns:r="http://schemas.openxmlformats.org/officeDocument/2006/relationships" xmlns:p="http://schemas.openxmlformats.org/presentationml/2006/main">
  <p:tag name="TIMING" val="|0.5|1.3|3.3|1.6|1.6|3.5"/>
</p:tagLst>
</file>

<file path=ppt/tags/tag8.xml><?xml version="1.0" encoding="utf-8"?>
<p:tagLst xmlns:a="http://schemas.openxmlformats.org/drawingml/2006/main" xmlns:r="http://schemas.openxmlformats.org/officeDocument/2006/relationships" xmlns:p="http://schemas.openxmlformats.org/presentationml/2006/main">
  <p:tag name="TIMING" val="|0.7|1.2|3.9"/>
</p:tagLst>
</file>

<file path=ppt/tags/tag9.xml><?xml version="1.0" encoding="utf-8"?>
<p:tagLst xmlns:a="http://schemas.openxmlformats.org/drawingml/2006/main" xmlns:r="http://schemas.openxmlformats.org/officeDocument/2006/relationships" xmlns:p="http://schemas.openxmlformats.org/presentationml/2006/main">
  <p:tag name="TIMING" val="|0.6|1.2|3.1|1.3|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807</TotalTime>
  <Words>1006</Words>
  <Application>Microsoft Office PowerPoint</Application>
  <PresentationFormat>Custom</PresentationFormat>
  <Paragraphs>85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এখন আমরা একটা শর্টকার্ট সূত্রের মাধ্যমে কোন বিরাম চিহ্নের পর কতক্ষণ থামতে হয় তা জানব।চলো সূত্রটি জেনে নেয়া যাক।    </vt:lpstr>
      <vt:lpstr>এক বলতে ‘‘উক’’, একের দ্বিগুন ‘‘সেমি’’, ‘‘ড্যাসদা’’ ‘‘কোলনদা’’ এক সেকেন্ড  ‘‘বিজি’’, ‘‘হাই ব্যাক’’ থামে 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dipakkumar1980@outlook.com</dc:creator>
  <cp:lastModifiedBy>HP</cp:lastModifiedBy>
  <cp:revision>99</cp:revision>
  <dcterms:created xsi:type="dcterms:W3CDTF">2020-04-17T00:31:49Z</dcterms:created>
  <dcterms:modified xsi:type="dcterms:W3CDTF">2020-09-10T13:57:29Z</dcterms:modified>
</cp:coreProperties>
</file>