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65" r:id="rId13"/>
    <p:sldId id="266" r:id="rId14"/>
    <p:sldId id="269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1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889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2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37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32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29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9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7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DD24-AED1-4356-AA33-A766081EBF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C9315D-7C4F-411A-9DF1-12D4CDBE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6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5" y="-166254"/>
            <a:ext cx="12302835" cy="72736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2981" y="3087737"/>
            <a:ext cx="78278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6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637309"/>
            <a:ext cx="7259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সাথে সংযোগ স্থাপন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1" y="2064327"/>
            <a:ext cx="5624945" cy="447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4262" y="4531245"/>
            <a:ext cx="30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কাকে বলে।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1334" y="420469"/>
            <a:ext cx="20521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6043" y="1781108"/>
            <a:ext cx="48686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 কাকে বলে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3837" y="3080193"/>
            <a:ext cx="66720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পরিবেশের উপাদান গুলোর নাম কী?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9091" y="1692625"/>
            <a:ext cx="789709" cy="745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9091" y="2980749"/>
            <a:ext cx="789709" cy="745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9582" y="4504749"/>
            <a:ext cx="789709" cy="745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5852" y="3030470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হলুদ দল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95739" y="4554470"/>
            <a:ext cx="14366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 দল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5852" y="1692625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সবুজ দলঃ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03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54728"/>
            <a:ext cx="6580909" cy="4447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1508" y="387928"/>
            <a:ext cx="423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উপস্থাপন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5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5254" y="401781"/>
            <a:ext cx="4405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71" y="1981201"/>
            <a:ext cx="5971309" cy="417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4727" y="2382982"/>
            <a:ext cx="100029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বলত আমাদের চারপাশে কি দেখতে পাচ্ছি ?</a:t>
            </a:r>
          </a:p>
          <a:p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জায়গায় মানুষ এখনও বসবাস করেনা সেখানে কি দেখা যায়?</a:t>
            </a:r>
          </a:p>
          <a:p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পরিবেশের উপাদান গুলো কে সৃষ্টি করেছেন?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3065" y="792079"/>
            <a:ext cx="29081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মূল্যায়নঃ</a:t>
            </a:r>
          </a:p>
        </p:txBody>
      </p:sp>
    </p:spTree>
    <p:extLst>
      <p:ext uri="{BB962C8B-B14F-4D97-AF65-F5344CB8AC3E}">
        <p14:creationId xmlns:p14="http://schemas.microsoft.com/office/powerpoint/2010/main" val="280900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872" y="2743200"/>
            <a:ext cx="98782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 বলতে কী বুঝি ?</a:t>
            </a:r>
          </a:p>
          <a:p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কোথায় প্রাকৃতিক পরিবেশ দেখা যায়?</a:t>
            </a:r>
          </a:p>
          <a:p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 পরিবেশের উপাদান গুলির নাম লিখ?</a:t>
            </a:r>
          </a:p>
          <a:p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 পালা কোন পরিবেশের উপাদান? </a:t>
            </a:r>
            <a:endParaRPr lang="en-US" sz="4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3289" y="528842"/>
            <a:ext cx="3565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মুল্যায়নঃ   ( লিখিত )</a:t>
            </a:r>
          </a:p>
        </p:txBody>
      </p:sp>
    </p:spTree>
    <p:extLst>
      <p:ext uri="{BB962C8B-B14F-4D97-AF65-F5344CB8AC3E}">
        <p14:creationId xmlns:p14="http://schemas.microsoft.com/office/powerpoint/2010/main" val="22147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170" y="1279128"/>
            <a:ext cx="4287983" cy="37142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5207" y="5214325"/>
            <a:ext cx="2646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3020" y="5214325"/>
            <a:ext cx="2535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6" y="110836"/>
            <a:ext cx="89361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>
              <a:defRPr/>
            </a:pPr>
            <a:r>
              <a:rPr lang="bn-BD" sz="5400" b="1" dirty="0">
                <a:latin typeface="NikoshBAN" pitchFamily="2" charset="0"/>
                <a:cs typeface="NikoshBAN" pitchFamily="2" charset="0"/>
              </a:rPr>
              <a:t>মোহাঃ আব্দুল আহাদ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মহারাজপুর সরকারি প্রাথমিক বিদ্যালয়</a:t>
            </a: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সদর, চাঁপাইনবাবগঞ্জ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4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1640" y="1343677"/>
            <a:ext cx="74121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শিরোনামঃপ্রাকৃতিক ও সামাজিক পরিবেশ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বাড়ি-------প্রাকৃতিক পরিবেশ গঠিত ।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126" y="2881746"/>
            <a:ext cx="101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 কী বলতে পারবে </a:t>
            </a:r>
            <a:r>
              <a:rPr lang="bn-IN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-পরিবেশ কি বলতে পারবে </a:t>
            </a:r>
            <a:r>
              <a:rPr lang="bn-IN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৪-সামাজিক পরিবেশের উপাদান গুলোর 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 বর্ণনা করতে পারবে </a:t>
            </a:r>
            <a:r>
              <a:rPr lang="bn-IN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66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5043" y="889061"/>
            <a:ext cx="25571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19604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1963" y="263236"/>
            <a:ext cx="3671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57" y="1586675"/>
            <a:ext cx="9433053" cy="50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7927" y="0"/>
            <a:ext cx="7245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7" y="1288473"/>
            <a:ext cx="5638799" cy="34359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88472"/>
            <a:ext cx="4281054" cy="341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569525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তোমরা কি কি দেখতে পাচ্ছ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2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83759" y="3297382"/>
            <a:ext cx="771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ও সামাজিক পরিবেশ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8844" y="847497"/>
            <a:ext cx="40430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8" y="1323439"/>
            <a:ext cx="3020291" cy="22580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27" y="1240908"/>
            <a:ext cx="2867891" cy="2348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1782" y="0"/>
            <a:ext cx="3865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4283214"/>
            <a:ext cx="3089563" cy="190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08" y="4235562"/>
            <a:ext cx="3251323" cy="1902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9853" y="3581466"/>
            <a:ext cx="220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 পাহাড়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799" y="6145327"/>
            <a:ext cx="1981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4667" y="3644463"/>
            <a:ext cx="232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বাড়িঘর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7091" y="6174045"/>
            <a:ext cx="2424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0" y="2382982"/>
            <a:ext cx="9809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 আমরা আমাদের চারপাশে কি কি দেখতে পাচ্ছি?</a:t>
            </a:r>
            <a:endParaRPr lang="bn-IN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গাছপালা,মেঘ,বৃষ্টি কে সৃষ্টি করেছে?</a:t>
            </a:r>
          </a:p>
          <a:p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বাড়ি, ঘর , রাস্তা ও বিদ্যালয় কে তৈরি করেছে?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9409" y="736662"/>
            <a:ext cx="2920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 আলোচনা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0981" y="4260374"/>
            <a:ext cx="699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 কোথায় প্রকৃতি দেখা যায়?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0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</TotalTime>
  <Words>246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</dc:creator>
  <cp:lastModifiedBy>DPE</cp:lastModifiedBy>
  <cp:revision>85</cp:revision>
  <dcterms:created xsi:type="dcterms:W3CDTF">2018-03-06T06:46:45Z</dcterms:created>
  <dcterms:modified xsi:type="dcterms:W3CDTF">2020-09-10T13:26:21Z</dcterms:modified>
</cp:coreProperties>
</file>