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3" r:id="rId3"/>
    <p:sldId id="256" r:id="rId4"/>
    <p:sldId id="257" r:id="rId5"/>
    <p:sldId id="264" r:id="rId6"/>
    <p:sldId id="266" r:id="rId7"/>
    <p:sldId id="265" r:id="rId8"/>
    <p:sldId id="258" r:id="rId9"/>
    <p:sldId id="267" r:id="rId10"/>
    <p:sldId id="268" r:id="rId11"/>
    <p:sldId id="260" r:id="rId12"/>
    <p:sldId id="259" r:id="rId13"/>
    <p:sldId id="270" r:id="rId14"/>
    <p:sldId id="261" r:id="rId15"/>
    <p:sldId id="269" r:id="rId16"/>
    <p:sldId id="26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2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6C437-7D7D-41DF-A8D0-5F36B5051A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804EE-41FB-4943-AF62-E890837E4B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71446-E8E1-457A-82FF-6FD1CBDE6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D375-2FEA-488F-8B9B-BB7C81778B4D}" type="datetimeFigureOut">
              <a:rPr lang="en-AU" smtClean="0"/>
              <a:t>9/09/2020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F503D-2959-4747-AFBA-7F678E190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D0199-E62B-432B-B906-7134DC89A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3238-91B4-4313-8447-F2635242A9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6757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D5D36-2DE8-4A48-8150-EA91D2976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553E2-C6F1-4112-B770-7839F63C3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BF4CF-7ABD-46BA-9E83-110B8EB22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D375-2FEA-488F-8B9B-BB7C81778B4D}" type="datetimeFigureOut">
              <a:rPr lang="en-AU" smtClean="0"/>
              <a:t>9/09/2020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F5348-1D52-4D97-9C3C-9C48B3CAE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C4F94-4CA3-4DCE-B9BC-E5974A4AD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3238-91B4-4313-8447-F2635242A9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108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E55199-07AC-4DBF-95E0-957DEAF50D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881A4B-01E6-4D65-B66D-A874E210A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86748-3BFF-4AB3-9065-A61FF0133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D375-2FEA-488F-8B9B-BB7C81778B4D}" type="datetimeFigureOut">
              <a:rPr lang="en-AU" smtClean="0"/>
              <a:t>9/09/2020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05526-DA9F-44D2-9795-3E78DF32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C9C1C-89B4-419F-AA15-1EF8ABB9F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3238-91B4-4313-8447-F2635242A9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952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2FF2D-D6D0-428A-8E6A-BD1C9F6E7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F9188-B487-46A2-A083-1D27D4B3C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21F20-BC12-4367-A28E-649957AD8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D375-2FEA-488F-8B9B-BB7C81778B4D}" type="datetimeFigureOut">
              <a:rPr lang="en-AU" smtClean="0"/>
              <a:t>9/09/2020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2CD76-162F-47A6-A41A-5AA3E6EAD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376E1-7C94-4D86-A35B-5CF89896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3238-91B4-4313-8447-F2635242A9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912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50A4B-B221-421C-9C29-FF025AAC9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628C2-06A7-4972-801A-903C87615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CC9FC-13B9-4F6F-9CEF-015AEAA93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D375-2FEA-488F-8B9B-BB7C81778B4D}" type="datetimeFigureOut">
              <a:rPr lang="en-AU" smtClean="0"/>
              <a:t>9/09/2020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59682-1362-4EBD-ACAD-602C17B6B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A3CF4-4FBC-4B3D-88CC-6F1D4AE7D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3238-91B4-4313-8447-F2635242A9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98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DB991-C532-4699-AC03-44067C08C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DF93A-564F-4D9D-AA96-4ED72B4AB1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039A22-C18E-407C-9031-49CE2F182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AC3882-2FF3-498F-A33F-B212C3786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D375-2FEA-488F-8B9B-BB7C81778B4D}" type="datetimeFigureOut">
              <a:rPr lang="en-AU" smtClean="0"/>
              <a:t>9/09/2020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5C867-75F9-49F6-94D1-4F555C82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8F1665-9071-4EC8-AB82-EC7366F77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3238-91B4-4313-8447-F2635242A9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039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FF90F-C04B-46E9-844A-A84F338DD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62CD50-0A4D-4AF0-9270-95C6EB703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7EB72D-2549-4B19-9EBF-93EE5B20B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EB4846-7A94-4D06-9BD1-5F0DCB74DE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DFB096-E318-4F9D-8FFE-534A4B4ACF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94F69A-6864-49F8-8C1A-1ADBC34C2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D375-2FEA-488F-8B9B-BB7C81778B4D}" type="datetimeFigureOut">
              <a:rPr lang="en-AU" smtClean="0"/>
              <a:t>9/09/2020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17B67F-82B3-4290-837C-1341B9B90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DAB1AA-64AD-4DF3-BBD1-3C042C72D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3238-91B4-4313-8447-F2635242A9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21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0F8EB-F83A-418B-AD15-CC4FED2BB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0E9D72-746B-464D-9509-8A47CACC4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D375-2FEA-488F-8B9B-BB7C81778B4D}" type="datetimeFigureOut">
              <a:rPr lang="en-AU" smtClean="0"/>
              <a:t>9/09/2020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5C77A2-E09D-4CD6-88A6-DD48F96FD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F71E0F-8BEA-4635-A86F-F82BD0AD8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3238-91B4-4313-8447-F2635242A9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165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2003EE-343F-41DA-9332-D108B7CB4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D375-2FEA-488F-8B9B-BB7C81778B4D}" type="datetimeFigureOut">
              <a:rPr lang="en-AU" smtClean="0"/>
              <a:t>9/09/2020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3F54C2-5BE1-4039-8FA0-96626F23A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1AD0BD-7DE6-4A6F-ACC6-F67EBD62C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3238-91B4-4313-8447-F2635242A9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4106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832A5-17FA-4A62-A73B-F65539D41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4C033-F5D9-4E28-AE1A-D9A056ACF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10FAB-ECDE-475A-A811-3EECA2802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B7CF00-AF69-4841-8439-CB7547F7D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D375-2FEA-488F-8B9B-BB7C81778B4D}" type="datetimeFigureOut">
              <a:rPr lang="en-AU" smtClean="0"/>
              <a:t>9/09/2020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468EF0-61FA-493A-B2D4-8481D840B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B20D14-90AF-4B20-A675-558FAF97B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3238-91B4-4313-8447-F2635242A9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605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30C7B-541F-486E-A2F3-EEB3F9DC0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DA7DED-CF0F-4509-9589-354C97D93D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595883-5A52-4C20-811E-823DB2DBF0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EAAC73-18FB-4542-A5B0-0A9C8DB86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D375-2FEA-488F-8B9B-BB7C81778B4D}" type="datetimeFigureOut">
              <a:rPr lang="en-AU" smtClean="0"/>
              <a:t>9/09/2020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BB1B93-8EB1-4699-B6AC-625D8CA4C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54B22-890C-4784-8D9B-1D9A33F90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3238-91B4-4313-8447-F2635242A9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740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561558-BEBC-43F8-BDEA-A65657DE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B09716-7E90-44B2-8964-713D3EAEE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0B13B-A462-4068-884B-5A38B34D8E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4D375-2FEA-488F-8B9B-BB7C81778B4D}" type="datetimeFigureOut">
              <a:rPr lang="en-AU" smtClean="0"/>
              <a:t>9/09/2020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CB20E-11CD-4245-8DB3-C89FE8D80C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BD8F9-86CB-4ACF-891C-7AA1785894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B3238-91B4-4313-8447-F2635242A9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0343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DEDDFEB-49B5-4D09-B09A-6593924F91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994" y="0"/>
            <a:ext cx="10269415" cy="683382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1E2F0EB-7D03-4F45-B4FD-3CED6BA79778}"/>
              </a:ext>
            </a:extLst>
          </p:cNvPr>
          <p:cNvSpPr txBox="1"/>
          <p:nvPr/>
        </p:nvSpPr>
        <p:spPr>
          <a:xfrm>
            <a:off x="2124222" y="618978"/>
            <a:ext cx="7723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 সবাইকে </a:t>
            </a:r>
            <a:endParaRPr lang="en-AU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620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A55D07-9D66-4722-A727-AD724437FA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02" r="949"/>
          <a:stretch/>
        </p:blipFill>
        <p:spPr>
          <a:xfrm>
            <a:off x="1674054" y="0"/>
            <a:ext cx="9087731" cy="6858001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18016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39AA80-C5A9-4F23-84F2-AF8B4C67BB3F}"/>
              </a:ext>
            </a:extLst>
          </p:cNvPr>
          <p:cNvSpPr txBox="1"/>
          <p:nvPr/>
        </p:nvSpPr>
        <p:spPr>
          <a:xfrm>
            <a:off x="1266092" y="942535"/>
            <a:ext cx="934094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জেনে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নিই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যাত্রী, মুক্তি 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যাত্রী – </a:t>
            </a:r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 -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+ </a:t>
            </a:r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ফলা 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ছাত্র,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রহিম ৪র্থ শ্রেণির ছাত্র । </a:t>
            </a: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মুক্তি –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ক্ত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 ক + ত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তথ্যপ্রযুক্তির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34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7E6421-188E-4566-A2F9-304167A8327B}"/>
              </a:ext>
            </a:extLst>
          </p:cNvPr>
          <p:cNvSpPr txBox="1"/>
          <p:nvPr/>
        </p:nvSpPr>
        <p:spPr>
          <a:xfrm>
            <a:off x="1266092" y="942535"/>
            <a:ext cx="934094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বিপরীত শব্দ </a:t>
            </a:r>
          </a:p>
          <a:p>
            <a:pPr algn="ctr"/>
            <a:r>
              <a:rPr lang="bn-IN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শেষ,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IN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রা,নবীন,মুক্তি 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শেষ – শুরু</a:t>
            </a:r>
          </a:p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বাঁচা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নবীন– প্রবীন  </a:t>
            </a:r>
          </a:p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মুক্তি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ন্দী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50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ar: 5 Points 4">
            <a:extLst>
              <a:ext uri="{FF2B5EF4-FFF2-40B4-BE49-F238E27FC236}">
                <a16:creationId xmlns:a16="http://schemas.microsoft.com/office/drawing/2014/main" id="{23189074-8FD2-4627-8A93-A4FA8B43B136}"/>
              </a:ext>
            </a:extLst>
          </p:cNvPr>
          <p:cNvSpPr/>
          <p:nvPr/>
        </p:nvSpPr>
        <p:spPr>
          <a:xfrm>
            <a:off x="4269546" y="189915"/>
            <a:ext cx="3742006" cy="1575582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D0A5FD4-04C3-49D3-8114-FDE0987117EC}"/>
              </a:ext>
            </a:extLst>
          </p:cNvPr>
          <p:cNvSpPr/>
          <p:nvPr/>
        </p:nvSpPr>
        <p:spPr>
          <a:xfrm>
            <a:off x="3591949" y="3657599"/>
            <a:ext cx="5795890" cy="23967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8213023-2A8C-423B-9F81-48AD9EF2C258}"/>
              </a:ext>
            </a:extLst>
          </p:cNvPr>
          <p:cNvSpPr/>
          <p:nvPr/>
        </p:nvSpPr>
        <p:spPr>
          <a:xfrm>
            <a:off x="300110" y="1206305"/>
            <a:ext cx="5523915" cy="222269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438C22-DB06-4EDB-BCE9-48F1089B7D3D}"/>
              </a:ext>
            </a:extLst>
          </p:cNvPr>
          <p:cNvSpPr txBox="1"/>
          <p:nvPr/>
        </p:nvSpPr>
        <p:spPr>
          <a:xfrm>
            <a:off x="616634" y="803645"/>
            <a:ext cx="109587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নীল দল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বানান শুদ্ধ করে লেখো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ফীরোজা, রুপ, সহস্র, সবিষেশ,রূপালী।</a:t>
            </a:r>
          </a:p>
          <a:p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সবুজ দল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বাক্য গঠন করে লেখোঃ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নবীন, সোনালি, ছড়া,শহিদ। </a:t>
            </a:r>
            <a:endParaRPr lang="en-AU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00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176D9F-6D80-469D-809B-ED4DD2D8B36C}"/>
              </a:ext>
            </a:extLst>
          </p:cNvPr>
          <p:cNvSpPr txBox="1"/>
          <p:nvPr/>
        </p:nvSpPr>
        <p:spPr>
          <a:xfrm>
            <a:off x="328246" y="0"/>
            <a:ext cx="11535508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ক) কোন দেশকে সোনার বাংলাদেশ বলা হয়েছে?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উঃ বাংলাদেশকে। 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খ) এ দেশের নানা রূপ কোথায় দেখতে পায়?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উঃ আমাদের চারপাশের অপরূপ প্রকৃতির মাঝে। 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গ) নবীন যাত্রী কারা? 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উঃ যারা নতুন যুগের শিক্ষার্থী। 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ঘ) কবিতায় মুক্তিপাগল কাদের বলা হয়েছে?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উঃ এ দেশের স্বাধীনতা বা মুক্তির জন্য যারা সংগ্রাম করেছেন, তাদেরকেই মুক্তিপাগল বলা হয়েছে।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ঙ) “সবিশেষ মুজিবের” – এর অর্থ কী?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উঃ এর অর্থ বিশেষভাবে মুজিবের। </a:t>
            </a:r>
            <a:endParaRPr lang="en-AU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6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B9715A-96DA-4FFF-92BD-F954FDB4CE6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692A78-421E-4040-B7CB-0B99C646091F}"/>
              </a:ext>
            </a:extLst>
          </p:cNvPr>
          <p:cNvSpPr txBox="1"/>
          <p:nvPr/>
        </p:nvSpPr>
        <p:spPr>
          <a:xfrm>
            <a:off x="1603717" y="1533378"/>
            <a:ext cx="98895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</a:p>
          <a:p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আমাদের প্রিয় বাংলাদেশ সম্পর্কে ৫টি বাক্য লেখো।</a:t>
            </a:r>
            <a:endParaRPr lang="en-AU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1E897E45-E400-4AB2-9A86-A44F3DEF87F9}"/>
              </a:ext>
            </a:extLst>
          </p:cNvPr>
          <p:cNvSpPr/>
          <p:nvPr/>
        </p:nvSpPr>
        <p:spPr>
          <a:xfrm>
            <a:off x="520506" y="407963"/>
            <a:ext cx="2250830" cy="1125415"/>
          </a:xfrm>
          <a:prstGeom prst="star5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DF57AD95-0D57-47CF-B3D6-CAF7ABCD5EE5}"/>
              </a:ext>
            </a:extLst>
          </p:cNvPr>
          <p:cNvSpPr/>
          <p:nvPr/>
        </p:nvSpPr>
        <p:spPr>
          <a:xfrm>
            <a:off x="1362223" y="999417"/>
            <a:ext cx="2250830" cy="1125415"/>
          </a:xfrm>
          <a:prstGeom prst="star5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7778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0A8BCC-C167-423C-BF75-75170A65B9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1839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455C9F4-560A-436A-A002-E7206A7CA747}"/>
              </a:ext>
            </a:extLst>
          </p:cNvPr>
          <p:cNvSpPr txBox="1"/>
          <p:nvPr/>
        </p:nvSpPr>
        <p:spPr>
          <a:xfrm>
            <a:off x="4135901" y="2228671"/>
            <a:ext cx="3516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AU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650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5BC50C36-BFAD-4DB9-9440-D9ACD80EA30D}"/>
              </a:ext>
            </a:extLst>
          </p:cNvPr>
          <p:cNvSpPr/>
          <p:nvPr/>
        </p:nvSpPr>
        <p:spPr>
          <a:xfrm>
            <a:off x="248532" y="1434905"/>
            <a:ext cx="11788724" cy="51065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BEB50FD3-DECE-4DBE-B352-582D7E17789D}"/>
              </a:ext>
            </a:extLst>
          </p:cNvPr>
          <p:cNvSpPr/>
          <p:nvPr/>
        </p:nvSpPr>
        <p:spPr>
          <a:xfrm>
            <a:off x="154744" y="0"/>
            <a:ext cx="4346918" cy="206795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83228A-43AF-4B04-BE98-5211588AACD8}"/>
              </a:ext>
            </a:extLst>
          </p:cNvPr>
          <p:cNvSpPr txBox="1"/>
          <p:nvPr/>
        </p:nvSpPr>
        <p:spPr>
          <a:xfrm>
            <a:off x="506436" y="633046"/>
            <a:ext cx="1074771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ইসমাত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ফারজানা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চরণদ্বীপ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দেওয়ানবিবি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বোয়ালখালী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AU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51022EF6-C446-49C2-8B28-DBA87D6198D8}"/>
              </a:ext>
            </a:extLst>
          </p:cNvPr>
          <p:cNvSpPr/>
          <p:nvPr/>
        </p:nvSpPr>
        <p:spPr>
          <a:xfrm>
            <a:off x="10023236" y="316523"/>
            <a:ext cx="2082018" cy="167405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9C74CBCD-1A66-4354-B4DE-3C649637659F}"/>
              </a:ext>
            </a:extLst>
          </p:cNvPr>
          <p:cNvSpPr/>
          <p:nvPr/>
        </p:nvSpPr>
        <p:spPr>
          <a:xfrm>
            <a:off x="8257735" y="-21102"/>
            <a:ext cx="2082018" cy="13082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96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৪র্থ শ্রেণীর বাংলা বই pdf |আমার বাংলা ...">
            <a:extLst>
              <a:ext uri="{FF2B5EF4-FFF2-40B4-BE49-F238E27FC236}">
                <a16:creationId xmlns:a16="http://schemas.microsoft.com/office/drawing/2014/main" id="{00C1EC6A-4C97-4E03-ACA0-E144F1A00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37" y="66674"/>
            <a:ext cx="5894363" cy="6724651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A770B64-5E62-40AB-A110-79538EF2D653}"/>
              </a:ext>
            </a:extLst>
          </p:cNvPr>
          <p:cNvSpPr txBox="1"/>
          <p:nvPr/>
        </p:nvSpPr>
        <p:spPr>
          <a:xfrm>
            <a:off x="7236378" y="2722533"/>
            <a:ext cx="4037427" cy="2985433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শ্রেণিঃ  ৪র্থ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বিষয়ঃ  বাংলা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28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kumimoji="0" lang="bn-I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মুক্তির</a:t>
            </a:r>
            <a:r>
              <a:rPr lang="en-US" sz="28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ছড়া</a:t>
            </a:r>
            <a:r>
              <a:rPr lang="en-US" sz="28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bn-I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IN" sz="28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kumimoji="0" lang="bn-I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৪০ মিনিট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2E858F59-567F-46E5-A661-807A9074F375}"/>
              </a:ext>
            </a:extLst>
          </p:cNvPr>
          <p:cNvSpPr/>
          <p:nvPr/>
        </p:nvSpPr>
        <p:spPr>
          <a:xfrm>
            <a:off x="6822831" y="815926"/>
            <a:ext cx="4896450" cy="1931226"/>
          </a:xfrm>
          <a:prstGeom prst="triangle">
            <a:avLst>
              <a:gd name="adj" fmla="val 49429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4364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87BEE9-24DA-4D39-B87A-BEACA45BF410}"/>
              </a:ext>
            </a:extLst>
          </p:cNvPr>
          <p:cNvSpPr txBox="1"/>
          <p:nvPr/>
        </p:nvSpPr>
        <p:spPr>
          <a:xfrm>
            <a:off x="461889" y="489734"/>
            <a:ext cx="1126822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</a:p>
          <a:p>
            <a:pPr algn="ctr"/>
            <a:endParaRPr lang="bn-IN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4800" dirty="0">
                <a:latin typeface="NikoshBAN" panose="02000000000000000000" pitchFamily="2" charset="0"/>
                <a:cs typeface="NikoshBAN" panose="02000000000000000000" pitchFamily="2" charset="0"/>
              </a:rPr>
              <a:t>1.2.1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উচ্চারিত পঠিত বাক্য শুনে বলতে পারবে।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4800" dirty="0">
                <a:latin typeface="NikoshBAN" panose="02000000000000000000" pitchFamily="2" charset="0"/>
                <a:cs typeface="NikoshBAN" panose="02000000000000000000" pitchFamily="2" charset="0"/>
              </a:rPr>
              <a:t>2.1.2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 কবিতা সঠিক ছন্দে আবৃত্তি করতে পারবে।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4800" dirty="0">
                <a:latin typeface="NikoshBAN" panose="02000000000000000000" pitchFamily="2" charset="0"/>
                <a:cs typeface="NikoshBAN" panose="02000000000000000000" pitchFamily="2" charset="0"/>
              </a:rPr>
              <a:t>1.3.2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 দিয়ে গঠিত শব্দ সংবলিত বাক্য পড়তে পারবে।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AU" sz="4800" dirty="0">
                <a:latin typeface="NikoshBAN" panose="02000000000000000000" pitchFamily="2" charset="0"/>
                <a:cs typeface="NikoshBAN" panose="02000000000000000000" pitchFamily="2" charset="0"/>
              </a:rPr>
              <a:t>2.3.2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পঠিত কবিতার বিষয়ে প্রশ্নের উত্তর লিখতে পারবে। </a:t>
            </a:r>
            <a:endParaRPr lang="en-AU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469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0E4691-93AE-4534-BEDB-C5F27D67B4B9}"/>
              </a:ext>
            </a:extLst>
          </p:cNvPr>
          <p:cNvSpPr txBox="1"/>
          <p:nvPr/>
        </p:nvSpPr>
        <p:spPr>
          <a:xfrm>
            <a:off x="3123028" y="31151"/>
            <a:ext cx="7596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জেলা-অনুযায়ী-সমগ্র-বাংলাদেশের-অবস্থান">
            <a:extLst>
              <a:ext uri="{FF2B5EF4-FFF2-40B4-BE49-F238E27FC236}">
                <a16:creationId xmlns:a16="http://schemas.microsoft.com/office/drawing/2014/main" id="{C4831BD3-815E-4C8D-A111-29A860EE75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37" y="31151"/>
            <a:ext cx="4853354" cy="685632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স্বাধীনতা, গণহত্যা ও ‍মুক্তিযুদ্ধের চেতনা">
            <a:extLst>
              <a:ext uri="{FF2B5EF4-FFF2-40B4-BE49-F238E27FC236}">
                <a16:creationId xmlns:a16="http://schemas.microsoft.com/office/drawing/2014/main" id="{7E937994-A29D-465C-99E6-B125BE41C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371" y="31151"/>
            <a:ext cx="6768411" cy="6843646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4D2728B-E8E3-4E3A-B4E3-0B2BF3163504}"/>
              </a:ext>
            </a:extLst>
          </p:cNvPr>
          <p:cNvSpPr txBox="1"/>
          <p:nvPr/>
        </p:nvSpPr>
        <p:spPr>
          <a:xfrm>
            <a:off x="3995225" y="31151"/>
            <a:ext cx="8196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ছবিগুলো কোন দেশের বলে মনে হচ্ছে? </a:t>
            </a:r>
            <a:endParaRPr lang="en-AU" sz="28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03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বৈচিত্রময় নৈসর্গিক সৌন্দর্যে ভরপুর বাংলাদেশের গ্রাম">
            <a:extLst>
              <a:ext uri="{FF2B5EF4-FFF2-40B4-BE49-F238E27FC236}">
                <a16:creationId xmlns:a16="http://schemas.microsoft.com/office/drawing/2014/main" id="{48E45350-5367-4138-BEF7-BCB5D5E99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070" y="427309"/>
            <a:ext cx="4149969" cy="2602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পাহাড়ের কোলে অপরূপ নৈস্বর্গ">
            <a:extLst>
              <a:ext uri="{FF2B5EF4-FFF2-40B4-BE49-F238E27FC236}">
                <a16:creationId xmlns:a16="http://schemas.microsoft.com/office/drawing/2014/main" id="{B081FFDA-ACC6-41CA-9234-F720D57EE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61" y="382422"/>
            <a:ext cx="4557932" cy="2776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বাংলাদেশের রুপালি ইলিশ নিতে চায় সুইজারল্যান্ড">
            <a:extLst>
              <a:ext uri="{FF2B5EF4-FFF2-40B4-BE49-F238E27FC236}">
                <a16:creationId xmlns:a16="http://schemas.microsoft.com/office/drawing/2014/main" id="{0D98753A-CB48-4BCE-A0BF-1EB014C0AB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99" y="4328499"/>
            <a:ext cx="4217277" cy="2203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9E41C4D-F5ED-4754-B901-3B23ECDEC0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3335" y="4429562"/>
            <a:ext cx="5181005" cy="200112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3434939-1A8D-4147-9DC2-EB0EE75A02ED}"/>
              </a:ext>
            </a:extLst>
          </p:cNvPr>
          <p:cNvSpPr txBox="1"/>
          <p:nvPr/>
        </p:nvSpPr>
        <p:spPr>
          <a:xfrm>
            <a:off x="593299" y="342906"/>
            <a:ext cx="3570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সবুজ প্রকৃতি </a:t>
            </a:r>
            <a:endParaRPr lang="en-AU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226829-75CE-4DCB-BB67-ACE02F6BCADB}"/>
              </a:ext>
            </a:extLst>
          </p:cNvPr>
          <p:cNvSpPr txBox="1"/>
          <p:nvPr/>
        </p:nvSpPr>
        <p:spPr>
          <a:xfrm>
            <a:off x="8780586" y="604515"/>
            <a:ext cx="3080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সোনালি ধান </a:t>
            </a:r>
            <a:endParaRPr lang="en-AU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42F926-7BC1-4E02-A714-D0444C8C766A}"/>
              </a:ext>
            </a:extLst>
          </p:cNvPr>
          <p:cNvSpPr txBox="1"/>
          <p:nvPr/>
        </p:nvSpPr>
        <p:spPr>
          <a:xfrm>
            <a:off x="247660" y="4338216"/>
            <a:ext cx="3767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রুপালি ইলিশ   </a:t>
            </a:r>
            <a:endParaRPr lang="en-AU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C9519E-D8E1-4F4B-A41C-269C14EAD139}"/>
              </a:ext>
            </a:extLst>
          </p:cNvPr>
          <p:cNvSpPr txBox="1"/>
          <p:nvPr/>
        </p:nvSpPr>
        <p:spPr>
          <a:xfrm>
            <a:off x="8412480" y="4568061"/>
            <a:ext cx="4149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নানা রঙের ফুল</a:t>
            </a:r>
            <a:endParaRPr lang="en-AU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DA32E2-B1FF-45B2-AA1A-A0ED097A7199}"/>
              </a:ext>
            </a:extLst>
          </p:cNvPr>
          <p:cNvSpPr txBox="1"/>
          <p:nvPr/>
        </p:nvSpPr>
        <p:spPr>
          <a:xfrm>
            <a:off x="593299" y="3429000"/>
            <a:ext cx="11190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এমন সুন্দর দৃশ্যগুলো কোন দেশের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12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মুক্তিযুদ্ধের ছবি">
            <a:extLst>
              <a:ext uri="{FF2B5EF4-FFF2-40B4-BE49-F238E27FC236}">
                <a16:creationId xmlns:a16="http://schemas.microsoft.com/office/drawing/2014/main" id="{39335389-E1E4-4210-B5B3-B3D457929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031" y="0"/>
            <a:ext cx="5757784" cy="455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সংবিধানে ৭ই মার্চের সঠিক ভাষণ অন্তর্ভুক্তিতে হাইকোর্টের রুল">
            <a:extLst>
              <a:ext uri="{FF2B5EF4-FFF2-40B4-BE49-F238E27FC236}">
                <a16:creationId xmlns:a16="http://schemas.microsoft.com/office/drawing/2014/main" id="{FC996676-47E0-4F39-AAD1-B3616B858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296031" cy="4555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4653CFB-BD53-4A4A-8418-4FDF4118FD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6979" y="5016727"/>
            <a:ext cx="5901439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20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EFC71C-7ACB-49C2-B002-8D9FB1235249}"/>
              </a:ext>
            </a:extLst>
          </p:cNvPr>
          <p:cNvSpPr/>
          <p:nvPr/>
        </p:nvSpPr>
        <p:spPr>
          <a:xfrm>
            <a:off x="1927275" y="2954214"/>
            <a:ext cx="9551962" cy="37842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মুক্তির</a:t>
            </a:r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ছড়া</a:t>
            </a:r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সানাউল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E5F636CD-134A-45B3-958F-251321E66B03}"/>
              </a:ext>
            </a:extLst>
          </p:cNvPr>
          <p:cNvSpPr/>
          <p:nvPr/>
        </p:nvSpPr>
        <p:spPr>
          <a:xfrm>
            <a:off x="3078479" y="752619"/>
            <a:ext cx="7807569" cy="1716259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AU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Sun 1">
            <a:extLst>
              <a:ext uri="{FF2B5EF4-FFF2-40B4-BE49-F238E27FC236}">
                <a16:creationId xmlns:a16="http://schemas.microsoft.com/office/drawing/2014/main" id="{55F15D82-8AE9-402F-991D-B53F5D264237}"/>
              </a:ext>
            </a:extLst>
          </p:cNvPr>
          <p:cNvSpPr/>
          <p:nvPr/>
        </p:nvSpPr>
        <p:spPr>
          <a:xfrm>
            <a:off x="154745" y="-98475"/>
            <a:ext cx="3556780" cy="2082017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5423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007EAE3-0BDF-4A7F-9626-717062D96F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83" r="1761"/>
          <a:stretch/>
        </p:blipFill>
        <p:spPr>
          <a:xfrm>
            <a:off x="3262751" y="0"/>
            <a:ext cx="5181854" cy="685800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2" name="Star: 5 Points 1">
            <a:extLst>
              <a:ext uri="{FF2B5EF4-FFF2-40B4-BE49-F238E27FC236}">
                <a16:creationId xmlns:a16="http://schemas.microsoft.com/office/drawing/2014/main" id="{0908E260-9C39-4DF1-B57A-6735241410FF}"/>
              </a:ext>
            </a:extLst>
          </p:cNvPr>
          <p:cNvSpPr/>
          <p:nvPr/>
        </p:nvSpPr>
        <p:spPr>
          <a:xfrm>
            <a:off x="965851" y="942536"/>
            <a:ext cx="1252024" cy="169867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76A67FFD-238A-46AE-8074-952E0B8DE4E4}"/>
              </a:ext>
            </a:extLst>
          </p:cNvPr>
          <p:cNvSpPr/>
          <p:nvPr/>
        </p:nvSpPr>
        <p:spPr>
          <a:xfrm>
            <a:off x="883659" y="3808828"/>
            <a:ext cx="1252024" cy="169867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B22E2A8A-D629-447D-9A93-B23995458107}"/>
              </a:ext>
            </a:extLst>
          </p:cNvPr>
          <p:cNvSpPr/>
          <p:nvPr/>
        </p:nvSpPr>
        <p:spPr>
          <a:xfrm>
            <a:off x="9489481" y="1052733"/>
            <a:ext cx="1252024" cy="169867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5DDCAD9E-C508-406C-BCA4-A0E6C1DB8836}"/>
              </a:ext>
            </a:extLst>
          </p:cNvPr>
          <p:cNvSpPr/>
          <p:nvPr/>
        </p:nvSpPr>
        <p:spPr>
          <a:xfrm>
            <a:off x="9489481" y="3808828"/>
            <a:ext cx="1252024" cy="169867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4389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296</Words>
  <Application>Microsoft Office PowerPoint</Application>
  <PresentationFormat>Widescreen</PresentationFormat>
  <Paragraphs>65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51</cp:revision>
  <dcterms:created xsi:type="dcterms:W3CDTF">2020-09-08T16:07:53Z</dcterms:created>
  <dcterms:modified xsi:type="dcterms:W3CDTF">2020-09-09T18:48:44Z</dcterms:modified>
</cp:coreProperties>
</file>