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</p:sldMasterIdLst>
  <p:notesMasterIdLst>
    <p:notesMasterId r:id="rId33"/>
  </p:notesMasterIdLst>
  <p:sldIdLst>
    <p:sldId id="289" r:id="rId7"/>
    <p:sldId id="290" r:id="rId8"/>
    <p:sldId id="291" r:id="rId9"/>
    <p:sldId id="292" r:id="rId10"/>
    <p:sldId id="293" r:id="rId11"/>
    <p:sldId id="256" r:id="rId12"/>
    <p:sldId id="257" r:id="rId13"/>
    <p:sldId id="288" r:id="rId14"/>
    <p:sldId id="279" r:id="rId15"/>
    <p:sldId id="260" r:id="rId16"/>
    <p:sldId id="280" r:id="rId17"/>
    <p:sldId id="263" r:id="rId18"/>
    <p:sldId id="281" r:id="rId19"/>
    <p:sldId id="266" r:id="rId20"/>
    <p:sldId id="282" r:id="rId21"/>
    <p:sldId id="268" r:id="rId22"/>
    <p:sldId id="283" r:id="rId23"/>
    <p:sldId id="270" r:id="rId24"/>
    <p:sldId id="284" r:id="rId25"/>
    <p:sldId id="272" r:id="rId26"/>
    <p:sldId id="285" r:id="rId27"/>
    <p:sldId id="274" r:id="rId28"/>
    <p:sldId id="286" r:id="rId29"/>
    <p:sldId id="276" r:id="rId30"/>
    <p:sldId id="287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19" autoAdjust="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DF34-9637-4ED5-AC65-F0AEBD1399B9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F2880-3098-43B3-BDF2-D50D1B3A5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3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Welcome slide.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7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Aim of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552E-55D0-4223-9635-88447A69949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7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3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0FC7-3D03-4A1E-91E2-031D9760DD52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BD52-724B-4CBF-8D04-98B0B161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0FC7-3D03-4A1E-91E2-031D9760DD52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BD52-724B-4CBF-8D04-98B0B161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4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0FC7-3D03-4A1E-91E2-031D9760DD52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BD52-724B-4CBF-8D04-98B0B161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56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6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3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1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81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6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82">
                <a:solidFill>
                  <a:schemeClr val="tx1">
                    <a:tint val="75000"/>
                  </a:schemeClr>
                </a:solidFill>
              </a:defRPr>
            </a:lvl1pPr>
            <a:lvl2pPr marL="541730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2pPr>
            <a:lvl3pPr marL="1083460" indent="0">
              <a:buNone/>
              <a:defRPr sz="1853">
                <a:solidFill>
                  <a:schemeClr val="tx1">
                    <a:tint val="75000"/>
                  </a:schemeClr>
                </a:solidFill>
              </a:defRPr>
            </a:lvl3pPr>
            <a:lvl4pPr marL="1625190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216692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70865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325038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7921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433384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6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12925"/>
            <a:ext cx="8128000" cy="5130800"/>
          </a:xfrm>
        </p:spPr>
        <p:txBody>
          <a:bodyPr/>
          <a:lstStyle>
            <a:lvl1pPr>
              <a:defRPr sz="3353"/>
            </a:lvl1pPr>
            <a:lvl2pPr>
              <a:defRPr sz="2824"/>
            </a:lvl2pPr>
            <a:lvl3pPr>
              <a:defRPr sz="2382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5600" y="1812925"/>
            <a:ext cx="8128000" cy="5130800"/>
          </a:xfrm>
        </p:spPr>
        <p:txBody>
          <a:bodyPr/>
          <a:lstStyle>
            <a:lvl1pPr>
              <a:defRPr sz="3353"/>
            </a:lvl1pPr>
            <a:lvl2pPr>
              <a:defRPr sz="2824"/>
            </a:lvl2pPr>
            <a:lvl3pPr>
              <a:defRPr sz="2382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66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24" b="1"/>
            </a:lvl1pPr>
            <a:lvl2pPr marL="541730" indent="0">
              <a:buNone/>
              <a:defRPr sz="2382" b="1"/>
            </a:lvl2pPr>
            <a:lvl3pPr marL="1083460" indent="0">
              <a:buNone/>
              <a:defRPr sz="2118" b="1"/>
            </a:lvl3pPr>
            <a:lvl4pPr marL="1625190" indent="0">
              <a:buNone/>
              <a:defRPr sz="1853" b="1"/>
            </a:lvl4pPr>
            <a:lvl5pPr marL="2166921" indent="0">
              <a:buNone/>
              <a:defRPr sz="1853" b="1"/>
            </a:lvl5pPr>
            <a:lvl6pPr marL="2708651" indent="0">
              <a:buNone/>
              <a:defRPr sz="1853" b="1"/>
            </a:lvl6pPr>
            <a:lvl7pPr marL="3250381" indent="0">
              <a:buNone/>
              <a:defRPr sz="1853" b="1"/>
            </a:lvl7pPr>
            <a:lvl8pPr marL="3792111" indent="0">
              <a:buNone/>
              <a:defRPr sz="1853" b="1"/>
            </a:lvl8pPr>
            <a:lvl9pPr marL="4333841" indent="0">
              <a:buNone/>
              <a:defRPr sz="1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24"/>
            </a:lvl1pPr>
            <a:lvl2pPr>
              <a:defRPr sz="2382"/>
            </a:lvl2pPr>
            <a:lvl3pPr>
              <a:defRPr sz="2118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24" b="1"/>
            </a:lvl1pPr>
            <a:lvl2pPr marL="541730" indent="0">
              <a:buNone/>
              <a:defRPr sz="2382" b="1"/>
            </a:lvl2pPr>
            <a:lvl3pPr marL="1083460" indent="0">
              <a:buNone/>
              <a:defRPr sz="2118" b="1"/>
            </a:lvl3pPr>
            <a:lvl4pPr marL="1625190" indent="0">
              <a:buNone/>
              <a:defRPr sz="1853" b="1"/>
            </a:lvl4pPr>
            <a:lvl5pPr marL="2166921" indent="0">
              <a:buNone/>
              <a:defRPr sz="1853" b="1"/>
            </a:lvl5pPr>
            <a:lvl6pPr marL="2708651" indent="0">
              <a:buNone/>
              <a:defRPr sz="1853" b="1"/>
            </a:lvl6pPr>
            <a:lvl7pPr marL="3250381" indent="0">
              <a:buNone/>
              <a:defRPr sz="1853" b="1"/>
            </a:lvl7pPr>
            <a:lvl8pPr marL="3792111" indent="0">
              <a:buNone/>
              <a:defRPr sz="1853" b="1"/>
            </a:lvl8pPr>
            <a:lvl9pPr marL="4333841" indent="0">
              <a:buNone/>
              <a:defRPr sz="1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24"/>
            </a:lvl1pPr>
            <a:lvl2pPr>
              <a:defRPr sz="2382"/>
            </a:lvl2pPr>
            <a:lvl3pPr>
              <a:defRPr sz="2118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9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4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9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794"/>
            </a:lvl1pPr>
            <a:lvl2pPr>
              <a:defRPr sz="3353"/>
            </a:lvl2pPr>
            <a:lvl3pPr>
              <a:defRPr sz="2824"/>
            </a:lvl3pPr>
            <a:lvl4pPr>
              <a:defRPr sz="2382"/>
            </a:lvl4pPr>
            <a:lvl5pPr>
              <a:defRPr sz="2382"/>
            </a:lvl5pPr>
            <a:lvl6pPr>
              <a:defRPr sz="2382"/>
            </a:lvl6pPr>
            <a:lvl7pPr>
              <a:defRPr sz="2382"/>
            </a:lvl7pPr>
            <a:lvl8pPr>
              <a:defRPr sz="2382"/>
            </a:lvl8pPr>
            <a:lvl9pPr>
              <a:defRPr sz="23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77"/>
            </a:lvl1pPr>
            <a:lvl2pPr marL="541730" indent="0">
              <a:buNone/>
              <a:defRPr sz="1412"/>
            </a:lvl2pPr>
            <a:lvl3pPr marL="1083460" indent="0">
              <a:buNone/>
              <a:defRPr sz="1147"/>
            </a:lvl3pPr>
            <a:lvl4pPr marL="1625190" indent="0">
              <a:buNone/>
              <a:defRPr sz="1059"/>
            </a:lvl4pPr>
            <a:lvl5pPr marL="2166921" indent="0">
              <a:buNone/>
              <a:defRPr sz="1059"/>
            </a:lvl5pPr>
            <a:lvl6pPr marL="2708651" indent="0">
              <a:buNone/>
              <a:defRPr sz="1059"/>
            </a:lvl6pPr>
            <a:lvl7pPr marL="3250381" indent="0">
              <a:buNone/>
              <a:defRPr sz="1059"/>
            </a:lvl7pPr>
            <a:lvl8pPr marL="3792111" indent="0">
              <a:buNone/>
              <a:defRPr sz="1059"/>
            </a:lvl8pPr>
            <a:lvl9pPr marL="4333841" indent="0">
              <a:buNone/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0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0FC7-3D03-4A1E-91E2-031D9760DD52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BD52-724B-4CBF-8D04-98B0B161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26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94"/>
            </a:lvl1pPr>
            <a:lvl2pPr marL="541730" indent="0">
              <a:buNone/>
              <a:defRPr sz="3353"/>
            </a:lvl2pPr>
            <a:lvl3pPr marL="1083460" indent="0">
              <a:buNone/>
              <a:defRPr sz="2824"/>
            </a:lvl3pPr>
            <a:lvl4pPr marL="1625190" indent="0">
              <a:buNone/>
              <a:defRPr sz="2382"/>
            </a:lvl4pPr>
            <a:lvl5pPr marL="2166921" indent="0">
              <a:buNone/>
              <a:defRPr sz="2382"/>
            </a:lvl5pPr>
            <a:lvl6pPr marL="2708651" indent="0">
              <a:buNone/>
              <a:defRPr sz="2382"/>
            </a:lvl6pPr>
            <a:lvl7pPr marL="3250381" indent="0">
              <a:buNone/>
              <a:defRPr sz="2382"/>
            </a:lvl7pPr>
            <a:lvl8pPr marL="3792111" indent="0">
              <a:buNone/>
              <a:defRPr sz="2382"/>
            </a:lvl8pPr>
            <a:lvl9pPr marL="4333841" indent="0">
              <a:buNone/>
              <a:defRPr sz="238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77"/>
            </a:lvl1pPr>
            <a:lvl2pPr marL="541730" indent="0">
              <a:buNone/>
              <a:defRPr sz="1412"/>
            </a:lvl2pPr>
            <a:lvl3pPr marL="1083460" indent="0">
              <a:buNone/>
              <a:defRPr sz="1147"/>
            </a:lvl3pPr>
            <a:lvl4pPr marL="1625190" indent="0">
              <a:buNone/>
              <a:defRPr sz="1059"/>
            </a:lvl4pPr>
            <a:lvl5pPr marL="2166921" indent="0">
              <a:buNone/>
              <a:defRPr sz="1059"/>
            </a:lvl5pPr>
            <a:lvl6pPr marL="2708651" indent="0">
              <a:buNone/>
              <a:defRPr sz="1059"/>
            </a:lvl6pPr>
            <a:lvl7pPr marL="3250381" indent="0">
              <a:buNone/>
              <a:defRPr sz="1059"/>
            </a:lvl7pPr>
            <a:lvl8pPr marL="3792111" indent="0">
              <a:buNone/>
              <a:defRPr sz="1059"/>
            </a:lvl8pPr>
            <a:lvl9pPr marL="4333841" indent="0">
              <a:buNone/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75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0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11150"/>
            <a:ext cx="41148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11150"/>
            <a:ext cx="121412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77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47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69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4595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13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5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0FC7-3D03-4A1E-91E2-031D9760DD52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BD52-724B-4CBF-8D04-98B0B161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49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8A2391-5D31-497A-995B-119877EFD948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60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23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9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20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55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05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33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62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43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2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0FC7-3D03-4A1E-91E2-031D9760DD52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BD52-724B-4CBF-8D04-98B0B161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18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59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25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51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43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138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97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61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47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53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28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0FC7-3D03-4A1E-91E2-031D9760DD52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BD52-724B-4CBF-8D04-98B0B161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192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27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99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556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96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61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871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50A5-7F21-45A9-A99B-2E045BBB1C5D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072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6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3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50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404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6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82">
                <a:solidFill>
                  <a:schemeClr val="tx1">
                    <a:tint val="75000"/>
                  </a:schemeClr>
                </a:solidFill>
              </a:defRPr>
            </a:lvl1pPr>
            <a:lvl2pPr marL="541730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2pPr>
            <a:lvl3pPr marL="1083460" indent="0">
              <a:buNone/>
              <a:defRPr sz="1853">
                <a:solidFill>
                  <a:schemeClr val="tx1">
                    <a:tint val="75000"/>
                  </a:schemeClr>
                </a:solidFill>
              </a:defRPr>
            </a:lvl3pPr>
            <a:lvl4pPr marL="1625190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216692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70865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325038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7921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433384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8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0FC7-3D03-4A1E-91E2-031D9760DD52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BD52-724B-4CBF-8D04-98B0B161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309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53"/>
            </a:lvl1pPr>
            <a:lvl2pPr>
              <a:defRPr sz="2824"/>
            </a:lvl2pPr>
            <a:lvl3pPr>
              <a:defRPr sz="2382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53"/>
            </a:lvl1pPr>
            <a:lvl2pPr>
              <a:defRPr sz="2824"/>
            </a:lvl2pPr>
            <a:lvl3pPr>
              <a:defRPr sz="2382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105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24" b="1"/>
            </a:lvl1pPr>
            <a:lvl2pPr marL="541730" indent="0">
              <a:buNone/>
              <a:defRPr sz="2382" b="1"/>
            </a:lvl2pPr>
            <a:lvl3pPr marL="1083460" indent="0">
              <a:buNone/>
              <a:defRPr sz="2118" b="1"/>
            </a:lvl3pPr>
            <a:lvl4pPr marL="1625190" indent="0">
              <a:buNone/>
              <a:defRPr sz="1853" b="1"/>
            </a:lvl4pPr>
            <a:lvl5pPr marL="2166921" indent="0">
              <a:buNone/>
              <a:defRPr sz="1853" b="1"/>
            </a:lvl5pPr>
            <a:lvl6pPr marL="2708651" indent="0">
              <a:buNone/>
              <a:defRPr sz="1853" b="1"/>
            </a:lvl6pPr>
            <a:lvl7pPr marL="3250381" indent="0">
              <a:buNone/>
              <a:defRPr sz="1853" b="1"/>
            </a:lvl7pPr>
            <a:lvl8pPr marL="3792111" indent="0">
              <a:buNone/>
              <a:defRPr sz="1853" b="1"/>
            </a:lvl8pPr>
            <a:lvl9pPr marL="4333841" indent="0">
              <a:buNone/>
              <a:defRPr sz="1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24"/>
            </a:lvl1pPr>
            <a:lvl2pPr>
              <a:defRPr sz="2382"/>
            </a:lvl2pPr>
            <a:lvl3pPr>
              <a:defRPr sz="2118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24" b="1"/>
            </a:lvl1pPr>
            <a:lvl2pPr marL="541730" indent="0">
              <a:buNone/>
              <a:defRPr sz="2382" b="1"/>
            </a:lvl2pPr>
            <a:lvl3pPr marL="1083460" indent="0">
              <a:buNone/>
              <a:defRPr sz="2118" b="1"/>
            </a:lvl3pPr>
            <a:lvl4pPr marL="1625190" indent="0">
              <a:buNone/>
              <a:defRPr sz="1853" b="1"/>
            </a:lvl4pPr>
            <a:lvl5pPr marL="2166921" indent="0">
              <a:buNone/>
              <a:defRPr sz="1853" b="1"/>
            </a:lvl5pPr>
            <a:lvl6pPr marL="2708651" indent="0">
              <a:buNone/>
              <a:defRPr sz="1853" b="1"/>
            </a:lvl6pPr>
            <a:lvl7pPr marL="3250381" indent="0">
              <a:buNone/>
              <a:defRPr sz="1853" b="1"/>
            </a:lvl7pPr>
            <a:lvl8pPr marL="3792111" indent="0">
              <a:buNone/>
              <a:defRPr sz="1853" b="1"/>
            </a:lvl8pPr>
            <a:lvl9pPr marL="4333841" indent="0">
              <a:buNone/>
              <a:defRPr sz="1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24"/>
            </a:lvl1pPr>
            <a:lvl2pPr>
              <a:defRPr sz="2382"/>
            </a:lvl2pPr>
            <a:lvl3pPr>
              <a:defRPr sz="2118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047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712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42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794"/>
            </a:lvl1pPr>
            <a:lvl2pPr>
              <a:defRPr sz="3353"/>
            </a:lvl2pPr>
            <a:lvl3pPr>
              <a:defRPr sz="2824"/>
            </a:lvl3pPr>
            <a:lvl4pPr>
              <a:defRPr sz="2382"/>
            </a:lvl4pPr>
            <a:lvl5pPr>
              <a:defRPr sz="2382"/>
            </a:lvl5pPr>
            <a:lvl6pPr>
              <a:defRPr sz="2382"/>
            </a:lvl6pPr>
            <a:lvl7pPr>
              <a:defRPr sz="2382"/>
            </a:lvl7pPr>
            <a:lvl8pPr>
              <a:defRPr sz="2382"/>
            </a:lvl8pPr>
            <a:lvl9pPr>
              <a:defRPr sz="23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77"/>
            </a:lvl1pPr>
            <a:lvl2pPr marL="541730" indent="0">
              <a:buNone/>
              <a:defRPr sz="1412"/>
            </a:lvl2pPr>
            <a:lvl3pPr marL="1083460" indent="0">
              <a:buNone/>
              <a:defRPr sz="1147"/>
            </a:lvl3pPr>
            <a:lvl4pPr marL="1625190" indent="0">
              <a:buNone/>
              <a:defRPr sz="1059"/>
            </a:lvl4pPr>
            <a:lvl5pPr marL="2166921" indent="0">
              <a:buNone/>
              <a:defRPr sz="1059"/>
            </a:lvl5pPr>
            <a:lvl6pPr marL="2708651" indent="0">
              <a:buNone/>
              <a:defRPr sz="1059"/>
            </a:lvl6pPr>
            <a:lvl7pPr marL="3250381" indent="0">
              <a:buNone/>
              <a:defRPr sz="1059"/>
            </a:lvl7pPr>
            <a:lvl8pPr marL="3792111" indent="0">
              <a:buNone/>
              <a:defRPr sz="1059"/>
            </a:lvl8pPr>
            <a:lvl9pPr marL="4333841" indent="0">
              <a:buNone/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749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94"/>
            </a:lvl1pPr>
            <a:lvl2pPr marL="541730" indent="0">
              <a:buNone/>
              <a:defRPr sz="3353"/>
            </a:lvl2pPr>
            <a:lvl3pPr marL="1083460" indent="0">
              <a:buNone/>
              <a:defRPr sz="2824"/>
            </a:lvl3pPr>
            <a:lvl4pPr marL="1625190" indent="0">
              <a:buNone/>
              <a:defRPr sz="2382"/>
            </a:lvl4pPr>
            <a:lvl5pPr marL="2166921" indent="0">
              <a:buNone/>
              <a:defRPr sz="2382"/>
            </a:lvl5pPr>
            <a:lvl6pPr marL="2708651" indent="0">
              <a:buNone/>
              <a:defRPr sz="2382"/>
            </a:lvl6pPr>
            <a:lvl7pPr marL="3250381" indent="0">
              <a:buNone/>
              <a:defRPr sz="2382"/>
            </a:lvl7pPr>
            <a:lvl8pPr marL="3792111" indent="0">
              <a:buNone/>
              <a:defRPr sz="2382"/>
            </a:lvl8pPr>
            <a:lvl9pPr marL="4333841" indent="0">
              <a:buNone/>
              <a:defRPr sz="238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77"/>
            </a:lvl1pPr>
            <a:lvl2pPr marL="541730" indent="0">
              <a:buNone/>
              <a:defRPr sz="1412"/>
            </a:lvl2pPr>
            <a:lvl3pPr marL="1083460" indent="0">
              <a:buNone/>
              <a:defRPr sz="1147"/>
            </a:lvl3pPr>
            <a:lvl4pPr marL="1625190" indent="0">
              <a:buNone/>
              <a:defRPr sz="1059"/>
            </a:lvl4pPr>
            <a:lvl5pPr marL="2166921" indent="0">
              <a:buNone/>
              <a:defRPr sz="1059"/>
            </a:lvl5pPr>
            <a:lvl6pPr marL="2708651" indent="0">
              <a:buNone/>
              <a:defRPr sz="1059"/>
            </a:lvl6pPr>
            <a:lvl7pPr marL="3250381" indent="0">
              <a:buNone/>
              <a:defRPr sz="1059"/>
            </a:lvl7pPr>
            <a:lvl8pPr marL="3792111" indent="0">
              <a:buNone/>
              <a:defRPr sz="1059"/>
            </a:lvl8pPr>
            <a:lvl9pPr marL="4333841" indent="0">
              <a:buNone/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870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544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6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0FC7-3D03-4A1E-91E2-031D9760DD52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BD52-724B-4CBF-8D04-98B0B161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7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0FC7-3D03-4A1E-91E2-031D9760DD52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BD52-724B-4CBF-8D04-98B0B161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22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0FC7-3D03-4A1E-91E2-031D9760DD52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BD52-724B-4CBF-8D04-98B0B161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9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0FC7-3D03-4A1E-91E2-031D9760DD52}" type="datetimeFigureOut">
              <a:rPr lang="en-US" smtClean="0"/>
              <a:t>09/10/20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4BD52-724B-4CBF-8D04-98B0B1610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4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3460"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4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4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34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5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3460" rtl="0" eaLnBrk="1" latinLnBrk="0" hangingPunct="1">
        <a:spcBef>
          <a:spcPct val="0"/>
        </a:spcBef>
        <a:buNone/>
        <a:defRPr sz="52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298" indent="-406298" algn="l" defTabSz="1083460" rtl="0" eaLnBrk="1" latinLnBrk="0" hangingPunct="1">
        <a:spcBef>
          <a:spcPct val="20000"/>
        </a:spcBef>
        <a:buFont typeface="Arial" pitchFamily="34" charset="0"/>
        <a:buChar char="•"/>
        <a:defRPr sz="3794" kern="1200">
          <a:solidFill>
            <a:schemeClr val="tx1"/>
          </a:solidFill>
          <a:latin typeface="+mn-lt"/>
          <a:ea typeface="+mn-ea"/>
          <a:cs typeface="+mn-cs"/>
        </a:defRPr>
      </a:lvl1pPr>
      <a:lvl2pPr marL="880311" indent="-338581" algn="l" defTabSz="1083460" rtl="0" eaLnBrk="1" latinLnBrk="0" hangingPunct="1">
        <a:spcBef>
          <a:spcPct val="20000"/>
        </a:spcBef>
        <a:buFont typeface="Arial" pitchFamily="34" charset="0"/>
        <a:buChar char="–"/>
        <a:defRPr sz="3353" kern="1200">
          <a:solidFill>
            <a:schemeClr val="tx1"/>
          </a:solidFill>
          <a:latin typeface="+mn-lt"/>
          <a:ea typeface="+mn-ea"/>
          <a:cs typeface="+mn-cs"/>
        </a:defRPr>
      </a:lvl2pPr>
      <a:lvl3pPr marL="1354325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3pPr>
      <a:lvl4pPr marL="1896056" indent="-270865" algn="l" defTabSz="1083460" rtl="0" eaLnBrk="1" latinLnBrk="0" hangingPunct="1">
        <a:spcBef>
          <a:spcPct val="20000"/>
        </a:spcBef>
        <a:buFont typeface="Arial" pitchFamily="34" charset="0"/>
        <a:buChar char="–"/>
        <a:defRPr sz="2382" kern="1200">
          <a:solidFill>
            <a:schemeClr val="tx1"/>
          </a:solidFill>
          <a:latin typeface="+mn-lt"/>
          <a:ea typeface="+mn-ea"/>
          <a:cs typeface="+mn-cs"/>
        </a:defRPr>
      </a:lvl4pPr>
      <a:lvl5pPr marL="2437786" indent="-270865" algn="l" defTabSz="1083460" rtl="0" eaLnBrk="1" latinLnBrk="0" hangingPunct="1">
        <a:spcBef>
          <a:spcPct val="20000"/>
        </a:spcBef>
        <a:buFont typeface="Arial" pitchFamily="34" charset="0"/>
        <a:buChar char="»"/>
        <a:defRPr sz="2382" kern="1200">
          <a:solidFill>
            <a:schemeClr val="tx1"/>
          </a:solidFill>
          <a:latin typeface="+mn-lt"/>
          <a:ea typeface="+mn-ea"/>
          <a:cs typeface="+mn-cs"/>
        </a:defRPr>
      </a:lvl5pPr>
      <a:lvl6pPr marL="297951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6pPr>
      <a:lvl7pPr marL="352124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7pPr>
      <a:lvl8pPr marL="406297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8pPr>
      <a:lvl9pPr marL="460470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4173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8346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2519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6692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70865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5038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79211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3384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908E0B-795A-4DBD-BCD4-7D861337950D}" type="datetimeFigureOut">
              <a:rPr lang="en-US" smtClean="0"/>
              <a:pPr/>
              <a:t>09/10/20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6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2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4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3460"/>
              <a:t>09/10/20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4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4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34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4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1083460" rtl="0" eaLnBrk="1" latinLnBrk="0" hangingPunct="1">
        <a:spcBef>
          <a:spcPct val="0"/>
        </a:spcBef>
        <a:buNone/>
        <a:defRPr sz="52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298" indent="-406298" algn="l" defTabSz="1083460" rtl="0" eaLnBrk="1" latinLnBrk="0" hangingPunct="1">
        <a:spcBef>
          <a:spcPct val="20000"/>
        </a:spcBef>
        <a:buFont typeface="Arial" pitchFamily="34" charset="0"/>
        <a:buChar char="•"/>
        <a:defRPr sz="3794" kern="1200">
          <a:solidFill>
            <a:schemeClr val="tx1"/>
          </a:solidFill>
          <a:latin typeface="+mn-lt"/>
          <a:ea typeface="+mn-ea"/>
          <a:cs typeface="+mn-cs"/>
        </a:defRPr>
      </a:lvl1pPr>
      <a:lvl2pPr marL="880311" indent="-338581" algn="l" defTabSz="1083460" rtl="0" eaLnBrk="1" latinLnBrk="0" hangingPunct="1">
        <a:spcBef>
          <a:spcPct val="20000"/>
        </a:spcBef>
        <a:buFont typeface="Arial" pitchFamily="34" charset="0"/>
        <a:buChar char="–"/>
        <a:defRPr sz="3353" kern="1200">
          <a:solidFill>
            <a:schemeClr val="tx1"/>
          </a:solidFill>
          <a:latin typeface="+mn-lt"/>
          <a:ea typeface="+mn-ea"/>
          <a:cs typeface="+mn-cs"/>
        </a:defRPr>
      </a:lvl2pPr>
      <a:lvl3pPr marL="1354325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3pPr>
      <a:lvl4pPr marL="1896056" indent="-270865" algn="l" defTabSz="1083460" rtl="0" eaLnBrk="1" latinLnBrk="0" hangingPunct="1">
        <a:spcBef>
          <a:spcPct val="20000"/>
        </a:spcBef>
        <a:buFont typeface="Arial" pitchFamily="34" charset="0"/>
        <a:buChar char="–"/>
        <a:defRPr sz="2382" kern="1200">
          <a:solidFill>
            <a:schemeClr val="tx1"/>
          </a:solidFill>
          <a:latin typeface="+mn-lt"/>
          <a:ea typeface="+mn-ea"/>
          <a:cs typeface="+mn-cs"/>
        </a:defRPr>
      </a:lvl4pPr>
      <a:lvl5pPr marL="2437786" indent="-270865" algn="l" defTabSz="1083460" rtl="0" eaLnBrk="1" latinLnBrk="0" hangingPunct="1">
        <a:spcBef>
          <a:spcPct val="20000"/>
        </a:spcBef>
        <a:buFont typeface="Arial" pitchFamily="34" charset="0"/>
        <a:buChar char="»"/>
        <a:defRPr sz="2382" kern="1200">
          <a:solidFill>
            <a:schemeClr val="tx1"/>
          </a:solidFill>
          <a:latin typeface="+mn-lt"/>
          <a:ea typeface="+mn-ea"/>
          <a:cs typeface="+mn-cs"/>
        </a:defRPr>
      </a:lvl5pPr>
      <a:lvl6pPr marL="297951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6pPr>
      <a:lvl7pPr marL="352124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7pPr>
      <a:lvl8pPr marL="406297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8pPr>
      <a:lvl9pPr marL="460470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4173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8346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2519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6692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70865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5038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79211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3384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4000">
              <a:srgbClr val="0070C0"/>
            </a:gs>
            <a:gs pos="51750">
              <a:srgbClr val="84B1D9"/>
            </a:gs>
            <a:gs pos="42500">
              <a:srgbClr val="589BD1"/>
            </a:gs>
            <a:gs pos="71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6765" y="3966883"/>
            <a:ext cx="4706471" cy="168088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1083460"/>
            <a:r>
              <a:rPr lang="en-US" sz="2118" b="1" dirty="0">
                <a:solidFill>
                  <a:prstClr val="black"/>
                </a:solidFill>
                <a:latin typeface="Book Antiqua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09865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81496"/>
              </p:ext>
            </p:extLst>
          </p:nvPr>
        </p:nvGraphicFramePr>
        <p:xfrm>
          <a:off x="245661" y="1530231"/>
          <a:ext cx="11682482" cy="53388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46468"/>
                <a:gridCol w="1460310"/>
                <a:gridCol w="6675704"/>
              </a:tblGrid>
              <a:tr h="6211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needs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remain only a dream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2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never be successful in life if one sits idly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2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One’s ambition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work hard to materialize any ambition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0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Sometimes 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be competitive too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2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materialize one’s desired ambition only by working hard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alibri Light" panose="020F0302020204030204"/>
              </a:rPr>
              <a:t>3. </a:t>
            </a: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Make five sentences using parts of sentences from each column of the table below.   			 1 x 5 =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0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Answer: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048"/>
            <a:ext cx="12192000" cy="5929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err="1" smtClean="0"/>
              <a:t>i</a:t>
            </a:r>
            <a:r>
              <a:rPr lang="en-US" sz="4800" dirty="0" smtClean="0"/>
              <a:t>) One can materialize one’s desired ambition only by working hard.</a:t>
            </a:r>
          </a:p>
          <a:p>
            <a:pPr marL="0" indent="0">
              <a:buNone/>
            </a:pPr>
            <a:r>
              <a:rPr lang="en-US" sz="4800" dirty="0" smtClean="0"/>
              <a:t>ii) One needs to work hard to materialize any ambition.</a:t>
            </a:r>
          </a:p>
          <a:p>
            <a:pPr marL="0" indent="0">
              <a:buNone/>
            </a:pPr>
            <a:r>
              <a:rPr lang="en-US" sz="4800" dirty="0" smtClean="0"/>
              <a:t>iii)  One can never be successful in life if one sits idly.</a:t>
            </a: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iv) One’s ambition needs to be competitive too.</a:t>
            </a:r>
          </a:p>
          <a:p>
            <a:pPr marL="0" indent="0">
              <a:buNone/>
            </a:pPr>
            <a:r>
              <a:rPr lang="en-US" sz="4800" dirty="0" smtClean="0"/>
              <a:t>v) Sometimes it can remain only a dream.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312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10605"/>
              </p:ext>
            </p:extLst>
          </p:nvPr>
        </p:nvGraphicFramePr>
        <p:xfrm>
          <a:off x="245661" y="1184565"/>
          <a:ext cx="11682482" cy="55275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11688"/>
                <a:gridCol w="1895090"/>
                <a:gridCol w="6675704"/>
              </a:tblGrid>
              <a:tr h="12473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Culture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 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includes 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shake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badly influenced by dish antenna and so 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3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Hospitality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hands at greetings only with males and not with females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4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Our culture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term used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way of life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3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society’s beliefs, custom. language and so 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0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part of Bangladeshi culture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alibri Light" panose="020F0302020204030204"/>
              </a:rPr>
              <a:t>4. </a:t>
            </a: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Make five sentences using parts of sentences from each column of the table below.   			 1 x 5 =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0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Answer: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048"/>
            <a:ext cx="12192000" cy="5929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err="1" smtClean="0"/>
              <a:t>i</a:t>
            </a:r>
            <a:r>
              <a:rPr lang="en-US" sz="4800" dirty="0" smtClean="0"/>
              <a:t>) Culture is a term used for a way of life.</a:t>
            </a:r>
          </a:p>
          <a:p>
            <a:pPr marL="0" indent="0">
              <a:buNone/>
            </a:pPr>
            <a:r>
              <a:rPr lang="en-US" sz="4800" dirty="0" smtClean="0"/>
              <a:t>ii) It includes a society’s beliefs, custom, language and so on.</a:t>
            </a:r>
          </a:p>
          <a:p>
            <a:pPr marL="0" indent="0">
              <a:buNone/>
            </a:pPr>
            <a:r>
              <a:rPr lang="en-US" sz="4800" dirty="0" smtClean="0"/>
              <a:t>iii)  Hospitality is a part of Bangladeshi culture</a:t>
            </a: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iv) We shake hands at greetings only with males and not with females.</a:t>
            </a:r>
          </a:p>
          <a:p>
            <a:pPr marL="0" indent="0">
              <a:buNone/>
            </a:pPr>
            <a:r>
              <a:rPr lang="en-US" sz="4800" dirty="0" smtClean="0"/>
              <a:t>v) Our culture is badly influenced by dish antenna and so on.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6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591893"/>
              </p:ext>
            </p:extLst>
          </p:nvPr>
        </p:nvGraphicFramePr>
        <p:xfrm>
          <a:off x="245661" y="1309255"/>
          <a:ext cx="11682482" cy="53824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79430"/>
                <a:gridCol w="1496291"/>
                <a:gridCol w="7106761"/>
              </a:tblGrid>
              <a:tr h="10840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Character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means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hates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combination of some virtues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3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crown of life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Character of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person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man without character.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0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 also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mental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 moral qualities of a person, a community, a race </a:t>
                      </a:r>
                      <a:r>
                        <a:rPr lang="en-US" sz="4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etc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Everybody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mental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 moral nature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alibri Light" panose="020F0302020204030204"/>
              </a:rPr>
              <a:t>5. </a:t>
            </a: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Make five sentences using parts of sentences from each column of the table below.   			 1 x 5 =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0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Answer: 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4320"/>
            <a:ext cx="12192000" cy="5823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err="1" smtClean="0"/>
              <a:t>i</a:t>
            </a:r>
            <a:r>
              <a:rPr lang="en-US" sz="4800" dirty="0" smtClean="0"/>
              <a:t>) Character is the mental or moral qualities of a person, a community, a race etc.</a:t>
            </a:r>
          </a:p>
          <a:p>
            <a:pPr marL="0" indent="0">
              <a:buNone/>
            </a:pPr>
            <a:r>
              <a:rPr lang="en-US" sz="4800" dirty="0" smtClean="0"/>
              <a:t>ii) It means the combination of some virtues.</a:t>
            </a:r>
          </a:p>
          <a:p>
            <a:pPr marL="0" indent="0">
              <a:buNone/>
            </a:pPr>
            <a:r>
              <a:rPr lang="en-US" sz="4800" dirty="0" smtClean="0"/>
              <a:t>iii)  Character of a person is the crown of life.</a:t>
            </a: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iv) It also is a mental or moral nature.</a:t>
            </a:r>
          </a:p>
          <a:p>
            <a:pPr marL="0" indent="0">
              <a:buNone/>
            </a:pPr>
            <a:r>
              <a:rPr lang="en-US" sz="4800" dirty="0" smtClean="0"/>
              <a:t>v) Everybody hates a man without character.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1102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966888"/>
              </p:ext>
            </p:extLst>
          </p:nvPr>
        </p:nvGraphicFramePr>
        <p:xfrm>
          <a:off x="245661" y="1077218"/>
          <a:ext cx="11682482" cy="57426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952266"/>
                <a:gridCol w="2909455"/>
                <a:gridCol w="4820761"/>
              </a:tblGrid>
              <a:tr h="9717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will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remain 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will always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inspire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 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2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21</a:t>
                      </a:r>
                      <a:r>
                        <a:rPr lang="en-US" sz="40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</a:t>
                      </a: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February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National Martyrs 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0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26</a:t>
                      </a:r>
                      <a:r>
                        <a:rPr lang="en-US" sz="4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March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Independence 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2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Our nation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indebted to the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martyrs of our country 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92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These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now international Mother Language</a:t>
                      </a:r>
                      <a:r>
                        <a:rPr lang="en-US" sz="4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Day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alibri Light" panose="020F0302020204030204"/>
              </a:rPr>
              <a:t>6. </a:t>
            </a: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Make five sentences using parts of sentences from each column of the table below.   			 1 x 5 =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0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Answer: 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048"/>
            <a:ext cx="12192000" cy="5929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err="1" smtClean="0"/>
              <a:t>i</a:t>
            </a:r>
            <a:r>
              <a:rPr lang="en-US" sz="4800" dirty="0" smtClean="0"/>
              <a:t>) The 21 February is the National Martyrs day.</a:t>
            </a:r>
          </a:p>
          <a:p>
            <a:pPr marL="0" indent="0">
              <a:buNone/>
            </a:pPr>
            <a:r>
              <a:rPr lang="en-US" sz="4800" dirty="0" smtClean="0"/>
              <a:t>ii) The 21 February is now International Mother Language Day.</a:t>
            </a:r>
          </a:p>
          <a:p>
            <a:pPr marL="0" indent="0">
              <a:buNone/>
            </a:pPr>
            <a:r>
              <a:rPr lang="en-US" sz="4800" dirty="0" smtClean="0"/>
              <a:t>iii)  The 26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March is the Independence Day.</a:t>
            </a: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iv) These days will always inspire us.</a:t>
            </a:r>
          </a:p>
          <a:p>
            <a:pPr marL="0" indent="0">
              <a:buNone/>
            </a:pPr>
            <a:r>
              <a:rPr lang="en-US" sz="4800" dirty="0" smtClean="0"/>
              <a:t>v) Our nation will remain indebted to the martyrs of our country.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22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829430"/>
              </p:ext>
            </p:extLst>
          </p:nvPr>
        </p:nvGraphicFramePr>
        <p:xfrm>
          <a:off x="245661" y="1337572"/>
          <a:ext cx="11682482" cy="53686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53384"/>
                <a:gridCol w="2311617"/>
                <a:gridCol w="5317481"/>
              </a:tblGrid>
              <a:tr h="10913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achieved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one of the main impediments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3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Bangladesh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some impediments to be developed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13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developing country of South Asia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0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Corruption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freedom in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1971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8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independent country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alibri Light" panose="020F0302020204030204"/>
              </a:rPr>
              <a:t>7. </a:t>
            </a: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Make five sentences using parts of sentences from each column of the table below.   			 1 x 5 =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0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Answer: 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048"/>
            <a:ext cx="12192000" cy="5929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err="1" smtClean="0"/>
              <a:t>i</a:t>
            </a:r>
            <a:r>
              <a:rPr lang="en-US" sz="4800" dirty="0" smtClean="0"/>
              <a:t>) Bangladesh is a developing country of South Asia.</a:t>
            </a:r>
          </a:p>
          <a:p>
            <a:pPr marL="0" indent="0">
              <a:buNone/>
            </a:pPr>
            <a:r>
              <a:rPr lang="en-US" sz="4800" dirty="0" smtClean="0"/>
              <a:t>ii) It is an independent country.</a:t>
            </a:r>
          </a:p>
          <a:p>
            <a:pPr marL="0" indent="0">
              <a:buNone/>
            </a:pPr>
            <a:r>
              <a:rPr lang="en-US" sz="4800" dirty="0" smtClean="0"/>
              <a:t>iii)  It achieved freedom in 1971.</a:t>
            </a: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iv) It has some impediments to be developed.</a:t>
            </a:r>
          </a:p>
          <a:p>
            <a:pPr marL="0" indent="0">
              <a:buNone/>
            </a:pPr>
            <a:r>
              <a:rPr lang="en-US" sz="4800" dirty="0" smtClean="0"/>
              <a:t>v) corruption is one of the main impediments.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251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9354" y="4762"/>
            <a:ext cx="9144000" cy="50292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7400" y="502694"/>
            <a:ext cx="3200400" cy="4145507"/>
            <a:chOff x="533400" y="502693"/>
            <a:chExt cx="2438400" cy="3535907"/>
          </a:xfrm>
        </p:grpSpPr>
        <p:sp>
          <p:nvSpPr>
            <p:cNvPr id="8" name="Rectangle 7"/>
            <p:cNvSpPr/>
            <p:nvPr/>
          </p:nvSpPr>
          <p:spPr>
            <a:xfrm>
              <a:off x="533400" y="502693"/>
              <a:ext cx="2438400" cy="4117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Md. Abdul </a:t>
              </a:r>
              <a:r>
                <a:rPr lang="en-US" dirty="0" err="1">
                  <a:solidFill>
                    <a:srgbClr val="FFFFFF"/>
                  </a:solidFill>
                </a:rPr>
                <a:t>Motalab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3378958"/>
              <a:ext cx="2438400" cy="65964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Police Lines School and College, </a:t>
              </a:r>
              <a:r>
                <a:rPr lang="en-US" dirty="0" err="1">
                  <a:solidFill>
                    <a:srgbClr val="002060"/>
                  </a:solidFill>
                </a:rPr>
                <a:t>Rangpur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4200" y="533400"/>
            <a:ext cx="3276600" cy="3977640"/>
            <a:chOff x="6248400" y="655093"/>
            <a:chExt cx="2438400" cy="2697707"/>
          </a:xfrm>
        </p:grpSpPr>
        <p:sp>
          <p:nvSpPr>
            <p:cNvPr id="6" name="Rectangle 5"/>
            <p:cNvSpPr/>
            <p:nvPr/>
          </p:nvSpPr>
          <p:spPr>
            <a:xfrm>
              <a:off x="6248400" y="1066800"/>
              <a:ext cx="2438400" cy="228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655093"/>
              <a:ext cx="2438400" cy="4117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ENGLISH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29200" y="1"/>
            <a:ext cx="2057400" cy="50269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Identity</a:t>
            </a:r>
          </a:p>
        </p:txBody>
      </p:sp>
      <p:pic>
        <p:nvPicPr>
          <p:cNvPr id="1026" name="Picture 2" descr="D:\14-9-19\Content Picture\Bac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54" y="-304800"/>
            <a:ext cx="1676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75820"/>
            <a:ext cx="3215754" cy="28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670478"/>
              </p:ext>
            </p:extLst>
          </p:nvPr>
        </p:nvGraphicFramePr>
        <p:xfrm>
          <a:off x="143933" y="1173124"/>
          <a:ext cx="11863187" cy="53566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95421"/>
                <a:gridCol w="2126928"/>
                <a:gridCol w="6340838"/>
              </a:tblGrid>
              <a:tr h="13302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Mount Everest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might be 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has 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fascinated </a:t>
                      </a: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looks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difficult and dangerous because of snow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6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exciting and challenging to them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6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But climbing the Everest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climbers always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6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the Himalayan mountains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6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snow slides and cracks under 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2192000" cy="1094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alibri Light" panose="020F0302020204030204"/>
              </a:rPr>
              <a:t>8. </a:t>
            </a: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Make five sentences using parts of sentences from each column of the table below.   			 1 x 5 =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0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Answer: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9684"/>
            <a:ext cx="12192000" cy="6148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err="1" smtClean="0"/>
              <a:t>i</a:t>
            </a:r>
            <a:r>
              <a:rPr lang="en-US" sz="4800" dirty="0" smtClean="0"/>
              <a:t>) Mount Everest is in the Himalayan mountains.</a:t>
            </a:r>
          </a:p>
          <a:p>
            <a:pPr marL="0" indent="0">
              <a:buNone/>
            </a:pPr>
            <a:r>
              <a:rPr lang="en-US" sz="4800" dirty="0" smtClean="0"/>
              <a:t>ii) It fascinated the climbers always.</a:t>
            </a:r>
          </a:p>
          <a:p>
            <a:pPr marL="0" indent="0">
              <a:buNone/>
            </a:pPr>
            <a:r>
              <a:rPr lang="en-US" sz="4800" dirty="0" smtClean="0"/>
              <a:t>iii)  It looks exciting and challenging to them.</a:t>
            </a: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iv) But climbing the Everest might be difficult and dangerous because of snow.</a:t>
            </a:r>
          </a:p>
          <a:p>
            <a:pPr marL="0" indent="0">
              <a:buNone/>
            </a:pPr>
            <a:r>
              <a:rPr lang="en-US" sz="4800" dirty="0" smtClean="0"/>
              <a:t>v) There has snow slides and cracks under ice.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668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94730"/>
              </p:ext>
            </p:extLst>
          </p:nvPr>
        </p:nvGraphicFramePr>
        <p:xfrm>
          <a:off x="239844" y="1184223"/>
          <a:ext cx="11767279" cy="54998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74790"/>
                <a:gridCol w="2867769"/>
                <a:gridCol w="6224720"/>
              </a:tblGrid>
              <a:tr h="8106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can  prosper </a:t>
                      </a: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ennobles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training for proper growth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2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liberation from prejudice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Nobody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our mind and refines our sensibility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8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purpose of education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 life without education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8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process by which our mind develops through formal learning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alibri Light" panose="020F0302020204030204"/>
              </a:rPr>
              <a:t>9. </a:t>
            </a: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Make five sentences using parts of sentences from each column of the table below.   			 1 x 5 =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0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Answer: 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9684"/>
            <a:ext cx="12192000" cy="6148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err="1" smtClean="0"/>
              <a:t>i</a:t>
            </a:r>
            <a:r>
              <a:rPr lang="en-US" sz="4400" dirty="0" smtClean="0"/>
              <a:t>) Education is the process by which our mind develops through formal learning.</a:t>
            </a:r>
          </a:p>
          <a:p>
            <a:pPr marL="0" indent="0">
              <a:buNone/>
            </a:pPr>
            <a:r>
              <a:rPr lang="en-US" sz="4400" dirty="0" smtClean="0"/>
              <a:t>ii) It ennobles our mind and refines our sensibility.</a:t>
            </a:r>
          </a:p>
          <a:p>
            <a:pPr marL="0" indent="0">
              <a:buNone/>
            </a:pPr>
            <a:r>
              <a:rPr lang="en-US" sz="4400" dirty="0" smtClean="0"/>
              <a:t>iii)  The purpose of education is the liberation from prejudice.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iv) It is the training for proper growth.</a:t>
            </a:r>
          </a:p>
          <a:p>
            <a:pPr marL="0" indent="0">
              <a:buNone/>
            </a:pPr>
            <a:r>
              <a:rPr lang="en-US" sz="4400" dirty="0" smtClean="0"/>
              <a:t>v) Nobody can prosper in life without education.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754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32483"/>
              </p:ext>
            </p:extLst>
          </p:nvPr>
        </p:nvGraphicFramePr>
        <p:xfrm>
          <a:off x="104931" y="1334124"/>
          <a:ext cx="11977140" cy="54274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32255"/>
                <a:gridCol w="3378626"/>
                <a:gridCol w="5166259"/>
              </a:tblGrid>
              <a:tr h="10309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Self confidence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endParaRPr lang="en-US" sz="3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helps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should exercise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leads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man to reach the goal of life.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9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one to lose his self-confidence.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9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lack </a:t>
                      </a: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determination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 enjoyable.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9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Success without self-confidence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one of the invaluable human qualities.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7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48105" algn="l"/>
                        </a:tabLs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One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 in order to overcome the problems of life.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alibri Light" panose="020F0302020204030204"/>
              </a:rPr>
              <a:t>10. </a:t>
            </a: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Make five sentences using parts of sentences from each column of the table below.   			 1 x 5 =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0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Answer: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9684"/>
            <a:ext cx="12192000" cy="6148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err="1" smtClean="0"/>
              <a:t>i</a:t>
            </a:r>
            <a:r>
              <a:rPr lang="en-US" sz="4400" dirty="0" smtClean="0"/>
              <a:t>) Self-confidence is one of the invaluable human qualities.</a:t>
            </a:r>
          </a:p>
          <a:p>
            <a:pPr marL="0" indent="0">
              <a:buNone/>
            </a:pPr>
            <a:r>
              <a:rPr lang="en-US" sz="4400" dirty="0" smtClean="0"/>
              <a:t>ii) It helps a man to reach the goal of life.</a:t>
            </a:r>
          </a:p>
          <a:p>
            <a:pPr marL="0" indent="0">
              <a:buNone/>
            </a:pPr>
            <a:r>
              <a:rPr lang="en-US" sz="4400" dirty="0" smtClean="0"/>
              <a:t>iii)  The lack of determination leads one to lose his self-confidence.</a:t>
            </a: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iv) Success without self-confidence is not enjoyable.</a:t>
            </a:r>
          </a:p>
          <a:p>
            <a:pPr marL="0" indent="0">
              <a:buNone/>
            </a:pPr>
            <a:r>
              <a:rPr lang="en-US" sz="4400" dirty="0" smtClean="0"/>
              <a:t>v) One should exercise it in order to overcome the problems of life.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789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0412" y="5109883"/>
            <a:ext cx="6723529" cy="164413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defTabSz="1083460"/>
            <a:r>
              <a:rPr lang="en-US" sz="2118" b="1" dirty="0" smtClean="0">
                <a:solidFill>
                  <a:prstClr val="black"/>
                </a:solidFill>
                <a:latin typeface="Book Antiqua" pitchFamily="18" charset="0"/>
              </a:rPr>
              <a:t>Thank You</a:t>
            </a:r>
            <a:endParaRPr lang="en-US" sz="2118" b="1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9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12192000" cy="54864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WHAT ARE THE STUDENTS DOING HERE?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2" y="914400"/>
            <a:ext cx="7729728" cy="4108704"/>
          </a:xfrm>
        </p:spPr>
      </p:pic>
    </p:spTree>
    <p:extLst>
      <p:ext uri="{BB962C8B-B14F-4D97-AF65-F5344CB8AC3E}">
        <p14:creationId xmlns:p14="http://schemas.microsoft.com/office/powerpoint/2010/main" val="75108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-1" y="2535318"/>
            <a:ext cx="12044363" cy="1619343"/>
          </a:xfrm>
          <a:prstGeom prst="ribbon2">
            <a:avLst>
              <a:gd name="adj1" fmla="val 16667"/>
              <a:gd name="adj2" fmla="val 731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on </a:t>
            </a:r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table</a:t>
            </a:r>
            <a:endParaRPr lang="en-US" sz="4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4734" y="1181686"/>
            <a:ext cx="8556673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Topic is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380342" y="1143000"/>
            <a:ext cx="7525658" cy="83820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Book Antiqua" pitchFamily="18" charset="0"/>
              </a:rPr>
              <a:t>Learning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80342" y="2438400"/>
            <a:ext cx="7525658" cy="3276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black"/>
                </a:solidFill>
                <a:latin typeface="Book Antiqua" pitchFamily="18" charset="0"/>
              </a:rPr>
              <a:t>After completing this lesson, we will be able to –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prstClr val="black"/>
                </a:solidFill>
                <a:latin typeface="Book Antiqua" pitchFamily="18" charset="0"/>
              </a:rPr>
              <a:t>prepare for the S.S.C examination</a:t>
            </a:r>
            <a:endParaRPr lang="en-US" sz="28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0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3025"/>
          </a:xfrm>
        </p:spPr>
        <p:txBody>
          <a:bodyPr>
            <a:noAutofit/>
          </a:bodyPr>
          <a:lstStyle/>
          <a:p>
            <a:r>
              <a:rPr lang="en-US" sz="3200" b="1" dirty="0"/>
              <a:t>1. Make five sentences using parts of sentences from each column of the table below.   			</a:t>
            </a:r>
            <a:r>
              <a:rPr lang="en-US" sz="3200" b="1" dirty="0" smtClean="0"/>
              <a:t> 1 </a:t>
            </a:r>
            <a:r>
              <a:rPr lang="en-US" sz="3200" b="1" dirty="0"/>
              <a:t>x 5 = 5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14333"/>
              </p:ext>
            </p:extLst>
          </p:nvPr>
        </p:nvGraphicFramePr>
        <p:xfrm>
          <a:off x="249383" y="1059873"/>
          <a:ext cx="11450781" cy="55986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44782"/>
                <a:gridCol w="3873001"/>
                <a:gridCol w="5532998"/>
              </a:tblGrid>
              <a:tr h="18548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Many students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 not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know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can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 write out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cannot understand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beat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lengthen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that writing answers to the point and neatly brings good marks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5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their answers sometimes unnecessarily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5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So, they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their examination papers fairly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2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questions properly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4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about the bush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2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0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Answer: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9684"/>
            <a:ext cx="12192000" cy="6148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err="1" smtClean="0"/>
              <a:t>i</a:t>
            </a:r>
            <a:r>
              <a:rPr lang="en-US" sz="4400" dirty="0" smtClean="0"/>
              <a:t>) Many students do not know that writing answer is to the point and neatly brings good marks.</a:t>
            </a:r>
          </a:p>
          <a:p>
            <a:pPr marL="0" indent="0">
              <a:buNone/>
            </a:pPr>
            <a:r>
              <a:rPr lang="en-US" sz="4400" dirty="0" smtClean="0"/>
              <a:t>ii) So, they lengthen their answers sometimes unnecessarily.</a:t>
            </a:r>
          </a:p>
          <a:p>
            <a:pPr marL="0" indent="0">
              <a:buNone/>
            </a:pPr>
            <a:r>
              <a:rPr lang="en-US" sz="4400" dirty="0" smtClean="0"/>
              <a:t>iii)  </a:t>
            </a:r>
            <a:r>
              <a:rPr lang="en-US" sz="4400" dirty="0"/>
              <a:t>They cannot write out their examination papers fairly.</a:t>
            </a:r>
          </a:p>
          <a:p>
            <a:pPr marL="0" indent="0">
              <a:buNone/>
            </a:pPr>
            <a:r>
              <a:rPr lang="en-US" sz="4400" dirty="0" smtClean="0"/>
              <a:t>iv) They </a:t>
            </a:r>
            <a:r>
              <a:rPr lang="en-US" sz="4400" dirty="0"/>
              <a:t>cannot understand the questions </a:t>
            </a:r>
            <a:r>
              <a:rPr lang="en-US" sz="4400" dirty="0" smtClean="0"/>
              <a:t>properly.</a:t>
            </a:r>
          </a:p>
          <a:p>
            <a:pPr marL="0" indent="0">
              <a:buNone/>
            </a:pPr>
            <a:r>
              <a:rPr lang="en-US" sz="4400" dirty="0" smtClean="0"/>
              <a:t>v) So they beat about the bush.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609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30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2. </a:t>
            </a:r>
            <a:r>
              <a:rPr lang="en-US" sz="3200" b="1" dirty="0"/>
              <a:t>Make five sentences using parts of sentences from each column of the table below.   			</a:t>
            </a:r>
            <a:r>
              <a:rPr lang="en-US" sz="3200" b="1" dirty="0" smtClean="0"/>
              <a:t> 1 </a:t>
            </a:r>
            <a:r>
              <a:rPr lang="en-US" sz="3200" b="1" dirty="0"/>
              <a:t>x 5 = 5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77640"/>
              </p:ext>
            </p:extLst>
          </p:nvPr>
        </p:nvGraphicFramePr>
        <p:xfrm>
          <a:off x="107429" y="899910"/>
          <a:ext cx="11977142" cy="58161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48131"/>
                <a:gridCol w="1918741"/>
                <a:gridCol w="7210270"/>
              </a:tblGrid>
              <a:tr h="5816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Sincerely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 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77240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properly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2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sincere 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also sincere to their works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32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great people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 aware of its importance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48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people of our country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indifferent to the work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6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importance of sincerity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6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great virtue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1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804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Answer: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9232"/>
            <a:ext cx="12192000" cy="5688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err="1" smtClean="0"/>
              <a:t>i</a:t>
            </a:r>
            <a:r>
              <a:rPr lang="en-US" sz="4800" dirty="0" smtClean="0"/>
              <a:t>) Sincerity is a great virtue.</a:t>
            </a:r>
          </a:p>
          <a:p>
            <a:pPr marL="0" indent="0">
              <a:buNone/>
            </a:pPr>
            <a:r>
              <a:rPr lang="en-US" sz="4800" dirty="0" smtClean="0"/>
              <a:t>ii) A sincere man works properly.</a:t>
            </a:r>
          </a:p>
          <a:p>
            <a:pPr marL="0" indent="0">
              <a:buNone/>
            </a:pPr>
            <a:r>
              <a:rPr lang="en-US" sz="4800" dirty="0" smtClean="0"/>
              <a:t>iii)  The great people are also sincere to their works.</a:t>
            </a: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iv) The people of our country are not aware of its importance.</a:t>
            </a:r>
          </a:p>
          <a:p>
            <a:pPr marL="0" indent="0">
              <a:buNone/>
            </a:pPr>
            <a:r>
              <a:rPr lang="en-US" sz="4800" dirty="0" smtClean="0"/>
              <a:t>v) They are indifferent to the work.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020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1215</Words>
  <Application>Microsoft Office PowerPoint</Application>
  <PresentationFormat>Widescreen</PresentationFormat>
  <Paragraphs>252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Franklin Gothic Book</vt:lpstr>
      <vt:lpstr>Franklin Gothic Medium</vt:lpstr>
      <vt:lpstr>Times New Roman</vt:lpstr>
      <vt:lpstr>Tunga</vt:lpstr>
      <vt:lpstr>Wingdings</vt:lpstr>
      <vt:lpstr>Office Theme</vt:lpstr>
      <vt:lpstr>1_Office Theme</vt:lpstr>
      <vt:lpstr>Angles</vt:lpstr>
      <vt:lpstr>2_Office Theme</vt:lpstr>
      <vt:lpstr>3_Office Theme</vt:lpstr>
      <vt:lpstr>4_Office Theme</vt:lpstr>
      <vt:lpstr>PowerPoint Presentation</vt:lpstr>
      <vt:lpstr>PowerPoint Presentation</vt:lpstr>
      <vt:lpstr>WHAT ARE THE STUDENTS DOING HERE?</vt:lpstr>
      <vt:lpstr>PowerPoint Presentation</vt:lpstr>
      <vt:lpstr>PowerPoint Presentation</vt:lpstr>
      <vt:lpstr>1. Make five sentences using parts of sentences from each column of the table below.       1 x 5 = 5 </vt:lpstr>
      <vt:lpstr>Answer: 1</vt:lpstr>
      <vt:lpstr>2. Make five sentences using parts of sentences from each column of the table below.       1 x 5 = 5 </vt:lpstr>
      <vt:lpstr>Answer: 2</vt:lpstr>
      <vt:lpstr>PowerPoint Presentation</vt:lpstr>
      <vt:lpstr>Answer: 3</vt:lpstr>
      <vt:lpstr>PowerPoint Presentation</vt:lpstr>
      <vt:lpstr>Answer: 4</vt:lpstr>
      <vt:lpstr>PowerPoint Presentation</vt:lpstr>
      <vt:lpstr>Answer: 5</vt:lpstr>
      <vt:lpstr>PowerPoint Presentation</vt:lpstr>
      <vt:lpstr>Answer: 6</vt:lpstr>
      <vt:lpstr>PowerPoint Presentation</vt:lpstr>
      <vt:lpstr>     Answer: 7</vt:lpstr>
      <vt:lpstr>PowerPoint Presentation</vt:lpstr>
      <vt:lpstr>Answer: 8</vt:lpstr>
      <vt:lpstr>PowerPoint Presentation</vt:lpstr>
      <vt:lpstr>Answer: 9</vt:lpstr>
      <vt:lpstr>PowerPoint Presentation</vt:lpstr>
      <vt:lpstr>Answer: 10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Make five sentences using parts of sentences from each column of the table below. 1 x 5 = 5</dc:title>
  <dc:creator>Lenovo</dc:creator>
  <cp:lastModifiedBy>Lenovo</cp:lastModifiedBy>
  <cp:revision>60</cp:revision>
  <dcterms:created xsi:type="dcterms:W3CDTF">2020-05-17T14:43:02Z</dcterms:created>
  <dcterms:modified xsi:type="dcterms:W3CDTF">2020-09-10T14:48:34Z</dcterms:modified>
</cp:coreProperties>
</file>