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4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6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2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2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7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5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5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8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8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1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916">
              <a:schemeClr val="accent6">
                <a:lumMod val="60000"/>
                <a:lumOff val="4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6AA4-66F9-478E-A3B5-75C54176EA6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7F779-9071-4BD6-A837-66A69ECD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6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8199" y="365125"/>
            <a:ext cx="51852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0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740727" y="2313707"/>
            <a:ext cx="8174181" cy="2452254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 বিশ্বাস,ধর্মীয় মূল্যবোধ ও সংস্কৃতি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564" y="3200398"/>
            <a:ext cx="3158837" cy="67887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 কারণ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663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7527" y="2895600"/>
            <a:ext cx="2521528" cy="85898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কারণ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403273" y="2092036"/>
            <a:ext cx="6262254" cy="3186546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পরিবার পরিকল্পনা পদ্ধতি গ্রহণে অনীহা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 জন্মহার ও নিম্ন মৃত্যুহার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অধিক শিশু মৃত্যুহার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74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211781" y="221673"/>
            <a:ext cx="2687782" cy="9559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সমস্যার প্রভাব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urved Down Ribbon 2"/>
          <p:cNvSpPr/>
          <p:nvPr/>
        </p:nvSpPr>
        <p:spPr>
          <a:xfrm>
            <a:off x="1" y="1247775"/>
            <a:ext cx="10917382" cy="665018"/>
          </a:xfrm>
          <a:prstGeom prst="ellipseRibb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দারিদ্র,নিম্ন জীবনযাত্রার মান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Up Ribbon 6"/>
          <p:cNvSpPr/>
          <p:nvPr/>
        </p:nvSpPr>
        <p:spPr>
          <a:xfrm>
            <a:off x="152398" y="2023630"/>
            <a:ext cx="10806547" cy="540327"/>
          </a:xfrm>
          <a:prstGeom prst="ribbon2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খাদ্যঘাটতি,স্বাস্থ্যহীনতা ও পুষ্টিহীনতা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Up Ribbon 7"/>
          <p:cNvSpPr/>
          <p:nvPr/>
        </p:nvSpPr>
        <p:spPr>
          <a:xfrm>
            <a:off x="152398" y="2936297"/>
            <a:ext cx="10806547" cy="481446"/>
          </a:xfrm>
          <a:prstGeom prst="ribbon2">
            <a:avLst>
              <a:gd name="adj1" fmla="val 0"/>
              <a:gd name="adj2" fmla="val 5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বেকারত্ব ,অপরাধপ্রবণতা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Up Ribbon 8"/>
          <p:cNvSpPr/>
          <p:nvPr/>
        </p:nvSpPr>
        <p:spPr>
          <a:xfrm>
            <a:off x="110836" y="4862944"/>
            <a:ext cx="10806547" cy="540327"/>
          </a:xfrm>
          <a:prstGeom prst="ribbon2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সামিজিক বিশৃংখলা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Up Ribbon 9"/>
          <p:cNvSpPr/>
          <p:nvPr/>
        </p:nvSpPr>
        <p:spPr>
          <a:xfrm>
            <a:off x="249380" y="3869746"/>
            <a:ext cx="10806547" cy="614795"/>
          </a:xfrm>
          <a:prstGeom prst="ribbon2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বস্তি সমস্যা , পারিবারিক ভাংন</a:t>
            </a:r>
            <a:endParaRPr lang="en-US" sz="3600" dirty="0"/>
          </a:p>
        </p:txBody>
      </p:sp>
      <p:sp>
        <p:nvSpPr>
          <p:cNvPr id="11" name="Up Ribbon 10"/>
          <p:cNvSpPr/>
          <p:nvPr/>
        </p:nvSpPr>
        <p:spPr>
          <a:xfrm>
            <a:off x="387927" y="5989491"/>
            <a:ext cx="10571018" cy="540327"/>
          </a:xfrm>
          <a:prstGeom prst="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শিক্ষা সমস্যা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19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63236" y="1312717"/>
            <a:ext cx="10806547" cy="540327"/>
          </a:xfrm>
          <a:prstGeom prst="ribbon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প্রাকৃতিক ভারসাম্যহীনতা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Up Ribbon 2"/>
          <p:cNvSpPr/>
          <p:nvPr/>
        </p:nvSpPr>
        <p:spPr>
          <a:xfrm>
            <a:off x="263236" y="2088571"/>
            <a:ext cx="10806547" cy="540327"/>
          </a:xfrm>
          <a:prstGeom prst="ribbon2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পরিবেশগত সমস্যা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0" y="3013363"/>
            <a:ext cx="11319161" cy="540327"/>
          </a:xfrm>
          <a:prstGeom prst="ribbon2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ভূমি ও কৃষির উপর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নিত সমস্যা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540320" y="3938155"/>
            <a:ext cx="10806547" cy="540327"/>
          </a:xfrm>
          <a:prstGeom prst="ribbon2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সঞ্চয়, বিনিয়োগ ও বাজেটের প্রভাব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512614" y="4862947"/>
            <a:ext cx="10806547" cy="540327"/>
          </a:xfrm>
          <a:prstGeom prst="ribbon2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যাতায়াতব্যবস্থার প্রভাবগত সমস্যা</a:t>
            </a:r>
            <a:endParaRPr lang="en-US" sz="3200" dirty="0"/>
          </a:p>
        </p:txBody>
      </p:sp>
      <p:sp>
        <p:nvSpPr>
          <p:cNvPr id="7" name="Up Ribbon 6"/>
          <p:cNvSpPr/>
          <p:nvPr/>
        </p:nvSpPr>
        <p:spPr>
          <a:xfrm>
            <a:off x="512615" y="5874328"/>
            <a:ext cx="10806547" cy="540327"/>
          </a:xfrm>
          <a:prstGeom prst="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বৈদেশিক নির্ভরশীলতা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06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3075699"/>
            <a:ext cx="5417127" cy="81742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সমস্যা প্রতিকারের উপায়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721927" y="1926641"/>
            <a:ext cx="6151418" cy="775855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অর্থনৈতিক কর্মকান্ডে নারী অংশগ্রহণ বৃদ্ধি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5721927" y="2570870"/>
            <a:ext cx="6151418" cy="775855"/>
          </a:xfrm>
          <a:prstGeom prst="horizontalScroll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বাল্যবিবাহ ও বহুবিবাহ রোধ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721927" y="3235887"/>
            <a:ext cx="6151418" cy="775855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অকৃষি কর্মসংস্থানের সুযোগ সৃষ্টি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5721927" y="3893126"/>
            <a:ext cx="6151418" cy="775855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শিশুমৃত্যুর উচ্চহার রোধ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5721927" y="4572841"/>
            <a:ext cx="6151418" cy="775855"/>
          </a:xfrm>
          <a:prstGeom prst="horizontalScroll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সামাজিক নিরাপত্তা কর্মসূচি গ্রহণ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5721927" y="6040582"/>
            <a:ext cx="6151418" cy="775855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পরিবার পরিকল্পনা কর্মসূচি কার্যকর করা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5694218" y="561970"/>
            <a:ext cx="6151418" cy="775855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জনগণকে সচেতন করে তোলা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5694218" y="-84432"/>
            <a:ext cx="6151418" cy="775855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জনসংখ্যানীতির যথাযথ বাস্তবায়ন</a:t>
            </a:r>
            <a:endParaRPr lang="en-US" sz="3600" dirty="0"/>
          </a:p>
        </p:txBody>
      </p:sp>
      <p:sp>
        <p:nvSpPr>
          <p:cNvPr id="11" name="Horizontal Scroll 10"/>
          <p:cNvSpPr/>
          <p:nvPr/>
        </p:nvSpPr>
        <p:spPr>
          <a:xfrm>
            <a:off x="5694218" y="1314014"/>
            <a:ext cx="6151418" cy="775855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জনসংখ্যা শিক্ষা কার্যক্রম গ্রহণ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5694218" y="5264727"/>
            <a:ext cx="6151418" cy="775855"/>
          </a:xfrm>
          <a:prstGeom prst="horizont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চিত্তবিনোদনের সম্প্রসারণ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5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091545" y="0"/>
            <a:ext cx="2576945" cy="84512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5680365"/>
            <a:ext cx="12025745" cy="997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“জনসংখ্যা সমস্যা কোনো একক কারণে সৃষ্ট নয়, বহু কারণের সম্মিলিত ফল।”-কথাটির যৌক্তিকতা বিচার কর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109" y="845128"/>
            <a:ext cx="9351818" cy="483523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423632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কত সালে জনসংখ্যা সমস্যা এক নম্বর জাতীয় সমস্যা হিসেবে ঘোষণা করা হয়?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১৯৭৫                             (খ) ১৯৭৬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১৯৯০                              (ঘ) ১৯৯৫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বাংলাদেশের ক্ষেত্রে কোন সামাজিক সমস্যাটি অন্যান্য সমস্যার জটিল করে তোলার ক্ষেত্রে সহায়ক ভূমিকা পালন করে?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দারিদ্র                                (খ) বেকারত্ব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নিরক্ষরতা                            (ঘ) জনসংখ্যাধিক্য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বাংলাদেশে জনসংখ্যা বৃদ্ধির জন্য দায়ী প্রাকৃতিক কারণ কোনটি?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বাল্যবিবাহ ও বহুবিবাহ            (খ) উচ্চ প্রজনন ক্ষমতা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খাদ্যাভ্যাস                            (ঘ) কৃষিজমির উর্বরতা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447309" y="5251377"/>
            <a:ext cx="623454" cy="4987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47309" y="4347657"/>
            <a:ext cx="623454" cy="4987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42508" y="2230582"/>
            <a:ext cx="623454" cy="4987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5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1691" y="240434"/>
            <a:ext cx="4939145" cy="798657"/>
          </a:xfrm>
        </p:spPr>
        <p:txBody>
          <a:bodyPr>
            <a:normAutofit fontScale="90000"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5805054"/>
            <a:ext cx="11998036" cy="858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“বাংলাদেশে বহুমুখী সমস্যা সৃষ্টিতে একমাত্র জনসংখ্যা সমস্যাই দায়ী।”-তোমার উত্তরের সপক্ষে যুক্তি উপস্থাপন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1"/>
            <a:ext cx="12192000" cy="476596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5139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9"/>
            <a:ext cx="12192000" cy="688570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5785463" cy="11645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69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071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4641942" y="747676"/>
            <a:ext cx="3399059" cy="5762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915945" y="1554521"/>
            <a:ext cx="5246914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প্রভাষক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4"/>
          </p:nvPr>
        </p:nvSpPr>
        <p:spPr>
          <a:xfrm>
            <a:off x="6438211" y="1554521"/>
            <a:ext cx="5244273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None/>
            </a:pPr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শ্রেণিঃ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দ্বাদশ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3200" smtClean="0">
                <a:latin typeface="Shonar Bangla" pitchFamily="34" charset="0"/>
                <a:cs typeface="Shonar Bangla" pitchFamily="34" charset="0"/>
              </a:rPr>
              <a:t>নবম (বাংলাদেশের সামাজিক সমস্যা ও প্রতিকারের উপায়)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bn-IN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জনসংখ্যা সমস্যা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25" y="1817007"/>
            <a:ext cx="1943817" cy="2406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60583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916">
              <a:schemeClr val="accent6">
                <a:lumMod val="60000"/>
                <a:lumOff val="4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" y="124691"/>
            <a:ext cx="4118759" cy="41286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5" y="1447367"/>
            <a:ext cx="4455968" cy="44481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7" y="2867891"/>
            <a:ext cx="3879273" cy="39901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281028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82" y="24848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3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890" y="268143"/>
            <a:ext cx="4606636" cy="854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বাংলাদেশের জনসংখ্যার কারণগুলি ব্যাখ্যা করতে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বাংলাদেশের জনসংখ্যা সমস্যার প্রভাব ও প্রতিকারের উপায় ব্যাখ্যা করতে পারবে।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2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74323"/>
            <a:ext cx="6934200" cy="568036"/>
          </a:xfrm>
        </p:spPr>
        <p:txBody>
          <a:bodyPr>
            <a:normAutofit fontScale="90000"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জনসংখ্যা সমস্যার কারণ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1576512"/>
            <a:ext cx="4145972" cy="21054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Horizontal Scroll 4"/>
          <p:cNvSpPr/>
          <p:nvPr/>
        </p:nvSpPr>
        <p:spPr>
          <a:xfrm>
            <a:off x="263238" y="3490009"/>
            <a:ext cx="4225637" cy="967149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কারণ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4017818"/>
            <a:ext cx="4107873" cy="2732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Oval 9"/>
          <p:cNvSpPr/>
          <p:nvPr/>
        </p:nvSpPr>
        <p:spPr>
          <a:xfrm>
            <a:off x="7382741" y="3348793"/>
            <a:ext cx="1969077" cy="627462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ভৌগলিক পরিবেশ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47709" y="6345383"/>
            <a:ext cx="1496291" cy="554182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00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87928" y="2826327"/>
            <a:ext cx="4087091" cy="1149927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জৈবিক কারণ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246" y="1427450"/>
            <a:ext cx="7011699" cy="394768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Oval 8"/>
          <p:cNvSpPr/>
          <p:nvPr/>
        </p:nvSpPr>
        <p:spPr>
          <a:xfrm>
            <a:off x="6913418" y="4779818"/>
            <a:ext cx="1884218" cy="7620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প্রজনন ক্ষমতা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65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57201" y="2854037"/>
            <a:ext cx="4239490" cy="1274618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ও সাংস্কৃতিক কারণ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23" y="3613007"/>
            <a:ext cx="3700895" cy="32449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308" y="309131"/>
            <a:ext cx="3343710" cy="27388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0" y="3505200"/>
            <a:ext cx="3588327" cy="30995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1" y="195989"/>
            <a:ext cx="3491345" cy="26580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24299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3865419" y="471054"/>
            <a:ext cx="7398326" cy="5597237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কৃষিনির্ভর  অর্থনৈতিক ব্যবস্থা</a:t>
            </a:r>
          </a:p>
          <a:p>
            <a:r>
              <a:rPr lang="bn-IN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পুত্রসন্তান কামনা</a:t>
            </a:r>
          </a:p>
          <a:p>
            <a:r>
              <a:rPr lang="bn-IN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কর্মসংস্থানের অভাব</a:t>
            </a:r>
          </a:p>
          <a:p>
            <a:r>
              <a:rPr lang="bn-IN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নির্ভরশীলতা</a:t>
            </a:r>
          </a:p>
          <a:p>
            <a:r>
              <a:rPr lang="bn-IN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নিম্ন জীবনযাত্রার মান 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23455" y="3075709"/>
            <a:ext cx="2424545" cy="106680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কারণ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482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391</Words>
  <Application>Microsoft Office PowerPoint</Application>
  <PresentationFormat>Widescreen</PresentationFormat>
  <Paragraphs>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Shonar Bangla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বাংলাদেশের জনসংখ্যা সমস্যা </vt:lpstr>
      <vt:lpstr>শিখনফল </vt:lpstr>
      <vt:lpstr>বাংলাদেশের জনসংখ্যা সমস্যার কারণ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2020-09-07T16:54:27Z</dcterms:created>
  <dcterms:modified xsi:type="dcterms:W3CDTF">2020-09-08T09:39:13Z</dcterms:modified>
</cp:coreProperties>
</file>