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7"/>
  </p:notesMasterIdLst>
  <p:sldIdLst>
    <p:sldId id="285" r:id="rId2"/>
    <p:sldId id="286" r:id="rId3"/>
    <p:sldId id="287" r:id="rId4"/>
    <p:sldId id="305" r:id="rId5"/>
    <p:sldId id="306" r:id="rId6"/>
    <p:sldId id="319" r:id="rId7"/>
    <p:sldId id="307" r:id="rId8"/>
    <p:sldId id="320" r:id="rId9"/>
    <p:sldId id="289" r:id="rId10"/>
    <p:sldId id="282" r:id="rId11"/>
    <p:sldId id="316" r:id="rId12"/>
    <p:sldId id="308" r:id="rId13"/>
    <p:sldId id="309" r:id="rId14"/>
    <p:sldId id="321" r:id="rId15"/>
    <p:sldId id="310" r:id="rId16"/>
    <p:sldId id="277" r:id="rId17"/>
    <p:sldId id="317" r:id="rId18"/>
    <p:sldId id="313" r:id="rId19"/>
    <p:sldId id="318" r:id="rId20"/>
    <p:sldId id="312" r:id="rId21"/>
    <p:sldId id="270" r:id="rId22"/>
    <p:sldId id="272" r:id="rId23"/>
    <p:sldId id="269" r:id="rId24"/>
    <p:sldId id="315"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79902" autoAdjust="0"/>
  </p:normalViewPr>
  <p:slideViewPr>
    <p:cSldViewPr snapToGrid="0">
      <p:cViewPr varScale="1">
        <p:scale>
          <a:sx n="82" d="100"/>
          <a:sy n="82" d="100"/>
        </p:scale>
        <p:origin x="1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2D139-7B4C-471B-AC9F-E19CB2470894}"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017B568D-47A4-407C-8CBE-4AF9D96D181C}">
      <dgm:prSet phldrT="[Text]" custT="1"/>
      <dgm:spPr>
        <a:solidFill>
          <a:srgbClr val="FFFF00">
            <a:tint val="66000"/>
            <a:satMod val="160000"/>
          </a:srgbClr>
        </a:solidFill>
      </dgm:spPr>
      <dgm:t>
        <a:bodyPr/>
        <a:lstStyle/>
        <a:p>
          <a:r>
            <a:rPr lang="en-US" sz="4800" b="1" dirty="0" err="1" smtClean="0">
              <a:solidFill>
                <a:srgbClr val="FF0000"/>
              </a:solidFill>
              <a:latin typeface="79phoNikoshBAN"/>
            </a:rPr>
            <a:t>জন্মঃ</a:t>
          </a:r>
          <a:r>
            <a:rPr lang="en-US" sz="3300" dirty="0" smtClean="0"/>
            <a:t> </a:t>
          </a:r>
          <a:endParaRPr lang="en-US" sz="3300" dirty="0"/>
        </a:p>
      </dgm:t>
    </dgm:pt>
    <dgm:pt modelId="{1403BA82-A26F-432A-9684-51F6644F95E2}" type="parTrans" cxnId="{7E0887F4-742F-4EDD-AA87-55D50FAD2CE4}">
      <dgm:prSet/>
      <dgm:spPr/>
      <dgm:t>
        <a:bodyPr/>
        <a:lstStyle/>
        <a:p>
          <a:endParaRPr lang="en-US"/>
        </a:p>
      </dgm:t>
    </dgm:pt>
    <dgm:pt modelId="{E178FEFF-A73C-4282-86D2-96967FC8BB1F}" type="sibTrans" cxnId="{7E0887F4-742F-4EDD-AA87-55D50FAD2CE4}">
      <dgm:prSet/>
      <dgm:spPr/>
      <dgm:t>
        <a:bodyPr/>
        <a:lstStyle/>
        <a:p>
          <a:endParaRPr lang="en-US"/>
        </a:p>
      </dgm:t>
    </dgm:pt>
    <dgm:pt modelId="{58C9441E-602F-4869-B2ED-676CB2608853}">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dgm:spPr>
      <dgm:t>
        <a:bodyPr/>
        <a:lstStyle/>
        <a:p>
          <a:r>
            <a:rPr lang="en-US" sz="4400" b="1" dirty="0" err="1" smtClean="0">
              <a:solidFill>
                <a:srgbClr val="0070C0"/>
              </a:solidFill>
              <a:latin typeface="NikoshBAN"/>
            </a:rPr>
            <a:t>শিক্ষাঃ</a:t>
          </a:r>
          <a:endParaRPr lang="en-US" sz="4400" b="1" dirty="0">
            <a:solidFill>
              <a:srgbClr val="0070C0"/>
            </a:solidFill>
            <a:latin typeface="NikoshBAN"/>
          </a:endParaRPr>
        </a:p>
      </dgm:t>
    </dgm:pt>
    <dgm:pt modelId="{C82CF17C-34FE-46D7-8A3A-6A45A93D59A3}" type="parTrans" cxnId="{3B896824-F8A3-451D-88A9-B16A137B532A}">
      <dgm:prSet/>
      <dgm:spPr/>
      <dgm:t>
        <a:bodyPr/>
        <a:lstStyle/>
        <a:p>
          <a:endParaRPr lang="en-US"/>
        </a:p>
      </dgm:t>
    </dgm:pt>
    <dgm:pt modelId="{7C9310E9-8CB6-48AB-93EA-15E60A605DC4}" type="sibTrans" cxnId="{3B896824-F8A3-451D-88A9-B16A137B532A}">
      <dgm:prSet/>
      <dgm:spPr/>
      <dgm:t>
        <a:bodyPr/>
        <a:lstStyle/>
        <a:p>
          <a:endParaRPr lang="en-US"/>
        </a:p>
      </dgm:t>
    </dgm:pt>
    <dgm:pt modelId="{4339D961-DC94-441E-8387-859D9B6B676A}">
      <dgm:prSet phldrT="[Text]" custT="1"/>
      <dgm:spPr>
        <a:blipFill rotWithShape="0">
          <a:blip xmlns:r="http://schemas.openxmlformats.org/officeDocument/2006/relationships" r:embed="rId1"/>
          <a:tile tx="0" ty="0" sx="100000" sy="100000" flip="none" algn="tl"/>
        </a:blipFill>
      </dgm:spPr>
      <dgm:t>
        <a:bodyPr/>
        <a:lstStyle/>
        <a:p>
          <a:r>
            <a:rPr lang="en-US" sz="4000" b="1" dirty="0" err="1" smtClean="0">
              <a:solidFill>
                <a:srgbClr val="002060"/>
              </a:solidFill>
              <a:latin typeface="NikoshBAN"/>
            </a:rPr>
            <a:t>পেশাঃ</a:t>
          </a:r>
          <a:endParaRPr lang="en-US" sz="4000" b="1" dirty="0">
            <a:solidFill>
              <a:srgbClr val="002060"/>
            </a:solidFill>
            <a:latin typeface="NikoshBAN"/>
          </a:endParaRPr>
        </a:p>
      </dgm:t>
    </dgm:pt>
    <dgm:pt modelId="{BA5C940A-D1A1-4819-BBB8-821E09E9E36B}" type="parTrans" cxnId="{5D0A3FD6-7274-449D-ADF0-001750127DFB}">
      <dgm:prSet/>
      <dgm:spPr/>
      <dgm:t>
        <a:bodyPr/>
        <a:lstStyle/>
        <a:p>
          <a:endParaRPr lang="en-US"/>
        </a:p>
      </dgm:t>
    </dgm:pt>
    <dgm:pt modelId="{286C4DDE-7202-426A-9501-0F801C10BFCC}" type="sibTrans" cxnId="{5D0A3FD6-7274-449D-ADF0-001750127DFB}">
      <dgm:prSet/>
      <dgm:spPr/>
      <dgm:t>
        <a:bodyPr/>
        <a:lstStyle/>
        <a:p>
          <a:endParaRPr lang="en-US"/>
        </a:p>
      </dgm:t>
    </dgm:pt>
    <dgm:pt modelId="{30D2C867-0B7B-460A-9D4D-224EB287A17B}">
      <dgm:prSet phldrT="[Text]"/>
      <dgm:spPr>
        <a:blipFill rotWithShape="0">
          <a:blip xmlns:r="http://schemas.openxmlformats.org/officeDocument/2006/relationships" r:embed="rId2"/>
          <a:tile tx="0" ty="0" sx="100000" sy="100000" flip="none" algn="tl"/>
        </a:blipFill>
      </dgm:spPr>
      <dgm:t>
        <a:bodyPr/>
        <a:lstStyle/>
        <a:p>
          <a:r>
            <a:rPr lang="en-US" b="1" i="0" dirty="0" err="1" smtClean="0">
              <a:solidFill>
                <a:schemeClr val="accent1"/>
              </a:solidFill>
              <a:latin typeface="NikoshBAN"/>
            </a:rPr>
            <a:t>কাব্যঃ</a:t>
          </a:r>
          <a:r>
            <a:rPr lang="en-US" dirty="0" smtClean="0"/>
            <a:t> </a:t>
          </a:r>
          <a:endParaRPr lang="en-US" dirty="0"/>
        </a:p>
      </dgm:t>
    </dgm:pt>
    <dgm:pt modelId="{EBA89F70-3E7E-418F-BEAA-8C6C9BD0086D}" type="parTrans" cxnId="{2F1F83D8-0668-4B05-B9E0-DFC876B94A19}">
      <dgm:prSet/>
      <dgm:spPr/>
      <dgm:t>
        <a:bodyPr/>
        <a:lstStyle/>
        <a:p>
          <a:endParaRPr lang="en-US"/>
        </a:p>
      </dgm:t>
    </dgm:pt>
    <dgm:pt modelId="{FE9E1877-610E-466E-B162-6A32FF9C0EF1}" type="sibTrans" cxnId="{2F1F83D8-0668-4B05-B9E0-DFC876B94A19}">
      <dgm:prSet/>
      <dgm:spPr/>
      <dgm:t>
        <a:bodyPr/>
        <a:lstStyle/>
        <a:p>
          <a:endParaRPr lang="en-US"/>
        </a:p>
      </dgm:t>
    </dgm:pt>
    <dgm:pt modelId="{0E7241D8-CE5F-4CFB-A58B-ACD5003C10C3}">
      <dgm:prSet phldrT="[Text]" custT="1"/>
      <dgm:spPr>
        <a:solidFill>
          <a:schemeClr val="tx1"/>
        </a:solidFill>
      </dgm:spPr>
      <dgm:t>
        <a:bodyPr/>
        <a:lstStyle/>
        <a:p>
          <a:r>
            <a:rPr lang="en-US" sz="6000" b="1" dirty="0" err="1" smtClean="0">
              <a:solidFill>
                <a:schemeClr val="bg1"/>
              </a:solidFill>
              <a:latin typeface="NikoshBAN"/>
            </a:rPr>
            <a:t>মৃত্য</a:t>
          </a:r>
          <a:endParaRPr lang="en-US" sz="6000" b="1" dirty="0">
            <a:solidFill>
              <a:schemeClr val="bg1"/>
            </a:solidFill>
            <a:latin typeface="NikoshBAN"/>
          </a:endParaRPr>
        </a:p>
      </dgm:t>
    </dgm:pt>
    <dgm:pt modelId="{6B27D08A-E732-448C-B90A-D726B15C291B}" type="parTrans" cxnId="{75AAB676-C3E0-44CB-8F3E-881651AFAAD3}">
      <dgm:prSet/>
      <dgm:spPr/>
      <dgm:t>
        <a:bodyPr/>
        <a:lstStyle/>
        <a:p>
          <a:endParaRPr lang="en-US"/>
        </a:p>
      </dgm:t>
    </dgm:pt>
    <dgm:pt modelId="{3E3F7F60-B44C-401B-86C6-E60B9C3C8CD4}" type="sibTrans" cxnId="{75AAB676-C3E0-44CB-8F3E-881651AFAAD3}">
      <dgm:prSet/>
      <dgm:spPr/>
      <dgm:t>
        <a:bodyPr/>
        <a:lstStyle/>
        <a:p>
          <a:endParaRPr lang="en-US"/>
        </a:p>
      </dgm:t>
    </dgm:pt>
    <dgm:pt modelId="{7B6984D6-41DF-4508-B457-4319A6ABC2A7}" type="pres">
      <dgm:prSet presAssocID="{CF32D139-7B4C-471B-AC9F-E19CB2470894}" presName="cycle" presStyleCnt="0">
        <dgm:presLayoutVars>
          <dgm:dir/>
          <dgm:resizeHandles val="exact"/>
        </dgm:presLayoutVars>
      </dgm:prSet>
      <dgm:spPr/>
      <dgm:t>
        <a:bodyPr/>
        <a:lstStyle/>
        <a:p>
          <a:endParaRPr lang="en-US"/>
        </a:p>
      </dgm:t>
    </dgm:pt>
    <dgm:pt modelId="{091D2A14-4794-410D-9D0C-0778B59ACC89}" type="pres">
      <dgm:prSet presAssocID="{017B568D-47A4-407C-8CBE-4AF9D96D181C}" presName="node" presStyleLbl="node1" presStyleIdx="0" presStyleCnt="5" custScaleX="159344" custScaleY="57022" custRadScaleRad="125587" custRadScaleInc="15631">
        <dgm:presLayoutVars>
          <dgm:bulletEnabled val="1"/>
        </dgm:presLayoutVars>
      </dgm:prSet>
      <dgm:spPr/>
      <dgm:t>
        <a:bodyPr/>
        <a:lstStyle/>
        <a:p>
          <a:endParaRPr lang="en-US"/>
        </a:p>
      </dgm:t>
    </dgm:pt>
    <dgm:pt modelId="{3012EB31-BA5B-4789-A1FD-1C4658D1272F}" type="pres">
      <dgm:prSet presAssocID="{E178FEFF-A73C-4282-86D2-96967FC8BB1F}" presName="sibTrans" presStyleLbl="sibTrans2D1" presStyleIdx="0" presStyleCnt="5"/>
      <dgm:spPr/>
      <dgm:t>
        <a:bodyPr/>
        <a:lstStyle/>
        <a:p>
          <a:endParaRPr lang="en-US"/>
        </a:p>
      </dgm:t>
    </dgm:pt>
    <dgm:pt modelId="{954D15BA-A130-404C-BA85-DAE6C3C27ED6}" type="pres">
      <dgm:prSet presAssocID="{E178FEFF-A73C-4282-86D2-96967FC8BB1F}" presName="connectorText" presStyleLbl="sibTrans2D1" presStyleIdx="0" presStyleCnt="5"/>
      <dgm:spPr/>
      <dgm:t>
        <a:bodyPr/>
        <a:lstStyle/>
        <a:p>
          <a:endParaRPr lang="en-US"/>
        </a:p>
      </dgm:t>
    </dgm:pt>
    <dgm:pt modelId="{D0245CCC-88C8-42E2-A8BA-245B6E648402}" type="pres">
      <dgm:prSet presAssocID="{58C9441E-602F-4869-B2ED-676CB2608853}" presName="node" presStyleLbl="node1" presStyleIdx="1" presStyleCnt="5" custScaleX="148908" custScaleY="77395" custRadScaleRad="133451" custRadScaleInc="10277">
        <dgm:presLayoutVars>
          <dgm:bulletEnabled val="1"/>
        </dgm:presLayoutVars>
      </dgm:prSet>
      <dgm:spPr/>
      <dgm:t>
        <a:bodyPr/>
        <a:lstStyle/>
        <a:p>
          <a:endParaRPr lang="en-US"/>
        </a:p>
      </dgm:t>
    </dgm:pt>
    <dgm:pt modelId="{8C471079-41C3-451B-886B-9959AD45B8E0}" type="pres">
      <dgm:prSet presAssocID="{7C9310E9-8CB6-48AB-93EA-15E60A605DC4}" presName="sibTrans" presStyleLbl="sibTrans2D1" presStyleIdx="1" presStyleCnt="5" custLinFactNeighborX="3310" custLinFactNeighborY="-4861"/>
      <dgm:spPr/>
      <dgm:t>
        <a:bodyPr/>
        <a:lstStyle/>
        <a:p>
          <a:endParaRPr lang="en-US"/>
        </a:p>
      </dgm:t>
    </dgm:pt>
    <dgm:pt modelId="{A752FEE6-ABA5-476D-8946-E290FCA10CFB}" type="pres">
      <dgm:prSet presAssocID="{7C9310E9-8CB6-48AB-93EA-15E60A605DC4}" presName="connectorText" presStyleLbl="sibTrans2D1" presStyleIdx="1" presStyleCnt="5"/>
      <dgm:spPr/>
      <dgm:t>
        <a:bodyPr/>
        <a:lstStyle/>
        <a:p>
          <a:endParaRPr lang="en-US"/>
        </a:p>
      </dgm:t>
    </dgm:pt>
    <dgm:pt modelId="{8063A09C-57B7-45C5-B260-24EE46DAE21B}" type="pres">
      <dgm:prSet presAssocID="{4339D961-DC94-441E-8387-859D9B6B676A}" presName="node" presStyleLbl="node1" presStyleIdx="2" presStyleCnt="5" custScaleX="152852" custScaleY="82147" custRadScaleRad="133433" custRadScaleInc="-38927">
        <dgm:presLayoutVars>
          <dgm:bulletEnabled val="1"/>
        </dgm:presLayoutVars>
      </dgm:prSet>
      <dgm:spPr/>
      <dgm:t>
        <a:bodyPr/>
        <a:lstStyle/>
        <a:p>
          <a:endParaRPr lang="en-US"/>
        </a:p>
      </dgm:t>
    </dgm:pt>
    <dgm:pt modelId="{7B214BEF-910D-47DD-ADA3-34755EFEF50C}" type="pres">
      <dgm:prSet presAssocID="{286C4DDE-7202-426A-9501-0F801C10BFCC}" presName="sibTrans" presStyleLbl="sibTrans2D1" presStyleIdx="2" presStyleCnt="5"/>
      <dgm:spPr/>
      <dgm:t>
        <a:bodyPr/>
        <a:lstStyle/>
        <a:p>
          <a:endParaRPr lang="en-US"/>
        </a:p>
      </dgm:t>
    </dgm:pt>
    <dgm:pt modelId="{ED6F9D4E-06C1-43F8-8419-55CEA21D9A2A}" type="pres">
      <dgm:prSet presAssocID="{286C4DDE-7202-426A-9501-0F801C10BFCC}" presName="connectorText" presStyleLbl="sibTrans2D1" presStyleIdx="2" presStyleCnt="5"/>
      <dgm:spPr/>
      <dgm:t>
        <a:bodyPr/>
        <a:lstStyle/>
        <a:p>
          <a:endParaRPr lang="en-US"/>
        </a:p>
      </dgm:t>
    </dgm:pt>
    <dgm:pt modelId="{254DAF3A-824B-4D12-9859-75F8C6797295}" type="pres">
      <dgm:prSet presAssocID="{30D2C867-0B7B-460A-9D4D-224EB287A17B}" presName="node" presStyleLbl="node1" presStyleIdx="3" presStyleCnt="5" custScaleX="144996" custScaleY="90386" custRadScaleRad="118955" custRadScaleInc="30966">
        <dgm:presLayoutVars>
          <dgm:bulletEnabled val="1"/>
        </dgm:presLayoutVars>
      </dgm:prSet>
      <dgm:spPr/>
      <dgm:t>
        <a:bodyPr/>
        <a:lstStyle/>
        <a:p>
          <a:endParaRPr lang="en-US"/>
        </a:p>
      </dgm:t>
    </dgm:pt>
    <dgm:pt modelId="{83149386-0076-4832-B139-1C3E19D5ED37}" type="pres">
      <dgm:prSet presAssocID="{FE9E1877-610E-466E-B162-6A32FF9C0EF1}" presName="sibTrans" presStyleLbl="sibTrans2D1" presStyleIdx="3" presStyleCnt="5"/>
      <dgm:spPr/>
      <dgm:t>
        <a:bodyPr/>
        <a:lstStyle/>
        <a:p>
          <a:endParaRPr lang="en-US"/>
        </a:p>
      </dgm:t>
    </dgm:pt>
    <dgm:pt modelId="{0DA18732-A954-410D-8080-564AD71E4408}" type="pres">
      <dgm:prSet presAssocID="{FE9E1877-610E-466E-B162-6A32FF9C0EF1}" presName="connectorText" presStyleLbl="sibTrans2D1" presStyleIdx="3" presStyleCnt="5"/>
      <dgm:spPr/>
      <dgm:t>
        <a:bodyPr/>
        <a:lstStyle/>
        <a:p>
          <a:endParaRPr lang="en-US"/>
        </a:p>
      </dgm:t>
    </dgm:pt>
    <dgm:pt modelId="{B14A69C2-1D12-40D4-9E19-DEEEB2DFDF14}" type="pres">
      <dgm:prSet presAssocID="{0E7241D8-CE5F-4CFB-A58B-ACD5003C10C3}" presName="node" presStyleLbl="node1" presStyleIdx="4" presStyleCnt="5" custScaleX="137432" custScaleY="76102" custRadScaleRad="138797" custRadScaleInc="-12435">
        <dgm:presLayoutVars>
          <dgm:bulletEnabled val="1"/>
        </dgm:presLayoutVars>
      </dgm:prSet>
      <dgm:spPr/>
      <dgm:t>
        <a:bodyPr/>
        <a:lstStyle/>
        <a:p>
          <a:endParaRPr lang="en-US"/>
        </a:p>
      </dgm:t>
    </dgm:pt>
    <dgm:pt modelId="{C30BCBF4-7752-40B8-8275-6A1D76389B62}" type="pres">
      <dgm:prSet presAssocID="{3E3F7F60-B44C-401B-86C6-E60B9C3C8CD4}" presName="sibTrans" presStyleLbl="sibTrans2D1" presStyleIdx="4" presStyleCnt="5"/>
      <dgm:spPr/>
      <dgm:t>
        <a:bodyPr/>
        <a:lstStyle/>
        <a:p>
          <a:endParaRPr lang="en-US"/>
        </a:p>
      </dgm:t>
    </dgm:pt>
    <dgm:pt modelId="{06773000-3064-4E93-9BBB-ECE9732D7A5E}" type="pres">
      <dgm:prSet presAssocID="{3E3F7F60-B44C-401B-86C6-E60B9C3C8CD4}" presName="connectorText" presStyleLbl="sibTrans2D1" presStyleIdx="4" presStyleCnt="5"/>
      <dgm:spPr/>
      <dgm:t>
        <a:bodyPr/>
        <a:lstStyle/>
        <a:p>
          <a:endParaRPr lang="en-US"/>
        </a:p>
      </dgm:t>
    </dgm:pt>
  </dgm:ptLst>
  <dgm:cxnLst>
    <dgm:cxn modelId="{D52A91EB-B134-43EE-BD10-37E613A1B6FD}" type="presOf" srcId="{FE9E1877-610E-466E-B162-6A32FF9C0EF1}" destId="{0DA18732-A954-410D-8080-564AD71E4408}" srcOrd="1" destOrd="0" presId="urn:microsoft.com/office/officeart/2005/8/layout/cycle2"/>
    <dgm:cxn modelId="{3E66BBCE-F920-4BD7-80A0-EF09AB8FBFE6}" type="presOf" srcId="{58C9441E-602F-4869-B2ED-676CB2608853}" destId="{D0245CCC-88C8-42E2-A8BA-245B6E648402}" srcOrd="0" destOrd="0" presId="urn:microsoft.com/office/officeart/2005/8/layout/cycle2"/>
    <dgm:cxn modelId="{CA4550FF-9664-431A-94A2-C0F512DA9ED4}" type="presOf" srcId="{CF32D139-7B4C-471B-AC9F-E19CB2470894}" destId="{7B6984D6-41DF-4508-B457-4319A6ABC2A7}" srcOrd="0" destOrd="0" presId="urn:microsoft.com/office/officeart/2005/8/layout/cycle2"/>
    <dgm:cxn modelId="{2F1F83D8-0668-4B05-B9E0-DFC876B94A19}" srcId="{CF32D139-7B4C-471B-AC9F-E19CB2470894}" destId="{30D2C867-0B7B-460A-9D4D-224EB287A17B}" srcOrd="3" destOrd="0" parTransId="{EBA89F70-3E7E-418F-BEAA-8C6C9BD0086D}" sibTransId="{FE9E1877-610E-466E-B162-6A32FF9C0EF1}"/>
    <dgm:cxn modelId="{A960E562-E7FF-423F-85A6-256F958FC3E9}" type="presOf" srcId="{E178FEFF-A73C-4282-86D2-96967FC8BB1F}" destId="{3012EB31-BA5B-4789-A1FD-1C4658D1272F}" srcOrd="0" destOrd="0" presId="urn:microsoft.com/office/officeart/2005/8/layout/cycle2"/>
    <dgm:cxn modelId="{4A75D5AE-01B1-4307-82A2-F02E10D5E3C8}" type="presOf" srcId="{0E7241D8-CE5F-4CFB-A58B-ACD5003C10C3}" destId="{B14A69C2-1D12-40D4-9E19-DEEEB2DFDF14}" srcOrd="0" destOrd="0" presId="urn:microsoft.com/office/officeart/2005/8/layout/cycle2"/>
    <dgm:cxn modelId="{95C24181-6243-4DAA-818B-19F3E6AFB5C5}" type="presOf" srcId="{7C9310E9-8CB6-48AB-93EA-15E60A605DC4}" destId="{8C471079-41C3-451B-886B-9959AD45B8E0}" srcOrd="0" destOrd="0" presId="urn:microsoft.com/office/officeart/2005/8/layout/cycle2"/>
    <dgm:cxn modelId="{75AAB676-C3E0-44CB-8F3E-881651AFAAD3}" srcId="{CF32D139-7B4C-471B-AC9F-E19CB2470894}" destId="{0E7241D8-CE5F-4CFB-A58B-ACD5003C10C3}" srcOrd="4" destOrd="0" parTransId="{6B27D08A-E732-448C-B90A-D726B15C291B}" sibTransId="{3E3F7F60-B44C-401B-86C6-E60B9C3C8CD4}"/>
    <dgm:cxn modelId="{7B1353E7-D929-49FB-8D6F-6CC8C122A8F1}" type="presOf" srcId="{7C9310E9-8CB6-48AB-93EA-15E60A605DC4}" destId="{A752FEE6-ABA5-476D-8946-E290FCA10CFB}" srcOrd="1" destOrd="0" presId="urn:microsoft.com/office/officeart/2005/8/layout/cycle2"/>
    <dgm:cxn modelId="{9215FC3A-A638-4BC9-91D8-4303337461C2}" type="presOf" srcId="{E178FEFF-A73C-4282-86D2-96967FC8BB1F}" destId="{954D15BA-A130-404C-BA85-DAE6C3C27ED6}" srcOrd="1" destOrd="0" presId="urn:microsoft.com/office/officeart/2005/8/layout/cycle2"/>
    <dgm:cxn modelId="{441CA22B-ED55-4B10-B3EB-FB22893A1721}" type="presOf" srcId="{3E3F7F60-B44C-401B-86C6-E60B9C3C8CD4}" destId="{C30BCBF4-7752-40B8-8275-6A1D76389B62}" srcOrd="0" destOrd="0" presId="urn:microsoft.com/office/officeart/2005/8/layout/cycle2"/>
    <dgm:cxn modelId="{474F89CB-A941-4979-806C-4648FBFD30E7}" type="presOf" srcId="{FE9E1877-610E-466E-B162-6A32FF9C0EF1}" destId="{83149386-0076-4832-B139-1C3E19D5ED37}" srcOrd="0" destOrd="0" presId="urn:microsoft.com/office/officeart/2005/8/layout/cycle2"/>
    <dgm:cxn modelId="{9E052862-190A-42E5-92E4-387D7C1D6F76}" type="presOf" srcId="{286C4DDE-7202-426A-9501-0F801C10BFCC}" destId="{7B214BEF-910D-47DD-ADA3-34755EFEF50C}" srcOrd="0" destOrd="0" presId="urn:microsoft.com/office/officeart/2005/8/layout/cycle2"/>
    <dgm:cxn modelId="{C2E0B738-7B5C-410A-84BB-1E9FFD3C2452}" type="presOf" srcId="{4339D961-DC94-441E-8387-859D9B6B676A}" destId="{8063A09C-57B7-45C5-B260-24EE46DAE21B}" srcOrd="0" destOrd="0" presId="urn:microsoft.com/office/officeart/2005/8/layout/cycle2"/>
    <dgm:cxn modelId="{49F136E1-3532-48CB-95E8-2DD130FE5341}" type="presOf" srcId="{30D2C867-0B7B-460A-9D4D-224EB287A17B}" destId="{254DAF3A-824B-4D12-9859-75F8C6797295}" srcOrd="0" destOrd="0" presId="urn:microsoft.com/office/officeart/2005/8/layout/cycle2"/>
    <dgm:cxn modelId="{1E11126B-B70E-4319-9D2B-89A9A9A5A943}" type="presOf" srcId="{017B568D-47A4-407C-8CBE-4AF9D96D181C}" destId="{091D2A14-4794-410D-9D0C-0778B59ACC89}" srcOrd="0" destOrd="0" presId="urn:microsoft.com/office/officeart/2005/8/layout/cycle2"/>
    <dgm:cxn modelId="{5D0A3FD6-7274-449D-ADF0-001750127DFB}" srcId="{CF32D139-7B4C-471B-AC9F-E19CB2470894}" destId="{4339D961-DC94-441E-8387-859D9B6B676A}" srcOrd="2" destOrd="0" parTransId="{BA5C940A-D1A1-4819-BBB8-821E09E9E36B}" sibTransId="{286C4DDE-7202-426A-9501-0F801C10BFCC}"/>
    <dgm:cxn modelId="{7E0887F4-742F-4EDD-AA87-55D50FAD2CE4}" srcId="{CF32D139-7B4C-471B-AC9F-E19CB2470894}" destId="{017B568D-47A4-407C-8CBE-4AF9D96D181C}" srcOrd="0" destOrd="0" parTransId="{1403BA82-A26F-432A-9684-51F6644F95E2}" sibTransId="{E178FEFF-A73C-4282-86D2-96967FC8BB1F}"/>
    <dgm:cxn modelId="{3364CDBE-7126-4CF3-A08B-6307B312CCE1}" type="presOf" srcId="{286C4DDE-7202-426A-9501-0F801C10BFCC}" destId="{ED6F9D4E-06C1-43F8-8419-55CEA21D9A2A}" srcOrd="1" destOrd="0" presId="urn:microsoft.com/office/officeart/2005/8/layout/cycle2"/>
    <dgm:cxn modelId="{091A2D2D-81D8-46E8-BFFF-DC66324933F8}" type="presOf" srcId="{3E3F7F60-B44C-401B-86C6-E60B9C3C8CD4}" destId="{06773000-3064-4E93-9BBB-ECE9732D7A5E}" srcOrd="1" destOrd="0" presId="urn:microsoft.com/office/officeart/2005/8/layout/cycle2"/>
    <dgm:cxn modelId="{3B896824-F8A3-451D-88A9-B16A137B532A}" srcId="{CF32D139-7B4C-471B-AC9F-E19CB2470894}" destId="{58C9441E-602F-4869-B2ED-676CB2608853}" srcOrd="1" destOrd="0" parTransId="{C82CF17C-34FE-46D7-8A3A-6A45A93D59A3}" sibTransId="{7C9310E9-8CB6-48AB-93EA-15E60A605DC4}"/>
    <dgm:cxn modelId="{873D1C96-0B38-4B36-8BA3-B84AE84CF240}" type="presParOf" srcId="{7B6984D6-41DF-4508-B457-4319A6ABC2A7}" destId="{091D2A14-4794-410D-9D0C-0778B59ACC89}" srcOrd="0" destOrd="0" presId="urn:microsoft.com/office/officeart/2005/8/layout/cycle2"/>
    <dgm:cxn modelId="{83D76640-84A4-4A51-B546-7A2D9181CC00}" type="presParOf" srcId="{7B6984D6-41DF-4508-B457-4319A6ABC2A7}" destId="{3012EB31-BA5B-4789-A1FD-1C4658D1272F}" srcOrd="1" destOrd="0" presId="urn:microsoft.com/office/officeart/2005/8/layout/cycle2"/>
    <dgm:cxn modelId="{B6F458E4-B699-446E-A466-6AF1647767D8}" type="presParOf" srcId="{3012EB31-BA5B-4789-A1FD-1C4658D1272F}" destId="{954D15BA-A130-404C-BA85-DAE6C3C27ED6}" srcOrd="0" destOrd="0" presId="urn:microsoft.com/office/officeart/2005/8/layout/cycle2"/>
    <dgm:cxn modelId="{1E4DECB6-6CC4-4EE1-B9E4-9F121B5C9C81}" type="presParOf" srcId="{7B6984D6-41DF-4508-B457-4319A6ABC2A7}" destId="{D0245CCC-88C8-42E2-A8BA-245B6E648402}" srcOrd="2" destOrd="0" presId="urn:microsoft.com/office/officeart/2005/8/layout/cycle2"/>
    <dgm:cxn modelId="{70B03443-088B-4928-AFA9-718EC9F2D022}" type="presParOf" srcId="{7B6984D6-41DF-4508-B457-4319A6ABC2A7}" destId="{8C471079-41C3-451B-886B-9959AD45B8E0}" srcOrd="3" destOrd="0" presId="urn:microsoft.com/office/officeart/2005/8/layout/cycle2"/>
    <dgm:cxn modelId="{34934E64-7BE9-41B9-95AB-9C24B6400157}" type="presParOf" srcId="{8C471079-41C3-451B-886B-9959AD45B8E0}" destId="{A752FEE6-ABA5-476D-8946-E290FCA10CFB}" srcOrd="0" destOrd="0" presId="urn:microsoft.com/office/officeart/2005/8/layout/cycle2"/>
    <dgm:cxn modelId="{C2F39114-3462-4CA9-8B1C-CBA512CB187C}" type="presParOf" srcId="{7B6984D6-41DF-4508-B457-4319A6ABC2A7}" destId="{8063A09C-57B7-45C5-B260-24EE46DAE21B}" srcOrd="4" destOrd="0" presId="urn:microsoft.com/office/officeart/2005/8/layout/cycle2"/>
    <dgm:cxn modelId="{3C62E6B0-5795-41D6-899D-09D04C09F973}" type="presParOf" srcId="{7B6984D6-41DF-4508-B457-4319A6ABC2A7}" destId="{7B214BEF-910D-47DD-ADA3-34755EFEF50C}" srcOrd="5" destOrd="0" presId="urn:microsoft.com/office/officeart/2005/8/layout/cycle2"/>
    <dgm:cxn modelId="{3B6BE9B0-AFC7-4CA7-874C-EE25CC7E6035}" type="presParOf" srcId="{7B214BEF-910D-47DD-ADA3-34755EFEF50C}" destId="{ED6F9D4E-06C1-43F8-8419-55CEA21D9A2A}" srcOrd="0" destOrd="0" presId="urn:microsoft.com/office/officeart/2005/8/layout/cycle2"/>
    <dgm:cxn modelId="{DF9A84A4-F9C9-4075-B715-7CF0429F65B4}" type="presParOf" srcId="{7B6984D6-41DF-4508-B457-4319A6ABC2A7}" destId="{254DAF3A-824B-4D12-9859-75F8C6797295}" srcOrd="6" destOrd="0" presId="urn:microsoft.com/office/officeart/2005/8/layout/cycle2"/>
    <dgm:cxn modelId="{54EDFD23-5843-45AA-97EC-DFEE69CC5F71}" type="presParOf" srcId="{7B6984D6-41DF-4508-B457-4319A6ABC2A7}" destId="{83149386-0076-4832-B139-1C3E19D5ED37}" srcOrd="7" destOrd="0" presId="urn:microsoft.com/office/officeart/2005/8/layout/cycle2"/>
    <dgm:cxn modelId="{9A8C59CC-AFD0-48D5-8C19-AE3F21A1CC6A}" type="presParOf" srcId="{83149386-0076-4832-B139-1C3E19D5ED37}" destId="{0DA18732-A954-410D-8080-564AD71E4408}" srcOrd="0" destOrd="0" presId="urn:microsoft.com/office/officeart/2005/8/layout/cycle2"/>
    <dgm:cxn modelId="{729101BC-F1B6-4607-8A56-33F9669B26D9}" type="presParOf" srcId="{7B6984D6-41DF-4508-B457-4319A6ABC2A7}" destId="{B14A69C2-1D12-40D4-9E19-DEEEB2DFDF14}" srcOrd="8" destOrd="0" presId="urn:microsoft.com/office/officeart/2005/8/layout/cycle2"/>
    <dgm:cxn modelId="{1B5BF2EA-89C5-4091-8348-E7F12457DBD2}" type="presParOf" srcId="{7B6984D6-41DF-4508-B457-4319A6ABC2A7}" destId="{C30BCBF4-7752-40B8-8275-6A1D76389B62}" srcOrd="9" destOrd="0" presId="urn:microsoft.com/office/officeart/2005/8/layout/cycle2"/>
    <dgm:cxn modelId="{48919AB8-A79C-4672-8F8C-2C798EF2B630}" type="presParOf" srcId="{C30BCBF4-7752-40B8-8275-6A1D76389B62}" destId="{06773000-3064-4E93-9BBB-ECE9732D7A5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090C9-3C94-4056-9129-FE95212D5762}"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1C2B4-F563-4CD8-877B-8495DD3466FB}" type="slidenum">
              <a:rPr lang="en-US" smtClean="0"/>
              <a:t>‹#›</a:t>
            </a:fld>
            <a:endParaRPr lang="en-US"/>
          </a:p>
        </p:txBody>
      </p:sp>
    </p:spTree>
    <p:extLst>
      <p:ext uri="{BB962C8B-B14F-4D97-AF65-F5344CB8AC3E}">
        <p14:creationId xmlns:p14="http://schemas.microsoft.com/office/powerpoint/2010/main" val="36631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1C2B4-F563-4CD8-877B-8495DD3466FB}" type="slidenum">
              <a:rPr lang="en-US" smtClean="0"/>
              <a:t>2</a:t>
            </a:fld>
            <a:endParaRPr lang="en-US"/>
          </a:p>
        </p:txBody>
      </p:sp>
    </p:spTree>
    <p:extLst>
      <p:ext uri="{BB962C8B-B14F-4D97-AF65-F5344CB8AC3E}">
        <p14:creationId xmlns:p14="http://schemas.microsoft.com/office/powerpoint/2010/main" val="403181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BF1C2B4-F563-4CD8-877B-8495DD3466FB}" type="slidenum">
              <a:rPr lang="en-US" smtClean="0"/>
              <a:t>3</a:t>
            </a:fld>
            <a:endParaRPr lang="en-US"/>
          </a:p>
        </p:txBody>
      </p:sp>
    </p:spTree>
    <p:extLst>
      <p:ext uri="{BB962C8B-B14F-4D97-AF65-F5344CB8AC3E}">
        <p14:creationId xmlns:p14="http://schemas.microsoft.com/office/powerpoint/2010/main" val="193251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1C2B4-F563-4CD8-877B-8495DD3466FB}" type="slidenum">
              <a:rPr lang="en-US" smtClean="0"/>
              <a:t>9</a:t>
            </a:fld>
            <a:endParaRPr lang="en-US"/>
          </a:p>
        </p:txBody>
      </p:sp>
    </p:spTree>
    <p:extLst>
      <p:ext uri="{BB962C8B-B14F-4D97-AF65-F5344CB8AC3E}">
        <p14:creationId xmlns:p14="http://schemas.microsoft.com/office/powerpoint/2010/main" val="425410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1C2B4-F563-4CD8-877B-8495DD3466FB}" type="slidenum">
              <a:rPr lang="en-US" smtClean="0"/>
              <a:t>16</a:t>
            </a:fld>
            <a:endParaRPr lang="en-US"/>
          </a:p>
        </p:txBody>
      </p:sp>
    </p:spTree>
    <p:extLst>
      <p:ext uri="{BB962C8B-B14F-4D97-AF65-F5344CB8AC3E}">
        <p14:creationId xmlns:p14="http://schemas.microsoft.com/office/powerpoint/2010/main" val="260786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1C2B4-F563-4CD8-877B-8495DD3466FB}" type="slidenum">
              <a:rPr lang="en-US" smtClean="0"/>
              <a:t>22</a:t>
            </a:fld>
            <a:endParaRPr lang="en-US"/>
          </a:p>
        </p:txBody>
      </p:sp>
    </p:spTree>
    <p:extLst>
      <p:ext uri="{BB962C8B-B14F-4D97-AF65-F5344CB8AC3E}">
        <p14:creationId xmlns:p14="http://schemas.microsoft.com/office/powerpoint/2010/main" val="253898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1A0C1-6595-4969-A75D-CC87598F43D7}"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EF7C-BBD5-4EA8-A648-FA86922DA783}" type="slidenum">
              <a:rPr lang="en-US" smtClean="0"/>
              <a:t>‹#›</a:t>
            </a:fld>
            <a:endParaRPr lang="en-US"/>
          </a:p>
        </p:txBody>
      </p:sp>
    </p:spTree>
    <p:extLst>
      <p:ext uri="{BB962C8B-B14F-4D97-AF65-F5344CB8AC3E}">
        <p14:creationId xmlns:p14="http://schemas.microsoft.com/office/powerpoint/2010/main" val="374819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A0C1-6595-4969-A75D-CC87598F43D7}"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EF7C-BBD5-4EA8-A648-FA86922DA783}" type="slidenum">
              <a:rPr lang="en-US" smtClean="0"/>
              <a:t>‹#›</a:t>
            </a:fld>
            <a:endParaRPr lang="en-US"/>
          </a:p>
        </p:txBody>
      </p:sp>
    </p:spTree>
    <p:extLst>
      <p:ext uri="{BB962C8B-B14F-4D97-AF65-F5344CB8AC3E}">
        <p14:creationId xmlns:p14="http://schemas.microsoft.com/office/powerpoint/2010/main" val="64297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A0C1-6595-4969-A75D-CC87598F43D7}"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EF7C-BBD5-4EA8-A648-FA86922DA783}" type="slidenum">
              <a:rPr lang="en-US" smtClean="0"/>
              <a:t>‹#›</a:t>
            </a:fld>
            <a:endParaRPr lang="en-US"/>
          </a:p>
        </p:txBody>
      </p:sp>
    </p:spTree>
    <p:extLst>
      <p:ext uri="{BB962C8B-B14F-4D97-AF65-F5344CB8AC3E}">
        <p14:creationId xmlns:p14="http://schemas.microsoft.com/office/powerpoint/2010/main" val="258375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A0C1-6595-4969-A75D-CC87598F43D7}"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EF7C-BBD5-4EA8-A648-FA86922DA783}" type="slidenum">
              <a:rPr lang="en-US" smtClean="0"/>
              <a:t>‹#›</a:t>
            </a:fld>
            <a:endParaRPr lang="en-US"/>
          </a:p>
        </p:txBody>
      </p:sp>
    </p:spTree>
    <p:extLst>
      <p:ext uri="{BB962C8B-B14F-4D97-AF65-F5344CB8AC3E}">
        <p14:creationId xmlns:p14="http://schemas.microsoft.com/office/powerpoint/2010/main" val="124517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1A0C1-6595-4969-A75D-CC87598F43D7}"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EF7C-BBD5-4EA8-A648-FA86922DA783}" type="slidenum">
              <a:rPr lang="en-US" smtClean="0"/>
              <a:t>‹#›</a:t>
            </a:fld>
            <a:endParaRPr lang="en-US"/>
          </a:p>
        </p:txBody>
      </p:sp>
    </p:spTree>
    <p:extLst>
      <p:ext uri="{BB962C8B-B14F-4D97-AF65-F5344CB8AC3E}">
        <p14:creationId xmlns:p14="http://schemas.microsoft.com/office/powerpoint/2010/main" val="130050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1A0C1-6595-4969-A75D-CC87598F43D7}"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EF7C-BBD5-4EA8-A648-FA86922DA783}" type="slidenum">
              <a:rPr lang="en-US" smtClean="0"/>
              <a:t>‹#›</a:t>
            </a:fld>
            <a:endParaRPr lang="en-US"/>
          </a:p>
        </p:txBody>
      </p:sp>
    </p:spTree>
    <p:extLst>
      <p:ext uri="{BB962C8B-B14F-4D97-AF65-F5344CB8AC3E}">
        <p14:creationId xmlns:p14="http://schemas.microsoft.com/office/powerpoint/2010/main" val="339475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1A0C1-6595-4969-A75D-CC87598F43D7}"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2EF7C-BBD5-4EA8-A648-FA86922DA783}" type="slidenum">
              <a:rPr lang="en-US" smtClean="0"/>
              <a:t>‹#›</a:t>
            </a:fld>
            <a:endParaRPr lang="en-US"/>
          </a:p>
        </p:txBody>
      </p:sp>
    </p:spTree>
    <p:extLst>
      <p:ext uri="{BB962C8B-B14F-4D97-AF65-F5344CB8AC3E}">
        <p14:creationId xmlns:p14="http://schemas.microsoft.com/office/powerpoint/2010/main" val="320645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1A0C1-6595-4969-A75D-CC87598F43D7}"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2EF7C-BBD5-4EA8-A648-FA86922DA783}" type="slidenum">
              <a:rPr lang="en-US" smtClean="0"/>
              <a:t>‹#›</a:t>
            </a:fld>
            <a:endParaRPr lang="en-US"/>
          </a:p>
        </p:txBody>
      </p:sp>
    </p:spTree>
    <p:extLst>
      <p:ext uri="{BB962C8B-B14F-4D97-AF65-F5344CB8AC3E}">
        <p14:creationId xmlns:p14="http://schemas.microsoft.com/office/powerpoint/2010/main" val="224998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1A0C1-6595-4969-A75D-CC87598F43D7}"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2EF7C-BBD5-4EA8-A648-FA86922DA783}" type="slidenum">
              <a:rPr lang="en-US" smtClean="0"/>
              <a:t>‹#›</a:t>
            </a:fld>
            <a:endParaRPr lang="en-US"/>
          </a:p>
        </p:txBody>
      </p:sp>
    </p:spTree>
    <p:extLst>
      <p:ext uri="{BB962C8B-B14F-4D97-AF65-F5344CB8AC3E}">
        <p14:creationId xmlns:p14="http://schemas.microsoft.com/office/powerpoint/2010/main" val="68202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1A0C1-6595-4969-A75D-CC87598F43D7}"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EF7C-BBD5-4EA8-A648-FA86922DA783}" type="slidenum">
              <a:rPr lang="en-US" smtClean="0"/>
              <a:t>‹#›</a:t>
            </a:fld>
            <a:endParaRPr lang="en-US"/>
          </a:p>
        </p:txBody>
      </p:sp>
    </p:spTree>
    <p:extLst>
      <p:ext uri="{BB962C8B-B14F-4D97-AF65-F5344CB8AC3E}">
        <p14:creationId xmlns:p14="http://schemas.microsoft.com/office/powerpoint/2010/main" val="48643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1A0C1-6595-4969-A75D-CC87598F43D7}"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EF7C-BBD5-4EA8-A648-FA86922DA783}" type="slidenum">
              <a:rPr lang="en-US" smtClean="0"/>
              <a:t>‹#›</a:t>
            </a:fld>
            <a:endParaRPr lang="en-US"/>
          </a:p>
        </p:txBody>
      </p:sp>
    </p:spTree>
    <p:extLst>
      <p:ext uri="{BB962C8B-B14F-4D97-AF65-F5344CB8AC3E}">
        <p14:creationId xmlns:p14="http://schemas.microsoft.com/office/powerpoint/2010/main" val="20295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1A0C1-6595-4969-A75D-CC87598F43D7}" type="datetimeFigureOut">
              <a:rPr lang="en-US" smtClean="0"/>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2EF7C-BBD5-4EA8-A648-FA86922DA783}" type="slidenum">
              <a:rPr lang="en-US" smtClean="0"/>
              <a:t>‹#›</a:t>
            </a:fld>
            <a:endParaRPr lang="en-US"/>
          </a:p>
        </p:txBody>
      </p:sp>
    </p:spTree>
    <p:extLst>
      <p:ext uri="{BB962C8B-B14F-4D97-AF65-F5344CB8AC3E}">
        <p14:creationId xmlns:p14="http://schemas.microsoft.com/office/powerpoint/2010/main" val="23592510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5" y="0"/>
            <a:ext cx="11617569" cy="6630069"/>
          </a:xfrm>
          <a:prstGeom prst="rect">
            <a:avLst/>
          </a:prstGeom>
        </p:spPr>
      </p:pic>
      <p:sp>
        <p:nvSpPr>
          <p:cNvPr id="5" name="Rectangle 4"/>
          <p:cNvSpPr/>
          <p:nvPr/>
        </p:nvSpPr>
        <p:spPr>
          <a:xfrm>
            <a:off x="294968" y="0"/>
            <a:ext cx="3421248" cy="1107996"/>
          </a:xfrm>
          <a:prstGeom prst="rect">
            <a:avLst/>
          </a:prstGeom>
        </p:spPr>
        <p:txBody>
          <a:bodyPr wrap="square">
            <a:spAutoFit/>
          </a:bodyPr>
          <a:lstStyle/>
          <a:p>
            <a:r>
              <a:rPr lang="en-US" sz="6600" b="1" dirty="0" err="1">
                <a:solidFill>
                  <a:srgbClr val="FF0000"/>
                </a:solidFill>
                <a:latin typeface="NikoshBAN"/>
              </a:rPr>
              <a:t>স্বাগতম</a:t>
            </a:r>
            <a:endParaRPr lang="en-US" sz="6600" dirty="0"/>
          </a:p>
        </p:txBody>
      </p:sp>
    </p:spTree>
    <p:extLst>
      <p:ext uri="{BB962C8B-B14F-4D97-AF65-F5344CB8AC3E}">
        <p14:creationId xmlns:p14="http://schemas.microsoft.com/office/powerpoint/2010/main" val="368028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46935497"/>
              </p:ext>
            </p:extLst>
          </p:nvPr>
        </p:nvGraphicFramePr>
        <p:xfrm>
          <a:off x="1039160" y="160338"/>
          <a:ext cx="9945363" cy="6306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এস ওয়াজেদ আলী (১৮৯০-১৯৫১) | পদ্মা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1290" t="1020" r="1591" b="4004"/>
          <a:stretch/>
        </p:blipFill>
        <p:spPr>
          <a:xfrm>
            <a:off x="4601895" y="2421743"/>
            <a:ext cx="2185767" cy="2091644"/>
          </a:xfrm>
          <a:prstGeom prst="ellipse">
            <a:avLst/>
          </a:prstGeom>
          <a:ln>
            <a:noFill/>
          </a:ln>
          <a:effectLst>
            <a:softEdge rad="112500"/>
          </a:effectLst>
        </p:spPr>
      </p:pic>
    </p:spTree>
    <p:extLst>
      <p:ext uri="{BB962C8B-B14F-4D97-AF65-F5344CB8AC3E}">
        <p14:creationId xmlns:p14="http://schemas.microsoft.com/office/powerpoint/2010/main" val="22362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399" y="338870"/>
            <a:ext cx="11699631" cy="624191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0" t="1020" r="1591" b="4004"/>
          <a:stretch/>
        </p:blipFill>
        <p:spPr>
          <a:xfrm>
            <a:off x="4976444" y="1055078"/>
            <a:ext cx="2643555" cy="2532183"/>
          </a:xfrm>
          <a:prstGeom prst="ellipse">
            <a:avLst/>
          </a:prstGeom>
          <a:ln>
            <a:noFill/>
          </a:ln>
          <a:effectLst>
            <a:softEdge rad="112500"/>
          </a:effectLst>
        </p:spPr>
      </p:pic>
    </p:spTree>
    <p:extLst>
      <p:ext uri="{BB962C8B-B14F-4D97-AF65-F5344CB8AC3E}">
        <p14:creationId xmlns:p14="http://schemas.microsoft.com/office/powerpoint/2010/main" val="395913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2942492" y="46834"/>
            <a:ext cx="6342185" cy="1371600"/>
          </a:xfrm>
          <a:prstGeom prst="downArrow">
            <a:avLst>
              <a:gd name="adj1" fmla="val 50000"/>
              <a:gd name="adj2" fmla="val 47436"/>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a:solidFill>
                  <a:schemeClr val="tx1"/>
                </a:solidFill>
                <a:latin typeface="NikoshBAN" pitchFamily="2" charset="0"/>
                <a:cs typeface="NikoshBAN" pitchFamily="2" charset="0"/>
              </a:rPr>
              <a:t>সরব পাঠ</a:t>
            </a:r>
            <a:endParaRPr lang="en-US" sz="6600" b="1" dirty="0">
              <a:solidFill>
                <a:schemeClr val="tx1"/>
              </a:solidFill>
              <a:latin typeface="NikoshBAN" pitchFamily="2" charset="0"/>
              <a:cs typeface="NikoshBAN" pitchFamily="2" charset="0"/>
            </a:endParaRPr>
          </a:p>
        </p:txBody>
      </p:sp>
      <p:sp>
        <p:nvSpPr>
          <p:cNvPr id="5" name="Rectangle 4"/>
          <p:cNvSpPr/>
          <p:nvPr/>
        </p:nvSpPr>
        <p:spPr>
          <a:xfrm>
            <a:off x="607161" y="5288340"/>
            <a:ext cx="9673978"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as-IN" sz="4800" b="1" dirty="0">
                <a:solidFill>
                  <a:srgbClr val="002060"/>
                </a:solidFill>
                <a:latin typeface="NikoshBAN" pitchFamily="2" charset="0"/>
                <a:cs typeface="NikoshBAN" pitchFamily="2" charset="0"/>
              </a:rPr>
              <a:t>“</a:t>
            </a:r>
            <a:r>
              <a:rPr lang="en-US" sz="4800" b="1" dirty="0" err="1">
                <a:solidFill>
                  <a:srgbClr val="002060"/>
                </a:solidFill>
                <a:latin typeface="NikoshBAN" pitchFamily="2" charset="0"/>
                <a:cs typeface="NikoshBAN" pitchFamily="2" charset="0"/>
              </a:rPr>
              <a:t>তাই</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অন্নচিন্তার</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নিগড়</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থেকে</a:t>
            </a:r>
            <a:r>
              <a:rPr lang="en-US" sz="4800" b="1" dirty="0">
                <a:solidFill>
                  <a:srgbClr val="002060"/>
                </a:solidFill>
                <a:latin typeface="NikoshBAN" pitchFamily="2" charset="0"/>
                <a:cs typeface="NikoshBAN" pitchFamily="2" charset="0"/>
              </a:rPr>
              <a:t>--------</a:t>
            </a:r>
            <a:r>
              <a:rPr lang="as-IN"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মনুষ্যত্ব্যের</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পরিচায়ক</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পর্যন্ত</a:t>
            </a:r>
            <a:r>
              <a:rPr lang="en-US" sz="4000" b="1" dirty="0">
                <a:solidFill>
                  <a:srgbClr val="002060"/>
                </a:solidFill>
                <a:latin typeface="NikoshBAN" pitchFamily="2" charset="0"/>
                <a:cs typeface="NikoshBAN" pitchFamily="2" charset="0"/>
              </a:rPr>
              <a:t>। </a:t>
            </a:r>
            <a:endParaRPr lang="en-US" sz="4800" b="1" dirty="0">
              <a:solidFill>
                <a:srgbClr val="002060"/>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24" t="61" b="41"/>
          <a:stretch/>
        </p:blipFill>
        <p:spPr>
          <a:xfrm>
            <a:off x="607161" y="832280"/>
            <a:ext cx="10705608" cy="4456060"/>
          </a:xfrm>
          <a:prstGeom prst="rect">
            <a:avLst/>
          </a:prstGeom>
          <a:ln>
            <a:noFill/>
          </a:ln>
          <a:effectLst>
            <a:softEdge rad="112500"/>
          </a:effectLst>
        </p:spPr>
      </p:pic>
    </p:spTree>
    <p:extLst>
      <p:ext uri="{BB962C8B-B14F-4D97-AF65-F5344CB8AC3E}">
        <p14:creationId xmlns:p14="http://schemas.microsoft.com/office/powerpoint/2010/main" val="234444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1172307"/>
            <a:ext cx="2397155" cy="1240866"/>
          </a:xfrm>
          <a:prstGeom prst="round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a:latin typeface="NikoshBAN" pitchFamily="2" charset="0"/>
              <a:cs typeface="NikoshBAN" pitchFamily="2" charset="0"/>
            </a:endParaRPr>
          </a:p>
          <a:p>
            <a:r>
              <a:rPr lang="en-US" sz="5400" b="1" dirty="0">
                <a:latin typeface="NikoshBAN" pitchFamily="2" charset="0"/>
                <a:cs typeface="NikoshBAN" pitchFamily="2" charset="0"/>
              </a:rPr>
              <a:t>   </a:t>
            </a:r>
            <a:r>
              <a:rPr lang="bn-BD" sz="6000" b="1" dirty="0">
                <a:latin typeface="NikoshBAN" pitchFamily="2" charset="0"/>
                <a:cs typeface="NikoshBAN" pitchFamily="2" charset="0"/>
              </a:rPr>
              <a:t>নিগড়</a:t>
            </a:r>
            <a:endParaRPr lang="en-US" sz="6000" b="1" dirty="0">
              <a:latin typeface="NikoshBAN" pitchFamily="2" charset="0"/>
              <a:cs typeface="NikoshBAN" pitchFamily="2" charset="0"/>
            </a:endParaRPr>
          </a:p>
          <a:p>
            <a:pPr algn="ctr"/>
            <a:r>
              <a:rPr lang="en-US" sz="4267" dirty="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p:txBody>
      </p:sp>
      <p:sp>
        <p:nvSpPr>
          <p:cNvPr id="17" name="Rounded Rectangle 16"/>
          <p:cNvSpPr/>
          <p:nvPr/>
        </p:nvSpPr>
        <p:spPr>
          <a:xfrm>
            <a:off x="60354" y="5023339"/>
            <a:ext cx="2336801" cy="838200"/>
          </a:xfrm>
          <a:prstGeom prst="roundRect">
            <a:avLst/>
          </a:prstGeom>
          <a:solidFill>
            <a:srgbClr val="7030A0"/>
          </a:solidFill>
        </p:spPr>
        <p:style>
          <a:lnRef idx="3">
            <a:schemeClr val="lt1"/>
          </a:lnRef>
          <a:fillRef idx="1">
            <a:schemeClr val="accent3"/>
          </a:fillRef>
          <a:effectRef idx="1">
            <a:schemeClr val="accent3"/>
          </a:effectRef>
          <a:fontRef idx="minor">
            <a:schemeClr val="lt1"/>
          </a:fontRef>
        </p:style>
        <p:txBody>
          <a:bodyPr rtlCol="0" anchor="ctr"/>
          <a:lstStyle/>
          <a:p>
            <a:r>
              <a:rPr lang="en-US" sz="4800" dirty="0">
                <a:latin typeface="NikoshBAN" pitchFamily="2" charset="0"/>
                <a:cs typeface="NikoshBAN" pitchFamily="2" charset="0"/>
              </a:rPr>
              <a:t>    </a:t>
            </a:r>
            <a:r>
              <a:rPr lang="bn-BD" sz="5400" b="1" dirty="0">
                <a:latin typeface="NikoshBAN" pitchFamily="2" charset="0"/>
                <a:cs typeface="NikoshBAN" pitchFamily="2" charset="0"/>
              </a:rPr>
              <a:t>তিমির</a:t>
            </a:r>
            <a:endParaRPr lang="en-US" sz="5400" b="1" dirty="0">
              <a:latin typeface="NikoshBAN" pitchFamily="2" charset="0"/>
              <a:cs typeface="NikoshBAN" pitchFamily="2" charset="0"/>
            </a:endParaRPr>
          </a:p>
        </p:txBody>
      </p:sp>
      <p:sp>
        <p:nvSpPr>
          <p:cNvPr id="12" name="Rounded Rectangle 11"/>
          <p:cNvSpPr/>
          <p:nvPr/>
        </p:nvSpPr>
        <p:spPr>
          <a:xfrm>
            <a:off x="1336524" y="16910"/>
            <a:ext cx="8768862" cy="775656"/>
          </a:xfrm>
          <a:prstGeom prst="roundRect">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পাঠের</a:t>
            </a:r>
            <a:r>
              <a:rPr lang="en-US" sz="5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নতুন</a:t>
            </a:r>
            <a:r>
              <a:rPr lang="en-US" sz="5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শব্দের</a:t>
            </a:r>
            <a:r>
              <a:rPr lang="en-US" sz="5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অর্থ</a:t>
            </a:r>
            <a:r>
              <a:rPr lang="en-US" sz="5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ও </a:t>
            </a:r>
            <a:r>
              <a:rPr lang="en-US" sz="54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বাক্য</a:t>
            </a:r>
            <a:r>
              <a:rPr lang="en-US" sz="5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গঠন</a:t>
            </a:r>
            <a:r>
              <a:rPr lang="bn-BD" sz="5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endParaRPr lang="en-US" sz="5400" dirty="0">
              <a:solidFill>
                <a:srgbClr val="002060"/>
              </a:solidFill>
              <a:latin typeface="NikoshBAN" pitchFamily="2" charset="0"/>
              <a:cs typeface="NikoshBAN" pitchFamily="2" charset="0"/>
            </a:endParaRPr>
          </a:p>
        </p:txBody>
      </p:sp>
      <p:sp>
        <p:nvSpPr>
          <p:cNvPr id="19" name="Rounded Rectangle 18"/>
          <p:cNvSpPr/>
          <p:nvPr/>
        </p:nvSpPr>
        <p:spPr>
          <a:xfrm>
            <a:off x="9020717" y="4206998"/>
            <a:ext cx="3171283" cy="2001957"/>
          </a:xfrm>
          <a:prstGeom prst="roundRect">
            <a:avLst/>
          </a:prstGeom>
          <a:solidFill>
            <a:schemeClr val="tx1"/>
          </a:solidFill>
        </p:spPr>
        <p:style>
          <a:lnRef idx="3">
            <a:schemeClr val="lt1"/>
          </a:lnRef>
          <a:fillRef idx="1">
            <a:schemeClr val="accent3"/>
          </a:fillRef>
          <a:effectRef idx="1">
            <a:schemeClr val="accent3"/>
          </a:effectRef>
          <a:fontRef idx="minor">
            <a:schemeClr val="lt1"/>
          </a:fontRef>
        </p:style>
        <p:txBody>
          <a:bodyPr rtlCol="0" anchor="ctr"/>
          <a:lstStyle/>
          <a:p>
            <a:r>
              <a:rPr lang="en-US" sz="4000" dirty="0">
                <a:solidFill>
                  <a:schemeClr val="tx1"/>
                </a:solidFill>
                <a:latin typeface="NikoshBAN" pitchFamily="2" charset="0"/>
                <a:cs typeface="NikoshBAN" pitchFamily="2" charset="0"/>
              </a:rPr>
              <a:t> </a:t>
            </a:r>
            <a:r>
              <a:rPr lang="bn-BD" sz="7200" b="1" dirty="0">
                <a:latin typeface="NikoshBAN" pitchFamily="2" charset="0"/>
                <a:cs typeface="NikoshBAN" pitchFamily="2" charset="0"/>
              </a:rPr>
              <a:t>অন্ধকার</a:t>
            </a:r>
            <a:endParaRPr lang="bn-BD" sz="26600" b="1" dirty="0">
              <a:latin typeface="NikoshBAN" pitchFamily="2" charset="0"/>
              <a:cs typeface="NikoshBAN" pitchFamily="2" charset="0"/>
            </a:endParaRPr>
          </a:p>
        </p:txBody>
      </p:sp>
      <p:pic>
        <p:nvPicPr>
          <p:cNvPr id="5" name="Picture 4"/>
          <p:cNvPicPr>
            <a:picLocks noChangeAspect="1"/>
          </p:cNvPicPr>
          <p:nvPr/>
        </p:nvPicPr>
        <p:blipFill>
          <a:blip r:embed="rId2"/>
          <a:stretch>
            <a:fillRect/>
          </a:stretch>
        </p:blipFill>
        <p:spPr>
          <a:xfrm>
            <a:off x="2567352" y="3670786"/>
            <a:ext cx="6002415" cy="3105151"/>
          </a:xfrm>
          <a:prstGeom prst="rect">
            <a:avLst/>
          </a:prstGeom>
        </p:spPr>
      </p:pic>
      <p:sp>
        <p:nvSpPr>
          <p:cNvPr id="21" name="Rounded Rectangle 20"/>
          <p:cNvSpPr/>
          <p:nvPr/>
        </p:nvSpPr>
        <p:spPr>
          <a:xfrm>
            <a:off x="8853860" y="1172307"/>
            <a:ext cx="3504998" cy="1836669"/>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r>
              <a:rPr lang="bn-BD" sz="6000" b="1" dirty="0">
                <a:latin typeface="NikoshBAN" pitchFamily="2" charset="0"/>
                <a:cs typeface="NikoshBAN" pitchFamily="2" charset="0"/>
              </a:rPr>
              <a:t>শিকল,বেড়ি</a:t>
            </a: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r="10694" b="16761"/>
          <a:stretch/>
        </p:blipFill>
        <p:spPr>
          <a:xfrm>
            <a:off x="2397154" y="853804"/>
            <a:ext cx="6302881" cy="2816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10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heel(1)">
                                      <p:cBhvr>
                                        <p:cTn id="20" dur="2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1000"/>
                                        <p:tgtEl>
                                          <p:spTgt spid="21">
                                            <p:txEl>
                                              <p:pRg st="0" end="0"/>
                                            </p:txEl>
                                          </p:spTgt>
                                        </p:tgtEl>
                                      </p:cBhvr>
                                    </p:animEffect>
                                    <p:anim calcmode="lin" valueType="num">
                                      <p:cBhvr>
                                        <p:cTn id="26"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2"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179409"/>
            <a:ext cx="2578644" cy="762000"/>
          </a:xfrm>
          <a:prstGeom prst="round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r>
              <a:rPr lang="en-US" sz="4800" b="1" dirty="0">
                <a:latin typeface="NikoshBAN" pitchFamily="2" charset="0"/>
                <a:cs typeface="NikoshBAN" pitchFamily="2" charset="0"/>
              </a:rPr>
              <a:t>  </a:t>
            </a:r>
            <a:r>
              <a:rPr lang="bn-BD" sz="4800" b="1" dirty="0">
                <a:latin typeface="NikoshBAN" pitchFamily="2" charset="0"/>
                <a:cs typeface="NikoshBAN" pitchFamily="2" charset="0"/>
              </a:rPr>
              <a:t>ক্ষুৎপিপাসা</a:t>
            </a:r>
            <a:endParaRPr lang="en-US" sz="4800" b="1" dirty="0">
              <a:latin typeface="NikoshBAN" panose="02000000000000000000" pitchFamily="2" charset="0"/>
              <a:cs typeface="NikoshBAN" panose="02000000000000000000" pitchFamily="2" charset="0"/>
            </a:endParaRPr>
          </a:p>
        </p:txBody>
      </p:sp>
      <p:pic>
        <p:nvPicPr>
          <p:cNvPr id="6" name="Picture 5" descr="72.jpg"/>
          <p:cNvPicPr>
            <a:picLocks noChangeAspect="1"/>
          </p:cNvPicPr>
          <p:nvPr/>
        </p:nvPicPr>
        <p:blipFill>
          <a:blip r:embed="rId2" cstate="screen"/>
          <a:stretch>
            <a:fillRect/>
          </a:stretch>
        </p:blipFill>
        <p:spPr>
          <a:xfrm>
            <a:off x="2578644" y="121020"/>
            <a:ext cx="6683668" cy="3464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9408924" y="942637"/>
            <a:ext cx="2769820" cy="1235543"/>
          </a:xfrm>
          <a:prstGeom prst="roundRect">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r>
              <a:rPr lang="bn-BD" sz="4800" b="1" dirty="0" smtClean="0">
                <a:latin typeface="NikoshBAN" pitchFamily="2" charset="0"/>
                <a:cs typeface="NikoshBAN" pitchFamily="2" charset="0"/>
              </a:rPr>
              <a:t>ক্ষুধা </a:t>
            </a:r>
            <a:r>
              <a:rPr lang="bn-BD" sz="4800" b="1" dirty="0">
                <a:latin typeface="NikoshBAN" pitchFamily="2" charset="0"/>
                <a:cs typeface="NikoshBAN" pitchFamily="2" charset="0"/>
              </a:rPr>
              <a:t>ও তৃষ্ণা</a:t>
            </a:r>
            <a:endParaRPr lang="en-US" sz="4800" b="1" dirty="0">
              <a:latin typeface="NikoshBAN" pitchFamily="2" charset="0"/>
              <a:cs typeface="NikoshBAN" pitchFamily="2" charset="0"/>
            </a:endParaRPr>
          </a:p>
        </p:txBody>
      </p:sp>
      <p:sp>
        <p:nvSpPr>
          <p:cNvPr id="9" name="Rounded Rectangle 8"/>
          <p:cNvSpPr/>
          <p:nvPr/>
        </p:nvSpPr>
        <p:spPr>
          <a:xfrm>
            <a:off x="37340" y="5017477"/>
            <a:ext cx="2441166" cy="10785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a:latin typeface="NikoshBAN" pitchFamily="2" charset="0"/>
              <a:cs typeface="NikoshBAN" pitchFamily="2" charset="0"/>
            </a:endParaRPr>
          </a:p>
          <a:p>
            <a:pPr algn="ctr"/>
            <a:endParaRPr lang="en-US" sz="3200" dirty="0">
              <a:latin typeface="NikoshBAN" pitchFamily="2" charset="0"/>
              <a:cs typeface="NikoshBAN" pitchFamily="2" charset="0"/>
            </a:endParaRPr>
          </a:p>
          <a:p>
            <a:pPr algn="ctr"/>
            <a:r>
              <a:rPr lang="bn-BD" sz="5400" b="1" dirty="0">
                <a:latin typeface="NikoshBAN" pitchFamily="2" charset="0"/>
                <a:cs typeface="NikoshBAN" pitchFamily="2" charset="0"/>
              </a:rPr>
              <a:t>ফতুর</a:t>
            </a:r>
            <a:endParaRPr lang="en-US" sz="5400" b="1" dirty="0">
              <a:latin typeface="NikoshBAN" pitchFamily="2" charset="0"/>
              <a:cs typeface="NikoshBAN" pitchFamily="2" charset="0"/>
            </a:endParaRPr>
          </a:p>
          <a:p>
            <a:pPr algn="ctr"/>
            <a:endParaRPr lang="en-US" sz="3200" dirty="0">
              <a:latin typeface="NikoshBAN" pitchFamily="2" charset="0"/>
              <a:cs typeface="NikoshBAN" pitchFamily="2" charset="0"/>
            </a:endParaRPr>
          </a:p>
          <a:p>
            <a:pPr algn="ctr"/>
            <a:r>
              <a:rPr lang="en-US" sz="4267" dirty="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692" y="3677138"/>
            <a:ext cx="6565573" cy="309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ounded Rectangle 11"/>
          <p:cNvSpPr/>
          <p:nvPr/>
        </p:nvSpPr>
        <p:spPr>
          <a:xfrm>
            <a:off x="9262312" y="5017477"/>
            <a:ext cx="2916432" cy="1409700"/>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35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r>
              <a:rPr lang="en-US" sz="2667" dirty="0">
                <a:latin typeface="NikoshBAN" pitchFamily="2" charset="0"/>
                <a:cs typeface="NikoshBAN" pitchFamily="2" charset="0"/>
              </a:rPr>
              <a:t>   </a:t>
            </a:r>
            <a:r>
              <a:rPr lang="bn-BD" sz="4800" b="1" dirty="0">
                <a:latin typeface="NikoshBAN" pitchFamily="2" charset="0"/>
                <a:cs typeface="NikoshBAN" pitchFamily="2" charset="0"/>
              </a:rPr>
              <a:t>নিঃস্ব,সর্বস্বান্ত</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28954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195" y="5351752"/>
            <a:ext cx="2641600" cy="762000"/>
          </a:xfrm>
          <a:prstGeom prst="round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US" sz="4267" dirty="0">
                <a:latin typeface="NikoshBAN" pitchFamily="2" charset="0"/>
                <a:cs typeface="NikoshBAN" pitchFamily="2" charset="0"/>
              </a:rPr>
              <a:t>  </a:t>
            </a:r>
            <a:r>
              <a:rPr lang="bn-BD" sz="5400" b="1" dirty="0">
                <a:latin typeface="NikoshBAN" pitchFamily="2" charset="0"/>
                <a:cs typeface="NikoshBAN" pitchFamily="2" charset="0"/>
              </a:rPr>
              <a:t>পিঞ্জরবদ্ধ</a:t>
            </a:r>
            <a:endParaRPr lang="en-US" sz="5400" b="1" dirty="0">
              <a:latin typeface="NikoshBAN" pitchFamily="2" charset="0"/>
              <a:cs typeface="NikoshBAN" pitchFamily="2" charset="0"/>
            </a:endParaRPr>
          </a:p>
        </p:txBody>
      </p:sp>
      <p:sp>
        <p:nvSpPr>
          <p:cNvPr id="17" name="Rounded Rectangle 16"/>
          <p:cNvSpPr/>
          <p:nvPr/>
        </p:nvSpPr>
        <p:spPr>
          <a:xfrm>
            <a:off x="63195" y="1138063"/>
            <a:ext cx="2834345" cy="838200"/>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style>
          <a:lnRef idx="3">
            <a:schemeClr val="lt1"/>
          </a:lnRef>
          <a:fillRef idx="1">
            <a:schemeClr val="accent3"/>
          </a:fillRef>
          <a:effectRef idx="1">
            <a:schemeClr val="accent3"/>
          </a:effectRef>
          <a:fontRef idx="minor">
            <a:schemeClr val="lt1"/>
          </a:fontRef>
        </p:style>
        <p:txBody>
          <a:bodyPr rtlCol="0" anchor="ctr"/>
          <a:lstStyle/>
          <a:p>
            <a:pPr algn="ctr"/>
            <a:r>
              <a:rPr lang="bn-BD" sz="4800" b="1" dirty="0">
                <a:solidFill>
                  <a:srgbClr val="002060"/>
                </a:solidFill>
                <a:latin typeface="NikoshBAN" pitchFamily="2" charset="0"/>
                <a:cs typeface="NikoshBAN" pitchFamily="2" charset="0"/>
              </a:rPr>
              <a:t>লেফাফাদুরস্তি</a:t>
            </a:r>
            <a:endParaRPr lang="en-US" sz="4800" b="1" dirty="0">
              <a:solidFill>
                <a:srgbClr val="00206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540" y="3826181"/>
            <a:ext cx="5825355" cy="2947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ounded Rectangle 19"/>
          <p:cNvSpPr/>
          <p:nvPr/>
        </p:nvSpPr>
        <p:spPr>
          <a:xfrm>
            <a:off x="8903369" y="4821577"/>
            <a:ext cx="3072063" cy="1313467"/>
          </a:xfrm>
          <a:prstGeom prst="round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US" sz="3733" dirty="0">
                <a:latin typeface="NikoshBAN" pitchFamily="2" charset="0"/>
                <a:cs typeface="NikoshBAN" pitchFamily="2" charset="0"/>
              </a:rPr>
              <a:t>   </a:t>
            </a:r>
            <a:r>
              <a:rPr lang="bn-BD" sz="5400" b="1" dirty="0">
                <a:latin typeface="NikoshBAN" pitchFamily="2" charset="0"/>
                <a:cs typeface="NikoshBAN" pitchFamily="2" charset="0"/>
              </a:rPr>
              <a:t>খাঁচায় বন্দি</a:t>
            </a:r>
            <a:endParaRPr lang="bn-BD" sz="500" b="1" dirty="0">
              <a:solidFill>
                <a:schemeClr val="accent4">
                  <a:lumMod val="75000"/>
                </a:schemeClr>
              </a:solidFill>
              <a:latin typeface="NikoshBAN" pitchFamily="2" charset="0"/>
              <a:cs typeface="NikoshBAN" pitchFamily="2"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0827" y="-236444"/>
            <a:ext cx="5584598" cy="3587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2" name="Group 21"/>
          <p:cNvGrpSpPr/>
          <p:nvPr/>
        </p:nvGrpSpPr>
        <p:grpSpPr>
          <a:xfrm>
            <a:off x="5763126" y="350721"/>
            <a:ext cx="6428874" cy="2737374"/>
            <a:chOff x="4279453" y="2038352"/>
            <a:chExt cx="4017257" cy="1061821"/>
          </a:xfrm>
          <a:solidFill>
            <a:schemeClr val="accent4">
              <a:lumMod val="40000"/>
              <a:lumOff val="60000"/>
            </a:schemeClr>
          </a:solidFill>
        </p:grpSpPr>
        <p:sp>
          <p:nvSpPr>
            <p:cNvPr id="23" name="Rounded Rectangle 22"/>
            <p:cNvSpPr/>
            <p:nvPr/>
          </p:nvSpPr>
          <p:spPr>
            <a:xfrm>
              <a:off x="6083987" y="2038352"/>
              <a:ext cx="2212723" cy="935952"/>
            </a:xfrm>
            <a:prstGeom prst="roundRect">
              <a:avLst/>
            </a:prstGeom>
            <a:grpFill/>
          </p:spPr>
          <p:style>
            <a:lnRef idx="3">
              <a:schemeClr val="lt1"/>
            </a:lnRef>
            <a:fillRef idx="1">
              <a:schemeClr val="accent3"/>
            </a:fillRef>
            <a:effectRef idx="1">
              <a:schemeClr val="accent3"/>
            </a:effectRef>
            <a:fontRef idx="minor">
              <a:schemeClr val="lt1"/>
            </a:fontRef>
          </p:style>
          <p:txBody>
            <a:bodyPr rtlCol="0" anchor="ctr"/>
            <a:lstStyle/>
            <a:p>
              <a:r>
                <a:rPr lang="en-US" sz="2400" b="1" dirty="0">
                  <a:solidFill>
                    <a:schemeClr val="tx1"/>
                  </a:solidFill>
                  <a:latin typeface="NikoshBAN" pitchFamily="2" charset="0"/>
                  <a:cs typeface="NikoshBAN" pitchFamily="2" charset="0"/>
                </a:rPr>
                <a:t> </a:t>
              </a:r>
              <a:r>
                <a:rPr lang="bn-BD" sz="4400" b="1" dirty="0">
                  <a:solidFill>
                    <a:srgbClr val="002060"/>
                  </a:solidFill>
                  <a:latin typeface="NikoshBAN" pitchFamily="2" charset="0"/>
                  <a:cs typeface="NikoshBAN" pitchFamily="2" charset="0"/>
                </a:rPr>
                <a:t>বাইরের দিক থেকে ত্রুটিহীনতা কিন্তু ভিতরে প্রতারণা </a:t>
              </a:r>
              <a:endParaRPr lang="en-US" sz="3200" b="1" dirty="0">
                <a:solidFill>
                  <a:srgbClr val="002060"/>
                </a:solidFill>
                <a:latin typeface="NikoshBAN" pitchFamily="2" charset="0"/>
                <a:cs typeface="NikoshBAN" pitchFamily="2" charset="0"/>
              </a:endParaRPr>
            </a:p>
          </p:txBody>
        </p:sp>
        <p:sp>
          <p:nvSpPr>
            <p:cNvPr id="24" name="Rectangle 23"/>
            <p:cNvSpPr/>
            <p:nvPr/>
          </p:nvSpPr>
          <p:spPr>
            <a:xfrm>
              <a:off x="4279453" y="2849463"/>
              <a:ext cx="927254" cy="250710"/>
            </a:xfrm>
            <a:prstGeom prst="rect">
              <a:avLst/>
            </a:prstGeom>
            <a:grpFill/>
          </p:spPr>
          <p:txBody>
            <a:bodyPr wrap="none">
              <a:spAutoFit/>
            </a:bodyPr>
            <a:lstStyle/>
            <a:p>
              <a:pPr algn="ctr"/>
              <a:r>
                <a:rPr lang="en-US" sz="3600" b="1" dirty="0" err="1">
                  <a:effectLst>
                    <a:outerShdw blurRad="38100" dist="38100" dir="2700000" algn="tl">
                      <a:srgbClr val="000000">
                        <a:alpha val="43137"/>
                      </a:srgbClr>
                    </a:outerShdw>
                  </a:effectLst>
                  <a:latin typeface="NikoshBAN" pitchFamily="2" charset="0"/>
                  <a:cs typeface="NikoshBAN" pitchFamily="2" charset="0"/>
                </a:rPr>
                <a:t>চাল</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চোর</a:t>
              </a:r>
              <a:r>
                <a:rPr lang="en-US" sz="3600" b="1" dirty="0">
                  <a:effectLst>
                    <a:outerShdw blurRad="38100" dist="38100" dir="2700000" algn="tl">
                      <a:srgbClr val="000000">
                        <a:alpha val="43137"/>
                      </a:srgbClr>
                    </a:outerShdw>
                  </a:effectLst>
                  <a:latin typeface="NikoshBAN" pitchFamily="2" charset="0"/>
                  <a:cs typeface="NikoshBAN" pitchFamily="2" charset="0"/>
                </a:rPr>
                <a:t> </a:t>
              </a:r>
            </a:p>
          </p:txBody>
        </p:sp>
      </p:grpSp>
    </p:spTree>
    <p:extLst>
      <p:ext uri="{BB962C8B-B14F-4D97-AF65-F5344CB8AC3E}">
        <p14:creationId xmlns:p14="http://schemas.microsoft.com/office/powerpoint/2010/main" val="118202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heel(1)">
                                      <p:cBhvr>
                                        <p:cTn id="4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77" y="1008185"/>
            <a:ext cx="10492154" cy="4223504"/>
          </a:xfrm>
          <a:prstGeom prst="rect">
            <a:avLst/>
          </a:prstGeom>
          <a:ln>
            <a:noFill/>
          </a:ln>
          <a:effectLst>
            <a:softEdge rad="112500"/>
          </a:effectLst>
        </p:spPr>
      </p:pic>
      <p:sp>
        <p:nvSpPr>
          <p:cNvPr id="3" name="Rounded Rectangle 2"/>
          <p:cNvSpPr/>
          <p:nvPr/>
        </p:nvSpPr>
        <p:spPr>
          <a:xfrm>
            <a:off x="3357063" y="128954"/>
            <a:ext cx="5060106" cy="103205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NikoshBAN" panose="02000000000000000000" pitchFamily="2" charset="0"/>
              </a:rPr>
              <a:t>একক</a:t>
            </a:r>
            <a:r>
              <a:rPr lang="en-US" sz="4800" b="1" dirty="0" smtClean="0">
                <a:solidFill>
                  <a:schemeClr val="tx1"/>
                </a:solidFill>
                <a:latin typeface="NikoshBAN" panose="02000000000000000000" pitchFamily="2" charset="0"/>
              </a:rPr>
              <a:t> </a:t>
            </a:r>
            <a:r>
              <a:rPr lang="en-US" sz="4800" b="1" dirty="0" err="1" smtClean="0">
                <a:solidFill>
                  <a:schemeClr val="tx1"/>
                </a:solidFill>
                <a:latin typeface="NikoshBAN" panose="02000000000000000000" pitchFamily="2" charset="0"/>
              </a:rPr>
              <a:t>কাজ</a:t>
            </a:r>
            <a:r>
              <a:rPr lang="en-US" sz="4800" b="1" dirty="0" smtClean="0">
                <a:solidFill>
                  <a:schemeClr val="tx1"/>
                </a:solidFill>
                <a:latin typeface="NikoshBAN" panose="02000000000000000000" pitchFamily="2" charset="0"/>
              </a:rPr>
              <a:t> </a:t>
            </a:r>
            <a:r>
              <a:rPr lang="en-US" dirty="0" smtClean="0"/>
              <a:t> </a:t>
            </a:r>
            <a:endParaRPr lang="en-US" dirty="0"/>
          </a:p>
        </p:txBody>
      </p:sp>
      <p:sp>
        <p:nvSpPr>
          <p:cNvPr id="6" name="Rectangle 5"/>
          <p:cNvSpPr/>
          <p:nvPr/>
        </p:nvSpPr>
        <p:spPr>
          <a:xfrm>
            <a:off x="949569" y="5231689"/>
            <a:ext cx="10890739" cy="142701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latin typeface="NikoshBAN" pitchFamily="2" charset="0"/>
              <a:cs typeface="NikoshBAN" pitchFamily="2" charset="0"/>
            </a:endParaRPr>
          </a:p>
          <a:p>
            <a:pPr algn="ctr"/>
            <a:r>
              <a:rPr lang="bn-BD" sz="5400" b="1" dirty="0" smtClean="0">
                <a:solidFill>
                  <a:schemeClr val="accent6">
                    <a:lumMod val="75000"/>
                  </a:schemeClr>
                </a:solidFill>
                <a:latin typeface="NikoshBAN" pitchFamily="2" charset="0"/>
                <a:cs typeface="NikoshBAN" pitchFamily="2" charset="0"/>
              </a:rPr>
              <a:t>নিগড়</a:t>
            </a:r>
            <a:r>
              <a:rPr lang="en-US" sz="5400" b="1" dirty="0">
                <a:solidFill>
                  <a:schemeClr val="accent6">
                    <a:lumMod val="75000"/>
                  </a:schemeClr>
                </a:solidFill>
                <a:latin typeface="NikoshBAN" pitchFamily="2" charset="0"/>
                <a:cs typeface="NikoshBAN" pitchFamily="2" charset="0"/>
              </a:rPr>
              <a:t>, </a:t>
            </a:r>
            <a:r>
              <a:rPr lang="bn-BD" sz="5400" b="1" dirty="0">
                <a:solidFill>
                  <a:schemeClr val="accent6">
                    <a:lumMod val="75000"/>
                  </a:schemeClr>
                </a:solidFill>
                <a:latin typeface="NikoshBAN" pitchFamily="2" charset="0"/>
                <a:cs typeface="NikoshBAN" pitchFamily="2" charset="0"/>
              </a:rPr>
              <a:t>তিমির</a:t>
            </a:r>
            <a:r>
              <a:rPr lang="en-US" sz="5400" b="1" dirty="0">
                <a:solidFill>
                  <a:schemeClr val="accent6">
                    <a:lumMod val="75000"/>
                  </a:schemeClr>
                </a:solidFill>
                <a:latin typeface="NikoshBAN" pitchFamily="2" charset="0"/>
                <a:cs typeface="NikoshBAN" pitchFamily="2" charset="0"/>
              </a:rPr>
              <a:t>, </a:t>
            </a:r>
            <a:r>
              <a:rPr lang="bn-BD" sz="5400" b="1" dirty="0">
                <a:solidFill>
                  <a:schemeClr val="accent6">
                    <a:lumMod val="75000"/>
                  </a:schemeClr>
                </a:solidFill>
                <a:latin typeface="NikoshBAN" pitchFamily="2" charset="0"/>
                <a:cs typeface="NikoshBAN" pitchFamily="2" charset="0"/>
              </a:rPr>
              <a:t>ফতুর</a:t>
            </a:r>
            <a:r>
              <a:rPr lang="en-US" sz="5400" b="1" dirty="0">
                <a:solidFill>
                  <a:schemeClr val="accent6">
                    <a:lumMod val="75000"/>
                  </a:schemeClr>
                </a:solidFill>
                <a:latin typeface="NikoshBAN" pitchFamily="2" charset="0"/>
                <a:cs typeface="NikoshBAN" pitchFamily="2" charset="0"/>
              </a:rPr>
              <a:t>, </a:t>
            </a:r>
            <a:r>
              <a:rPr lang="bn-BD" sz="5400" b="1" dirty="0">
                <a:solidFill>
                  <a:schemeClr val="accent6">
                    <a:lumMod val="75000"/>
                  </a:schemeClr>
                </a:solidFill>
                <a:latin typeface="NikoshBAN" pitchFamily="2" charset="0"/>
                <a:cs typeface="NikoshBAN" pitchFamily="2" charset="0"/>
              </a:rPr>
              <a:t>লেফাফাদুরস্তি</a:t>
            </a:r>
            <a:endParaRPr lang="en-US" sz="5400" b="1" dirty="0">
              <a:solidFill>
                <a:schemeClr val="accent6">
                  <a:lumMod val="75000"/>
                </a:schemeClr>
              </a:solidFill>
              <a:latin typeface="NikoshBAN" panose="02000000000000000000" pitchFamily="2" charset="0"/>
              <a:cs typeface="NikoshBAN" panose="02000000000000000000" pitchFamily="2" charset="0"/>
            </a:endParaRPr>
          </a:p>
          <a:p>
            <a:r>
              <a:rPr lang="en-US" sz="4000" b="1" dirty="0">
                <a:solidFill>
                  <a:schemeClr val="accent6">
                    <a:lumMod val="50000"/>
                  </a:schemeClr>
                </a:solidFill>
                <a:latin typeface="NikoshBAN" panose="02000000000000000000" pitchFamily="2" charset="0"/>
                <a:cs typeface="NikoshBAN" panose="02000000000000000000" pitchFamily="2" charset="0"/>
              </a:rPr>
              <a:t>       –</a:t>
            </a:r>
            <a:r>
              <a:rPr lang="en-US" sz="4000" b="1" dirty="0" err="1">
                <a:solidFill>
                  <a:schemeClr val="accent6">
                    <a:lumMod val="50000"/>
                  </a:schemeClr>
                </a:solidFill>
                <a:latin typeface="NikoshBAN" pitchFamily="2" charset="0"/>
                <a:cs typeface="NikoshBAN" pitchFamily="2" charset="0"/>
              </a:rPr>
              <a:t>এই</a:t>
            </a:r>
            <a:r>
              <a:rPr lang="en-US" sz="4000" b="1" dirty="0">
                <a:solidFill>
                  <a:schemeClr val="accent6">
                    <a:lumMod val="50000"/>
                  </a:schemeClr>
                </a:solidFill>
                <a:latin typeface="NikoshBAN" pitchFamily="2" charset="0"/>
                <a:cs typeface="NikoshBAN" pitchFamily="2" charset="0"/>
              </a:rPr>
              <a:t> </a:t>
            </a:r>
            <a:r>
              <a:rPr lang="en-US" sz="4000" b="1" dirty="0" err="1">
                <a:solidFill>
                  <a:schemeClr val="accent6">
                    <a:lumMod val="50000"/>
                  </a:schemeClr>
                </a:solidFill>
                <a:latin typeface="NikoshBAN" pitchFamily="2" charset="0"/>
                <a:cs typeface="NikoshBAN" pitchFamily="2" charset="0"/>
              </a:rPr>
              <a:t>শব্দগুলো</a:t>
            </a:r>
            <a:r>
              <a:rPr lang="en-US" sz="4000" b="1" dirty="0">
                <a:solidFill>
                  <a:schemeClr val="accent6">
                    <a:lumMod val="50000"/>
                  </a:schemeClr>
                </a:solidFill>
                <a:latin typeface="NikoshBAN" pitchFamily="2" charset="0"/>
                <a:cs typeface="NikoshBAN" pitchFamily="2" charset="0"/>
              </a:rPr>
              <a:t> </a:t>
            </a:r>
            <a:r>
              <a:rPr lang="en-US" sz="4000" b="1" dirty="0" err="1">
                <a:solidFill>
                  <a:schemeClr val="accent6">
                    <a:lumMod val="50000"/>
                  </a:schemeClr>
                </a:solidFill>
                <a:latin typeface="NikoshBAN" pitchFamily="2" charset="0"/>
                <a:cs typeface="NikoshBAN" pitchFamily="2" charset="0"/>
              </a:rPr>
              <a:t>ব্যবহার</a:t>
            </a:r>
            <a:r>
              <a:rPr lang="en-US" sz="4000" b="1" dirty="0">
                <a:solidFill>
                  <a:schemeClr val="accent6">
                    <a:lumMod val="50000"/>
                  </a:schemeClr>
                </a:solidFill>
                <a:latin typeface="NikoshBAN" pitchFamily="2" charset="0"/>
                <a:cs typeface="NikoshBAN" pitchFamily="2" charset="0"/>
              </a:rPr>
              <a:t> </a:t>
            </a:r>
            <a:r>
              <a:rPr lang="en-US" sz="4000" b="1" dirty="0" err="1">
                <a:solidFill>
                  <a:schemeClr val="accent6">
                    <a:lumMod val="50000"/>
                  </a:schemeClr>
                </a:solidFill>
                <a:latin typeface="NikoshBAN" pitchFamily="2" charset="0"/>
                <a:cs typeface="NikoshBAN" pitchFamily="2" charset="0"/>
              </a:rPr>
              <a:t>করে</a:t>
            </a:r>
            <a:r>
              <a:rPr lang="en-US" sz="4000" b="1" dirty="0">
                <a:solidFill>
                  <a:schemeClr val="accent6">
                    <a:lumMod val="50000"/>
                  </a:schemeClr>
                </a:solidFill>
                <a:latin typeface="NikoshBAN" pitchFamily="2" charset="0"/>
                <a:cs typeface="NikoshBAN" pitchFamily="2" charset="0"/>
              </a:rPr>
              <a:t> </a:t>
            </a:r>
            <a:r>
              <a:rPr lang="en-US" sz="4000" b="1" dirty="0" err="1">
                <a:solidFill>
                  <a:schemeClr val="accent6">
                    <a:lumMod val="50000"/>
                  </a:schemeClr>
                </a:solidFill>
                <a:latin typeface="NikoshBAN" pitchFamily="2" charset="0"/>
                <a:cs typeface="NikoshBAN" pitchFamily="2" charset="0"/>
              </a:rPr>
              <a:t>একটি</a:t>
            </a:r>
            <a:r>
              <a:rPr lang="en-US" sz="4000" b="1" dirty="0">
                <a:solidFill>
                  <a:schemeClr val="accent6">
                    <a:lumMod val="50000"/>
                  </a:schemeClr>
                </a:solidFill>
                <a:latin typeface="NikoshBAN" pitchFamily="2" charset="0"/>
                <a:cs typeface="NikoshBAN" pitchFamily="2" charset="0"/>
              </a:rPr>
              <a:t> </a:t>
            </a:r>
            <a:r>
              <a:rPr lang="en-US" sz="4000" b="1" dirty="0" err="1">
                <a:solidFill>
                  <a:schemeClr val="accent6">
                    <a:lumMod val="50000"/>
                  </a:schemeClr>
                </a:solidFill>
                <a:latin typeface="NikoshBAN" pitchFamily="2" charset="0"/>
                <a:cs typeface="NikoshBAN" pitchFamily="2" charset="0"/>
              </a:rPr>
              <a:t>অনুচ্ছেদ</a:t>
            </a:r>
            <a:r>
              <a:rPr lang="en-US" sz="4000" b="1" dirty="0">
                <a:solidFill>
                  <a:schemeClr val="accent6">
                    <a:lumMod val="50000"/>
                  </a:schemeClr>
                </a:solidFill>
                <a:latin typeface="NikoshBAN" pitchFamily="2" charset="0"/>
                <a:cs typeface="NikoshBAN" pitchFamily="2" charset="0"/>
              </a:rPr>
              <a:t> </a:t>
            </a:r>
            <a:r>
              <a:rPr lang="en-US" sz="4000" b="1" dirty="0" err="1">
                <a:solidFill>
                  <a:schemeClr val="accent6">
                    <a:lumMod val="50000"/>
                  </a:schemeClr>
                </a:solidFill>
                <a:latin typeface="NikoshBAN" pitchFamily="2" charset="0"/>
                <a:cs typeface="NikoshBAN" pitchFamily="2" charset="0"/>
              </a:rPr>
              <a:t>তৈরি</a:t>
            </a:r>
            <a:r>
              <a:rPr lang="en-US" sz="4000" b="1" dirty="0">
                <a:solidFill>
                  <a:schemeClr val="accent6">
                    <a:lumMod val="50000"/>
                  </a:schemeClr>
                </a:solidFill>
                <a:latin typeface="NikoshBAN" pitchFamily="2" charset="0"/>
                <a:cs typeface="NikoshBAN" pitchFamily="2" charset="0"/>
              </a:rPr>
              <a:t> </a:t>
            </a:r>
            <a:r>
              <a:rPr lang="en-US" sz="4000" b="1" dirty="0" err="1">
                <a:solidFill>
                  <a:schemeClr val="accent6">
                    <a:lumMod val="50000"/>
                  </a:schemeClr>
                </a:solidFill>
                <a:latin typeface="NikoshBAN" pitchFamily="2" charset="0"/>
                <a:cs typeface="NikoshBAN" pitchFamily="2" charset="0"/>
              </a:rPr>
              <a:t>কর</a:t>
            </a:r>
            <a:r>
              <a:rPr lang="en-US" sz="4000" b="1" dirty="0">
                <a:solidFill>
                  <a:schemeClr val="accent6">
                    <a:lumMod val="50000"/>
                  </a:schemeClr>
                </a:solidFill>
                <a:latin typeface="NikoshBAN" pitchFamily="2" charset="0"/>
                <a:cs typeface="NikoshBAN" pitchFamily="2" charset="0"/>
              </a:rPr>
              <a:t>।  </a:t>
            </a:r>
          </a:p>
          <a:p>
            <a:pPr algn="ctr"/>
            <a:endParaRPr lang="en-US" sz="4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708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grpId="0" nodeType="clickEffect">
                                  <p:stCondLst>
                                    <p:cond delay="0"/>
                                  </p:stCondLst>
                                  <p:childTnLst>
                                    <p:animClr clrSpc="rgb" dir="cw">
                                      <p:cBhvr override="childStyle">
                                        <p:cTn id="17" dur="250" autoRev="1" fill="remove"/>
                                        <p:tgtEl>
                                          <p:spTgt spid="6"/>
                                        </p:tgtEl>
                                        <p:attrNameLst>
                                          <p:attrName>style.color</p:attrName>
                                        </p:attrNameLst>
                                      </p:cBhvr>
                                      <p:to>
                                        <a:schemeClr val="bg1"/>
                                      </p:to>
                                    </p:animClr>
                                    <p:animClr clrSpc="rgb" dir="cw">
                                      <p:cBhvr>
                                        <p:cTn id="18" dur="250" autoRev="1" fill="remove"/>
                                        <p:tgtEl>
                                          <p:spTgt spid="6"/>
                                        </p:tgtEl>
                                        <p:attrNameLst>
                                          <p:attrName>fillcolor</p:attrName>
                                        </p:attrNameLst>
                                      </p:cBhvr>
                                      <p:to>
                                        <a:schemeClr val="bg1"/>
                                      </p:to>
                                    </p:animClr>
                                    <p:set>
                                      <p:cBhvr>
                                        <p:cTn id="19" dur="250" autoRev="1" fill="remove"/>
                                        <p:tgtEl>
                                          <p:spTgt spid="6"/>
                                        </p:tgtEl>
                                        <p:attrNameLst>
                                          <p:attrName>fill.type</p:attrName>
                                        </p:attrNameLst>
                                      </p:cBhvr>
                                      <p:to>
                                        <p:strVal val="solid"/>
                                      </p:to>
                                    </p:set>
                                    <p:set>
                                      <p:cBhvr>
                                        <p:cTn id="20"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69" t="51440" r="51536" b="7684"/>
          <a:stretch/>
        </p:blipFill>
        <p:spPr>
          <a:xfrm>
            <a:off x="6537467" y="3488417"/>
            <a:ext cx="5486032" cy="3296653"/>
          </a:xfrm>
          <a:prstGeom prst="rect">
            <a:avLst/>
          </a:prstGeom>
        </p:spPr>
      </p:pic>
      <p:sp>
        <p:nvSpPr>
          <p:cNvPr id="2" name="Rectangle 1"/>
          <p:cNvSpPr/>
          <p:nvPr/>
        </p:nvSpPr>
        <p:spPr>
          <a:xfrm>
            <a:off x="117231" y="333998"/>
            <a:ext cx="5205046" cy="3539430"/>
          </a:xfrm>
          <a:prstGeom prst="rect">
            <a:avLst/>
          </a:prstGeom>
        </p:spPr>
        <p:txBody>
          <a:bodyPr wrap="square">
            <a:spAutoFit/>
          </a:bodyPr>
          <a:lstStyle/>
          <a:p>
            <a:r>
              <a:rPr lang="as-IN" sz="3200" b="1" dirty="0">
                <a:solidFill>
                  <a:srgbClr val="333333"/>
                </a:solidFill>
                <a:latin typeface="NikoshBAN" panose="02000000000000000000" pitchFamily="2" charset="0"/>
                <a:cs typeface="NikoshBAN" panose="02000000000000000000" pitchFamily="2" charset="0"/>
              </a:rPr>
              <a:t>মানুষের জীবনকে একটি দোতলা ঘরের সঙ্গে তুলনা করা যেতে পারে। জীবসত্তা সেই ঘরের নিচের তলা, আর মানবসত্তা বা মনুষ্যত্ব ওপরের তলা। জীবসত্তার ঘর থেকে মানবসত্তার ঘরে উঠবার মই হচ্ছে শিক্ষা। শিক্ষাই আমাদের মানবসত্তার ঘরে নিয়ে যেতে পারে।</a:t>
            </a:r>
            <a:endParaRPr lang="en-US" sz="32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997" t="122" r="2989" b="57779"/>
          <a:stretch/>
        </p:blipFill>
        <p:spPr>
          <a:xfrm>
            <a:off x="5666874" y="156410"/>
            <a:ext cx="6268452" cy="3104148"/>
          </a:xfrm>
          <a:prstGeom prst="rect">
            <a:avLst/>
          </a:prstGeom>
        </p:spPr>
      </p:pic>
      <p:sp>
        <p:nvSpPr>
          <p:cNvPr id="5" name="Rectangle 4"/>
          <p:cNvSpPr/>
          <p:nvPr/>
        </p:nvSpPr>
        <p:spPr>
          <a:xfrm>
            <a:off x="950496" y="3995678"/>
            <a:ext cx="5671193" cy="2862322"/>
          </a:xfrm>
          <a:prstGeom prst="rect">
            <a:avLst/>
          </a:prstGeom>
        </p:spPr>
        <p:txBody>
          <a:bodyPr wrap="square">
            <a:spAutoFit/>
          </a:bodyPr>
          <a:lstStyle/>
          <a:p>
            <a:r>
              <a:rPr lang="as-IN" sz="2000" dirty="0">
                <a:solidFill>
                  <a:srgbClr val="333333"/>
                </a:solidFill>
                <a:latin typeface="Times New Roman" panose="02020603050405020304" pitchFamily="18" charset="0"/>
              </a:rPr>
              <a:t> </a:t>
            </a:r>
            <a:r>
              <a:rPr lang="as-IN" sz="3600" b="1" dirty="0">
                <a:solidFill>
                  <a:srgbClr val="333333"/>
                </a:solidFill>
                <a:latin typeface="NikoshBAN" panose="02000000000000000000" pitchFamily="2" charset="0"/>
                <a:cs typeface="NikoshBAN" panose="02000000000000000000" pitchFamily="2" charset="0"/>
              </a:rPr>
              <a:t>অবশ্য জীবসত্তার ঘরেও সে কাজ করে; ক্ষুৎপিপাসার ব্যাপারটি মানবিক করে কথায়, তার অন্যতম কাজ। কিন্তু তার আসল কাজ হচ্ছে মানুষকে মনুষ্যত্ব লোকের সঙ্গে পরিচয় করিয়ে দেওয়া।</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6993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2">
                                            <p:txEl>
                                              <p:pRg st="0" end="0"/>
                                            </p:txEl>
                                          </p:spTgt>
                                        </p:tgtEl>
                                        <p:attrNameLst>
                                          <p:attrName>ppt_x</p:attrName>
                                          <p:attrName>ppt_y</p:attrName>
                                        </p:attrNameLst>
                                      </p:cBhvr>
                                    </p:animMotion>
                                    <p:animRot by="1500000">
                                      <p:cBhvr>
                                        <p:cTn id="17" dur="125" fill="hold">
                                          <p:stCondLst>
                                            <p:cond delay="0"/>
                                          </p:stCondLst>
                                        </p:cTn>
                                        <p:tgtEl>
                                          <p:spTgt spid="2">
                                            <p:txEl>
                                              <p:pRg st="0" end="0"/>
                                            </p:txEl>
                                          </p:spTgt>
                                        </p:tgtEl>
                                        <p:attrNameLst>
                                          <p:attrName>r</p:attrName>
                                        </p:attrNameLst>
                                      </p:cBhvr>
                                    </p:animRot>
                                    <p:animRot by="-1500000">
                                      <p:cBhvr>
                                        <p:cTn id="18" dur="125" fill="hold">
                                          <p:stCondLst>
                                            <p:cond delay="125"/>
                                          </p:stCondLst>
                                        </p:cTn>
                                        <p:tgtEl>
                                          <p:spTgt spid="2">
                                            <p:txEl>
                                              <p:pRg st="0" end="0"/>
                                            </p:txEl>
                                          </p:spTgt>
                                        </p:tgtEl>
                                        <p:attrNameLst>
                                          <p:attrName>r</p:attrName>
                                        </p:attrNameLst>
                                      </p:cBhvr>
                                    </p:animRot>
                                    <p:animRot by="-1500000">
                                      <p:cBhvr>
                                        <p:cTn id="19" dur="125" fill="hold">
                                          <p:stCondLst>
                                            <p:cond delay="250"/>
                                          </p:stCondLst>
                                        </p:cTn>
                                        <p:tgtEl>
                                          <p:spTgt spid="2">
                                            <p:txEl>
                                              <p:pRg st="0" end="0"/>
                                            </p:txEl>
                                          </p:spTgt>
                                        </p:tgtEl>
                                        <p:attrNameLst>
                                          <p:attrName>r</p:attrName>
                                        </p:attrNameLst>
                                      </p:cBhvr>
                                    </p:animRot>
                                    <p:animRot by="1500000">
                                      <p:cBhvr>
                                        <p:cTn id="20" dur="125" fill="hold">
                                          <p:stCondLst>
                                            <p:cond delay="375"/>
                                          </p:stCondLst>
                                        </p:cTn>
                                        <p:tgtEl>
                                          <p:spTgt spid="2">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nodeType="clickEffect">
                                  <p:stCondLst>
                                    <p:cond delay="0"/>
                                  </p:stCondLst>
                                  <p:childTnLst>
                                    <p:animEffect transition="out" filter="fade">
                                      <p:cBhvr>
                                        <p:cTn id="24" dur="2000"/>
                                        <p:tgtEl>
                                          <p:spTgt spid="5">
                                            <p:txEl>
                                              <p:pRg st="0" end="0"/>
                                            </p:txEl>
                                          </p:spTgt>
                                        </p:tgtEl>
                                      </p:cBhvr>
                                    </p:animEffect>
                                    <p:anim calcmode="lin" valueType="num">
                                      <p:cBhvr>
                                        <p:cTn id="25" dur="2000"/>
                                        <p:tgtEl>
                                          <p:spTgt spid="5">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5">
                                            <p:txEl>
                                              <p:pRg st="0" end="0"/>
                                            </p:txEl>
                                          </p:spTgt>
                                        </p:tgtEl>
                                        <p:attrNameLst>
                                          <p:attrName>ppt_h</p:attrName>
                                        </p:attrNameLst>
                                      </p:cBhvr>
                                      <p:tavLst>
                                        <p:tav tm="0">
                                          <p:val>
                                            <p:strVal val="ppt_h"/>
                                          </p:val>
                                        </p:tav>
                                        <p:tav tm="100000">
                                          <p:val>
                                            <p:strVal val="ppt_h"/>
                                          </p:val>
                                        </p:tav>
                                      </p:tavLst>
                                    </p:anim>
                                    <p:set>
                                      <p:cBhvr>
                                        <p:cTn id="27"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1" y="4140200"/>
            <a:ext cx="11183814"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b="1" dirty="0" err="1">
                <a:latin typeface="NikoshBAN" pitchFamily="2" charset="0"/>
                <a:cs typeface="NikoshBAN" pitchFamily="2" charset="0"/>
              </a:rPr>
              <a:t>অন্য</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কথায়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শিক্ষার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যেমন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প্রয়োজনের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দিক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আছে</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তেমনি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অপ্রয়োজনীয়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দিকও</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আছে</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আর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অপ্রয়োজনের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দিকই</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তার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শ্রেষ্ঠ</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দিক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শেখায়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a:t>
            </a:r>
            <a:r>
              <a:rPr lang="en-US" sz="3600" b="1" dirty="0">
                <a:latin typeface="NikoshBAN" pitchFamily="2" charset="0"/>
                <a:cs typeface="NikoshBAN" pitchFamily="2" charset="0"/>
              </a:rPr>
              <a:t> </a:t>
            </a:r>
          </a:p>
          <a:p>
            <a:r>
              <a:rPr lang="en-US" sz="3600" b="1" dirty="0" err="1">
                <a:latin typeface="NikoshBAN" pitchFamily="2" charset="0"/>
                <a:cs typeface="NikoshBAN" pitchFamily="2" charset="0"/>
              </a:rPr>
              <a:t>করে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জীবনকে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উপভোগ</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করতে</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হয়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মনোমালিক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হয়ে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অনুভূতি</a:t>
            </a:r>
            <a:r>
              <a:rPr lang="en-US" sz="3600" b="1" dirty="0">
                <a:latin typeface="NikoshBAN" pitchFamily="2" charset="0"/>
                <a:cs typeface="NikoshBAN" pitchFamily="2" charset="0"/>
              </a:rPr>
              <a:t> ও </a:t>
            </a:r>
            <a:r>
              <a:rPr lang="en-US" sz="3600" b="1" dirty="0" err="1">
                <a:latin typeface="NikoshBAN" pitchFamily="2" charset="0"/>
                <a:cs typeface="NikoshBAN" pitchFamily="2" charset="0"/>
              </a:rPr>
              <a:t>কল্পনার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রস</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আস্বাদন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যায়</a:t>
            </a:r>
            <a:r>
              <a:rPr lang="en-US" sz="3600" b="1" dirty="0">
                <a:latin typeface="NikoshBAN" pitchFamily="2" charset="0"/>
                <a:cs typeface="NikoshBAN" pitchFamily="2" charset="0"/>
              </a:rPr>
              <a:t>। </a:t>
            </a:r>
            <a:endParaRPr lang="en-US" sz="3600" b="1" dirty="0">
              <a:solidFill>
                <a:srgbClr val="0070C0"/>
              </a:solidFill>
              <a:latin typeface="NikoshBAN" pitchFamily="2" charset="0"/>
              <a:cs typeface="NikoshBAN" pitchFamily="2" charset="0"/>
            </a:endParaRPr>
          </a:p>
        </p:txBody>
      </p:sp>
      <p:grpSp>
        <p:nvGrpSpPr>
          <p:cNvPr id="10" name="Group 9"/>
          <p:cNvGrpSpPr/>
          <p:nvPr/>
        </p:nvGrpSpPr>
        <p:grpSpPr>
          <a:xfrm>
            <a:off x="1727200" y="622301"/>
            <a:ext cx="3454400" cy="3314700"/>
            <a:chOff x="1295400" y="466725"/>
            <a:chExt cx="2590800" cy="248602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66725"/>
              <a:ext cx="2438400" cy="1876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295400" y="2495550"/>
              <a:ext cx="2590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itchFamily="2" charset="0"/>
                  <a:cs typeface="NikoshBAN" pitchFamily="2" charset="0"/>
                </a:rPr>
                <a:t>শিক্ষার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প্রয়োজনের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দিক</a:t>
              </a:r>
              <a:r>
                <a:rPr lang="en-US" sz="3200" dirty="0">
                  <a:latin typeface="NikoshBAN" pitchFamily="2" charset="0"/>
                  <a:cs typeface="NikoshBAN" pitchFamily="2" charset="0"/>
                </a:rPr>
                <a:t> </a:t>
              </a:r>
              <a:endParaRPr lang="en-US" sz="3200" dirty="0"/>
            </a:p>
          </p:txBody>
        </p:sp>
      </p:grpSp>
      <p:grpSp>
        <p:nvGrpSpPr>
          <p:cNvPr id="11" name="Group 10"/>
          <p:cNvGrpSpPr/>
          <p:nvPr/>
        </p:nvGrpSpPr>
        <p:grpSpPr>
          <a:xfrm>
            <a:off x="5486400" y="279400"/>
            <a:ext cx="5439120" cy="3657600"/>
            <a:chOff x="4114800" y="209550"/>
            <a:chExt cx="4079340" cy="2743200"/>
          </a:xfrm>
        </p:grpSpPr>
        <p:grpSp>
          <p:nvGrpSpPr>
            <p:cNvPr id="7" name="Group 6"/>
            <p:cNvGrpSpPr/>
            <p:nvPr/>
          </p:nvGrpSpPr>
          <p:grpSpPr>
            <a:xfrm>
              <a:off x="4114800" y="209550"/>
              <a:ext cx="4079340" cy="2167278"/>
              <a:chOff x="4455060" y="585440"/>
              <a:chExt cx="4079340" cy="194379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5060" y="585441"/>
                <a:ext cx="2089574" cy="1943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634" y="585440"/>
                <a:ext cx="1989766" cy="1943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9" name="Rounded Rectangle 8"/>
            <p:cNvSpPr/>
            <p:nvPr/>
          </p:nvSpPr>
          <p:spPr>
            <a:xfrm>
              <a:off x="4908974" y="2495550"/>
              <a:ext cx="2590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NikoshBAN" pitchFamily="2" charset="0"/>
                  <a:cs typeface="NikoshBAN" pitchFamily="2" charset="0"/>
                </a:rPr>
                <a:t>শিক্ষার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অপ্রয়োজনের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দিক</a:t>
              </a:r>
              <a:r>
                <a:rPr lang="en-US" sz="3200" dirty="0">
                  <a:latin typeface="NikoshBAN" pitchFamily="2" charset="0"/>
                  <a:cs typeface="NikoshBAN" pitchFamily="2" charset="0"/>
                </a:rPr>
                <a:t> </a:t>
              </a:r>
              <a:endParaRPr lang="en-US" sz="3200" dirty="0"/>
            </a:p>
          </p:txBody>
        </p:sp>
      </p:grpSp>
    </p:spTree>
    <p:extLst>
      <p:ext uri="{BB962C8B-B14F-4D97-AF65-F5344CB8AC3E}">
        <p14:creationId xmlns:p14="http://schemas.microsoft.com/office/powerpoint/2010/main" val="229897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6411" r="26359"/>
          <a:stretch/>
        </p:blipFill>
        <p:spPr>
          <a:xfrm>
            <a:off x="6785810" y="175846"/>
            <a:ext cx="5406190" cy="6442562"/>
          </a:xfrm>
          <a:prstGeom prst="rect">
            <a:avLst/>
          </a:prstGeom>
          <a:ln>
            <a:noFill/>
          </a:ln>
          <a:effectLst>
            <a:softEdge rad="112500"/>
          </a:effectLst>
        </p:spPr>
      </p:pic>
      <p:sp>
        <p:nvSpPr>
          <p:cNvPr id="4" name="Rectangle 3"/>
          <p:cNvSpPr/>
          <p:nvPr/>
        </p:nvSpPr>
        <p:spPr>
          <a:xfrm>
            <a:off x="34089" y="0"/>
            <a:ext cx="6751721" cy="6740307"/>
          </a:xfrm>
          <a:prstGeom prst="rect">
            <a:avLst/>
          </a:prstGeom>
        </p:spPr>
        <p:txBody>
          <a:bodyPr wrap="square">
            <a:spAutoFit/>
          </a:bodyPr>
          <a:lstStyle/>
          <a:p>
            <a:r>
              <a:rPr lang="as-IN" sz="3600" b="1" dirty="0" smtClean="0">
                <a:solidFill>
                  <a:srgbClr val="333333"/>
                </a:solidFill>
                <a:latin typeface="NikoshBAN" panose="02000000000000000000" pitchFamily="2" charset="0"/>
                <a:cs typeface="NikoshBAN" panose="02000000000000000000" pitchFamily="2" charset="0"/>
              </a:rPr>
              <a:t> </a:t>
            </a:r>
            <a:r>
              <a:rPr lang="as-IN" sz="3600" b="1" dirty="0">
                <a:solidFill>
                  <a:srgbClr val="333333"/>
                </a:solidFill>
                <a:latin typeface="NikoshBAN" panose="02000000000000000000" pitchFamily="2" charset="0"/>
                <a:cs typeface="NikoshBAN" panose="02000000000000000000" pitchFamily="2" charset="0"/>
              </a:rPr>
              <a:t>শিক্ষার এ দিকটা যে বড় হয়ে ওঠে না, তার কারণ ভুল শিক্ষা ও নিচের তলায় বিশৃঙ্খলা জীবসত্তার ঘরটি এমন বিশৃঙ্খল হয়ে আছে যে, হতভাগ্য মানুষকে সব সময়ই সে সম্বন্ধে সচেতন থাকতে হয়</a:t>
            </a:r>
            <a:r>
              <a:rPr lang="as-IN" sz="2800" b="1" dirty="0" smtClean="0">
                <a:solidFill>
                  <a:srgbClr val="333333"/>
                </a:solidFill>
                <a:latin typeface="NikoshBAN" panose="02000000000000000000" pitchFamily="2" charset="0"/>
                <a:cs typeface="NikoshBAN" panose="02000000000000000000" pitchFamily="2" charset="0"/>
              </a:rPr>
              <a:t>।</a:t>
            </a:r>
            <a:r>
              <a:rPr lang="as-IN" sz="2800" dirty="0"/>
              <a:t> </a:t>
            </a:r>
            <a:r>
              <a:rPr lang="as-IN" sz="3600" b="1" dirty="0">
                <a:latin typeface="NikoshBAN" panose="02000000000000000000" pitchFamily="2" charset="0"/>
                <a:cs typeface="NikoshBAN" panose="02000000000000000000" pitchFamily="2" charset="0"/>
              </a:rPr>
              <a:t>ওপরের তলার কথা সে মনেই আনতে পারে না। অর্থচিন্তার নিগড়ে সকলে বন্দি। ধনী-দরিদ্র সকলেরই অন্তরে সেই একই ধ্বনি উত্থিত হচ্ছে : চাই, চাই, আরও চাই</a:t>
            </a:r>
            <a:r>
              <a:rPr lang="as-IN" sz="3600" b="1" dirty="0" smtClean="0">
                <a:latin typeface="NikoshBAN" panose="02000000000000000000" pitchFamily="2" charset="0"/>
                <a:cs typeface="NikoshBAN" panose="02000000000000000000" pitchFamily="2" charset="0"/>
              </a:rPr>
              <a:t>।</a:t>
            </a:r>
            <a:r>
              <a:rPr lang="as-IN" sz="3600" dirty="0"/>
              <a:t> </a:t>
            </a:r>
            <a:r>
              <a:rPr lang="as-IN" sz="3600" b="1" dirty="0">
                <a:latin typeface="NikoshBAN" panose="02000000000000000000" pitchFamily="2" charset="0"/>
                <a:cs typeface="NikoshBAN" panose="02000000000000000000" pitchFamily="2" charset="0"/>
              </a:rPr>
              <a:t>তাই অনুচিন্তা তথা অর্থচিন্তা থেকে মানুষ মুক্তি না পেলে, অর্থসাধনাই জীবনসাধনা নয়- একথা মানুষকে ভালো করে বোঝাতে না পারলে মানবজীবনে শিক্ষা সোনা ফলাতে পারবে না</a:t>
            </a:r>
            <a:r>
              <a:rPr lang="as-IN" sz="3200" b="1" dirty="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875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27227" y="788532"/>
            <a:ext cx="6217481" cy="9906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NikoshBAN" panose="02000000000000000000"/>
              </a:rPr>
              <a:t>শিক্ষক</a:t>
            </a:r>
            <a:r>
              <a:rPr lang="en-US" sz="4800" b="1" dirty="0" smtClean="0">
                <a:solidFill>
                  <a:schemeClr val="tx1"/>
                </a:solidFill>
                <a:latin typeface="NikoshBAN" panose="02000000000000000000"/>
              </a:rPr>
              <a:t> </a:t>
            </a:r>
            <a:r>
              <a:rPr lang="en-US" sz="4800" b="1" dirty="0" err="1" smtClean="0">
                <a:solidFill>
                  <a:schemeClr val="tx1"/>
                </a:solidFill>
                <a:latin typeface="NikoshBAN" panose="02000000000000000000"/>
              </a:rPr>
              <a:t>পরিচিতি</a:t>
            </a:r>
            <a:r>
              <a:rPr lang="en-US" sz="4800" b="1" dirty="0" smtClean="0">
                <a:solidFill>
                  <a:schemeClr val="tx1"/>
                </a:solidFill>
                <a:latin typeface="NikoshBAN" panose="02000000000000000000"/>
              </a:rPr>
              <a:t> </a:t>
            </a:r>
            <a:r>
              <a:rPr lang="en-US" dirty="0" smtClean="0">
                <a:latin typeface="NikoshBAN" panose="02000000000000000000"/>
              </a:rPr>
              <a:t> </a:t>
            </a:r>
            <a:endParaRPr lang="en-US" dirty="0">
              <a:latin typeface="NikoshBAN" panose="02000000000000000000"/>
            </a:endParaRPr>
          </a:p>
        </p:txBody>
      </p:sp>
      <p:sp>
        <p:nvSpPr>
          <p:cNvPr id="3" name="Rectangle 2"/>
          <p:cNvSpPr/>
          <p:nvPr/>
        </p:nvSpPr>
        <p:spPr>
          <a:xfrm>
            <a:off x="867508" y="2038246"/>
            <a:ext cx="7405629" cy="39405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a:noFill/>
          </a:ln>
        </p:spPr>
        <p:style>
          <a:lnRef idx="2">
            <a:schemeClr val="accent6"/>
          </a:lnRef>
          <a:fillRef idx="1">
            <a:schemeClr val="lt1"/>
          </a:fillRef>
          <a:effectRef idx="0">
            <a:schemeClr val="accent6"/>
          </a:effectRef>
          <a:fontRef idx="minor">
            <a:schemeClr val="dk1"/>
          </a:fontRef>
        </p:style>
        <p:txBody>
          <a:bodyPr rtlCol="0" anchor="ctr"/>
          <a:lstStyle/>
          <a:p>
            <a:pPr marL="857250" indent="-857250">
              <a:buFont typeface="Wingdings" panose="05000000000000000000" pitchFamily="2" charset="2"/>
              <a:buChar char="v"/>
            </a:pPr>
            <a:r>
              <a:rPr lang="en-US" sz="5400" b="1" dirty="0" smtClean="0">
                <a:solidFill>
                  <a:schemeClr val="accent4">
                    <a:lumMod val="50000"/>
                  </a:schemeClr>
                </a:solidFill>
                <a:latin typeface="Nikosh" panose="02000000000000000000" pitchFamily="2" charset="0"/>
                <a:cs typeface="Nikosh" panose="02000000000000000000" pitchFamily="2" charset="0"/>
              </a:rPr>
              <a:t>মোঃ </a:t>
            </a:r>
            <a:r>
              <a:rPr lang="en-US" sz="5400" b="1" dirty="0" err="1" smtClean="0">
                <a:solidFill>
                  <a:schemeClr val="accent4">
                    <a:lumMod val="50000"/>
                  </a:schemeClr>
                </a:solidFill>
                <a:latin typeface="Nikosh" panose="02000000000000000000" pitchFamily="2" charset="0"/>
                <a:cs typeface="Nikosh" panose="02000000000000000000" pitchFamily="2" charset="0"/>
              </a:rPr>
              <a:t>আমির</a:t>
            </a:r>
            <a:r>
              <a:rPr lang="en-US" sz="5400" b="1" dirty="0" smtClean="0">
                <a:solidFill>
                  <a:schemeClr val="accent4">
                    <a:lumMod val="50000"/>
                  </a:schemeClr>
                </a:solidFill>
                <a:latin typeface="Nikosh" panose="02000000000000000000" pitchFamily="2" charset="0"/>
                <a:cs typeface="Nikosh" panose="02000000000000000000" pitchFamily="2" charset="0"/>
              </a:rPr>
              <a:t> </a:t>
            </a:r>
            <a:r>
              <a:rPr lang="en-US" sz="5400" b="1" dirty="0" err="1" smtClean="0">
                <a:solidFill>
                  <a:schemeClr val="accent4">
                    <a:lumMod val="50000"/>
                  </a:schemeClr>
                </a:solidFill>
                <a:latin typeface="Nikosh" panose="02000000000000000000" pitchFamily="2" charset="0"/>
                <a:cs typeface="Nikosh" panose="02000000000000000000" pitchFamily="2" charset="0"/>
              </a:rPr>
              <a:t>হোসেন</a:t>
            </a:r>
            <a:endParaRPr lang="bn-IN" sz="6000" b="1" dirty="0" smtClean="0">
              <a:solidFill>
                <a:schemeClr val="accent4">
                  <a:lumMod val="50000"/>
                </a:schemeClr>
              </a:solidFill>
              <a:latin typeface="Nikosh" panose="02000000000000000000" pitchFamily="2" charset="0"/>
              <a:cs typeface="Nikosh" panose="02000000000000000000" pitchFamily="2" charset="0"/>
            </a:endParaRPr>
          </a:p>
          <a:p>
            <a:pPr marL="571500" indent="-571500">
              <a:buFont typeface="Wingdings" panose="05000000000000000000" pitchFamily="2" charset="2"/>
              <a:buChar char="v"/>
            </a:pPr>
            <a:r>
              <a:rPr lang="en-US" sz="4800" b="1" dirty="0" err="1" smtClean="0">
                <a:solidFill>
                  <a:schemeClr val="tx1"/>
                </a:solidFill>
                <a:latin typeface="Nikosh" panose="02000000000000000000" pitchFamily="2" charset="0"/>
                <a:cs typeface="Nikosh" panose="02000000000000000000" pitchFamily="2" charset="0"/>
              </a:rPr>
              <a:t>সহকারি</a:t>
            </a:r>
            <a:r>
              <a:rPr lang="en-US" sz="4800" b="1" dirty="0" smtClean="0">
                <a:solidFill>
                  <a:schemeClr val="tx1"/>
                </a:solidFill>
                <a:latin typeface="Nikosh" panose="02000000000000000000" pitchFamily="2" charset="0"/>
                <a:cs typeface="Nikosh" panose="02000000000000000000" pitchFamily="2" charset="0"/>
              </a:rPr>
              <a:t> </a:t>
            </a:r>
            <a:r>
              <a:rPr lang="en-US" sz="4800" b="1" dirty="0" err="1" smtClean="0">
                <a:solidFill>
                  <a:schemeClr val="tx1"/>
                </a:solidFill>
                <a:latin typeface="Nikosh" panose="02000000000000000000" pitchFamily="2" charset="0"/>
                <a:cs typeface="Nikosh" panose="02000000000000000000" pitchFamily="2" charset="0"/>
              </a:rPr>
              <a:t>শিক্ষক</a:t>
            </a:r>
            <a:r>
              <a:rPr lang="en-US" sz="4400" b="1" dirty="0" smtClean="0">
                <a:solidFill>
                  <a:schemeClr val="tx1"/>
                </a:solidFill>
                <a:latin typeface="Nikosh" panose="02000000000000000000" pitchFamily="2" charset="0"/>
                <a:cs typeface="Nikosh" panose="02000000000000000000" pitchFamily="2" charset="0"/>
              </a:rPr>
              <a:t> </a:t>
            </a:r>
            <a:r>
              <a:rPr lang="en-US" sz="4400" b="1" i="1" dirty="0" smtClean="0">
                <a:solidFill>
                  <a:schemeClr val="tx1"/>
                </a:solidFill>
                <a:latin typeface="Nikosh" panose="02000000000000000000" pitchFamily="2" charset="0"/>
                <a:cs typeface="Nikosh" panose="02000000000000000000" pitchFamily="2" charset="0"/>
              </a:rPr>
              <a:t>(</a:t>
            </a:r>
            <a:r>
              <a:rPr lang="en-US" sz="4000" b="1" i="1" dirty="0" err="1" smtClean="0">
                <a:solidFill>
                  <a:schemeClr val="tx1"/>
                </a:solidFill>
                <a:latin typeface="Nikosh" panose="02000000000000000000" pitchFamily="2" charset="0"/>
                <a:cs typeface="Nikosh" panose="02000000000000000000" pitchFamily="2" charset="0"/>
              </a:rPr>
              <a:t>সমাজ</a:t>
            </a:r>
            <a:r>
              <a:rPr lang="en-US" sz="4000" b="1" i="1" dirty="0">
                <a:solidFill>
                  <a:schemeClr val="tx1"/>
                </a:solidFill>
                <a:latin typeface="Nikosh" panose="02000000000000000000" pitchFamily="2" charset="0"/>
                <a:cs typeface="Nikosh" panose="02000000000000000000" pitchFamily="2" charset="0"/>
              </a:rPr>
              <a:t> </a:t>
            </a:r>
            <a:r>
              <a:rPr lang="en-US" sz="4000" b="1" i="1" dirty="0" err="1" smtClean="0">
                <a:solidFill>
                  <a:schemeClr val="tx1"/>
                </a:solidFill>
                <a:latin typeface="Nikosh" panose="02000000000000000000" pitchFamily="2" charset="0"/>
                <a:cs typeface="Nikosh" panose="02000000000000000000" pitchFamily="2" charset="0"/>
              </a:rPr>
              <a:t>বিজ্ঞান</a:t>
            </a:r>
            <a:r>
              <a:rPr lang="en-US" sz="4000" b="1" i="1" dirty="0" smtClean="0">
                <a:solidFill>
                  <a:schemeClr val="tx1"/>
                </a:solidFill>
                <a:latin typeface="Nikosh" panose="02000000000000000000" pitchFamily="2" charset="0"/>
                <a:cs typeface="Nikosh" panose="02000000000000000000" pitchFamily="2" charset="0"/>
              </a:rPr>
              <a:t>)</a:t>
            </a:r>
          </a:p>
          <a:p>
            <a:pPr marL="571500" indent="-571500">
              <a:buFont typeface="Wingdings" panose="05000000000000000000" pitchFamily="2" charset="2"/>
              <a:buChar char="v"/>
            </a:pPr>
            <a:r>
              <a:rPr lang="en-US" sz="4400" b="1" dirty="0" smtClean="0">
                <a:solidFill>
                  <a:srgbClr val="002060"/>
                </a:solidFill>
                <a:latin typeface="Nikosh" panose="02000000000000000000" pitchFamily="2" charset="0"/>
                <a:cs typeface="Nikosh" panose="02000000000000000000" pitchFamily="2" charset="0"/>
              </a:rPr>
              <a:t> </a:t>
            </a:r>
            <a:r>
              <a:rPr lang="en-US" sz="3600" b="1" dirty="0" err="1" smtClean="0">
                <a:solidFill>
                  <a:srgbClr val="002060"/>
                </a:solidFill>
                <a:latin typeface="Nikosh" panose="02000000000000000000" pitchFamily="2" charset="0"/>
                <a:cs typeface="Nikosh" panose="02000000000000000000" pitchFamily="2" charset="0"/>
              </a:rPr>
              <a:t>মদিনাতুল</a:t>
            </a:r>
            <a:r>
              <a:rPr lang="en-US" sz="3600" b="1" dirty="0" smtClean="0">
                <a:solidFill>
                  <a:srgbClr val="002060"/>
                </a:solidFill>
                <a:latin typeface="Nikosh" panose="02000000000000000000" pitchFamily="2" charset="0"/>
                <a:cs typeface="Nikosh" panose="02000000000000000000" pitchFamily="2" charset="0"/>
              </a:rPr>
              <a:t> </a:t>
            </a:r>
            <a:r>
              <a:rPr lang="en-US" sz="3600" b="1" dirty="0" err="1" smtClean="0">
                <a:solidFill>
                  <a:srgbClr val="002060"/>
                </a:solidFill>
                <a:latin typeface="Nikosh" panose="02000000000000000000" pitchFamily="2" charset="0"/>
                <a:cs typeface="Nikosh" panose="02000000000000000000" pitchFamily="2" charset="0"/>
              </a:rPr>
              <a:t>উলুম</a:t>
            </a:r>
            <a:r>
              <a:rPr lang="en-US" sz="3600" b="1" dirty="0" smtClean="0">
                <a:solidFill>
                  <a:srgbClr val="002060"/>
                </a:solidFill>
                <a:latin typeface="Nikosh" panose="02000000000000000000" pitchFamily="2" charset="0"/>
                <a:cs typeface="Nikosh" panose="02000000000000000000" pitchFamily="2" charset="0"/>
              </a:rPr>
              <a:t> </a:t>
            </a:r>
            <a:r>
              <a:rPr lang="en-US" sz="3600" b="1" dirty="0" err="1" smtClean="0">
                <a:solidFill>
                  <a:srgbClr val="002060"/>
                </a:solidFill>
                <a:latin typeface="Nikosh" panose="02000000000000000000" pitchFamily="2" charset="0"/>
                <a:cs typeface="Nikosh" panose="02000000000000000000" pitchFamily="2" charset="0"/>
              </a:rPr>
              <a:t>ইসলামিয়া</a:t>
            </a:r>
            <a:r>
              <a:rPr lang="en-US" sz="3600" b="1" dirty="0" smtClean="0">
                <a:solidFill>
                  <a:srgbClr val="002060"/>
                </a:solidFill>
                <a:latin typeface="Nikosh" panose="02000000000000000000" pitchFamily="2" charset="0"/>
                <a:cs typeface="Nikosh" panose="02000000000000000000" pitchFamily="2" charset="0"/>
              </a:rPr>
              <a:t> </a:t>
            </a:r>
            <a:r>
              <a:rPr lang="en-US" sz="3600" b="1" dirty="0" err="1" smtClean="0">
                <a:solidFill>
                  <a:srgbClr val="002060"/>
                </a:solidFill>
                <a:latin typeface="Nikosh" panose="02000000000000000000" pitchFamily="2" charset="0"/>
                <a:cs typeface="Nikosh" panose="02000000000000000000" pitchFamily="2" charset="0"/>
              </a:rPr>
              <a:t>দাখিল</a:t>
            </a:r>
            <a:r>
              <a:rPr lang="en-US" sz="3600" b="1" dirty="0" smtClean="0">
                <a:solidFill>
                  <a:srgbClr val="002060"/>
                </a:solidFill>
                <a:latin typeface="Nikosh" panose="02000000000000000000" pitchFamily="2" charset="0"/>
                <a:cs typeface="Nikosh" panose="02000000000000000000" pitchFamily="2" charset="0"/>
              </a:rPr>
              <a:t> </a:t>
            </a:r>
            <a:r>
              <a:rPr lang="en-US" sz="3600" b="1" dirty="0" err="1" smtClean="0">
                <a:solidFill>
                  <a:srgbClr val="002060"/>
                </a:solidFill>
                <a:latin typeface="Nikosh" panose="02000000000000000000" pitchFamily="2" charset="0"/>
                <a:cs typeface="Nikosh" panose="02000000000000000000" pitchFamily="2" charset="0"/>
              </a:rPr>
              <a:t>মাদরাসা</a:t>
            </a:r>
            <a:r>
              <a:rPr lang="en-US" sz="3600" b="1" dirty="0" smtClean="0">
                <a:solidFill>
                  <a:srgbClr val="002060"/>
                </a:solidFill>
                <a:latin typeface="Nikosh" panose="02000000000000000000" pitchFamily="2" charset="0"/>
                <a:cs typeface="Nikosh" panose="02000000000000000000" pitchFamily="2" charset="0"/>
              </a:rPr>
              <a:t> </a:t>
            </a:r>
            <a:r>
              <a:rPr lang="en-US" sz="3200" b="1" dirty="0" smtClean="0">
                <a:solidFill>
                  <a:srgbClr val="FF0000"/>
                </a:solidFill>
                <a:latin typeface="Nikosh" panose="02000000000000000000" pitchFamily="2" charset="0"/>
                <a:cs typeface="Nikosh" panose="02000000000000000000" pitchFamily="2" charset="0"/>
              </a:rPr>
              <a:t>79hossainamir@gmail.com</a:t>
            </a:r>
            <a:r>
              <a:rPr lang="en-US" sz="4000" b="1" i="1" dirty="0" smtClean="0">
                <a:latin typeface="Nikosh" panose="02000000000000000000" pitchFamily="2" charset="0"/>
                <a:cs typeface="Nikosh" panose="02000000000000000000" pitchFamily="2" charset="0"/>
              </a:rPr>
              <a:t> </a:t>
            </a:r>
            <a:endParaRPr lang="en-US" sz="4000" b="1" i="1" dirty="0">
              <a:latin typeface="Nikosh" panose="02000000000000000000" pitchFamily="2" charset="0"/>
              <a:cs typeface="Nikosh" panose="02000000000000000000" pitchFamily="2" charset="0"/>
            </a:endParaRPr>
          </a:p>
          <a:p>
            <a:pPr marL="571500" indent="-571500">
              <a:buFont typeface="Wingdings" panose="05000000000000000000" pitchFamily="2" charset="2"/>
              <a:buChar char="v"/>
            </a:pPr>
            <a:r>
              <a:rPr lang="bn-IN" sz="4800" b="1" dirty="0" smtClean="0">
                <a:solidFill>
                  <a:srgbClr val="002060"/>
                </a:solidFill>
                <a:latin typeface="Nikosh" panose="02000000000000000000" pitchFamily="2" charset="0"/>
                <a:cs typeface="Nikosh" panose="02000000000000000000" pitchFamily="2" charset="0"/>
              </a:rPr>
              <a:t>ফোনঃ ০১৭১৪-৩১৫৭৭২</a:t>
            </a:r>
            <a:endParaRPr lang="en-US" sz="4800" b="1" dirty="0" smtClean="0">
              <a:solidFill>
                <a:srgbClr val="002060"/>
              </a:solidFill>
              <a:latin typeface="Nikosh" panose="02000000000000000000" pitchFamily="2" charset="0"/>
              <a:cs typeface="Nikosh" panose="02000000000000000000"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910" r="2831"/>
          <a:stretch/>
        </p:blipFill>
        <p:spPr>
          <a:xfrm>
            <a:off x="8273137" y="2038246"/>
            <a:ext cx="3157873" cy="3186110"/>
          </a:xfrm>
          <a:prstGeom prst="ellipse">
            <a:avLst/>
          </a:prstGeom>
        </p:spPr>
      </p:pic>
    </p:spTree>
    <p:extLst>
      <p:ext uri="{BB962C8B-B14F-4D97-AF65-F5344CB8AC3E}">
        <p14:creationId xmlns:p14="http://schemas.microsoft.com/office/powerpoint/2010/main" val="33392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nodeType="clickEffect">
                                  <p:stCondLst>
                                    <p:cond delay="0"/>
                                  </p:stCondLst>
                                  <p:iterate type="lt">
                                    <p:tmPct val="4000"/>
                                  </p:iterate>
                                  <p:childTnLst>
                                    <p:set>
                                      <p:cBhvr override="childStyle">
                                        <p:cTn id="20" dur="500" fill="hold"/>
                                        <p:tgtEl>
                                          <p:spTgt spid="3">
                                            <p:txEl>
                                              <p:pRg st="0" end="0"/>
                                            </p:txEl>
                                          </p:spTgt>
                                        </p:tgtEl>
                                        <p:attrNameLst>
                                          <p:attrName>style.color</p:attrName>
                                        </p:attrNameLst>
                                      </p:cBhvr>
                                      <p:to>
                                        <p:clrVal>
                                          <a:schemeClr val="accent2"/>
                                        </p:clrVal>
                                      </p:to>
                                    </p:set>
                                    <p:set>
                                      <p:cBhvr>
                                        <p:cTn id="21" dur="500" fill="hold"/>
                                        <p:tgtEl>
                                          <p:spTgt spid="3">
                                            <p:txEl>
                                              <p:pRg st="0" end="0"/>
                                            </p:txEl>
                                          </p:spTgt>
                                        </p:tgtEl>
                                        <p:attrNameLst>
                                          <p:attrName>fillcolor</p:attrName>
                                        </p:attrNameLst>
                                      </p:cBhvr>
                                      <p:to>
                                        <p:clrVal>
                                          <a:schemeClr val="accent2"/>
                                        </p:clrVal>
                                      </p:to>
                                    </p:set>
                                    <p:set>
                                      <p:cBhvr>
                                        <p:cTn id="22" dur="500" fill="hold"/>
                                        <p:tgtEl>
                                          <p:spTgt spid="3">
                                            <p:txEl>
                                              <p:pRg st="0" end="0"/>
                                            </p:txEl>
                                          </p:spTgt>
                                        </p:tgtEl>
                                        <p:attrNameLst>
                                          <p:attrName>fill.type</p:attrName>
                                        </p:attrNameLst>
                                      </p:cBhvr>
                                      <p:to>
                                        <p:strVal val="solid"/>
                                      </p:to>
                                    </p:set>
                                  </p:childTnLst>
                                </p:cTn>
                              </p:par>
                              <p:par>
                                <p:cTn id="23" presetID="16" presetClass="emph" presetSubtype="0" fill="hold" nodeType="withEffect">
                                  <p:stCondLst>
                                    <p:cond delay="0"/>
                                  </p:stCondLst>
                                  <p:iterate type="lt">
                                    <p:tmPct val="4000"/>
                                  </p:iterate>
                                  <p:childTnLst>
                                    <p:set>
                                      <p:cBhvr override="childStyle">
                                        <p:cTn id="24" dur="500" fill="hold"/>
                                        <p:tgtEl>
                                          <p:spTgt spid="3">
                                            <p:txEl>
                                              <p:pRg st="1" end="1"/>
                                            </p:txEl>
                                          </p:spTgt>
                                        </p:tgtEl>
                                        <p:attrNameLst>
                                          <p:attrName>style.color</p:attrName>
                                        </p:attrNameLst>
                                      </p:cBhvr>
                                      <p:to>
                                        <p:clrVal>
                                          <a:schemeClr val="accent2"/>
                                        </p:clrVal>
                                      </p:to>
                                    </p:set>
                                    <p:set>
                                      <p:cBhvr>
                                        <p:cTn id="25" dur="500" fill="hold"/>
                                        <p:tgtEl>
                                          <p:spTgt spid="3">
                                            <p:txEl>
                                              <p:pRg st="1" end="1"/>
                                            </p:txEl>
                                          </p:spTgt>
                                        </p:tgtEl>
                                        <p:attrNameLst>
                                          <p:attrName>fillcolor</p:attrName>
                                        </p:attrNameLst>
                                      </p:cBhvr>
                                      <p:to>
                                        <p:clrVal>
                                          <a:schemeClr val="accent2"/>
                                        </p:clrVal>
                                      </p:to>
                                    </p:set>
                                    <p:set>
                                      <p:cBhvr>
                                        <p:cTn id="26" dur="500" fill="hold"/>
                                        <p:tgtEl>
                                          <p:spTgt spid="3">
                                            <p:txEl>
                                              <p:pRg st="1" end="1"/>
                                            </p:txEl>
                                          </p:spTgt>
                                        </p:tgtEl>
                                        <p:attrNameLst>
                                          <p:attrName>fill.type</p:attrName>
                                        </p:attrNameLst>
                                      </p:cBhvr>
                                      <p:to>
                                        <p:strVal val="solid"/>
                                      </p:to>
                                    </p:set>
                                  </p:childTnLst>
                                </p:cTn>
                              </p:par>
                              <p:par>
                                <p:cTn id="27" presetID="16" presetClass="emph" presetSubtype="0" fill="hold" nodeType="withEffect">
                                  <p:stCondLst>
                                    <p:cond delay="0"/>
                                  </p:stCondLst>
                                  <p:iterate type="lt">
                                    <p:tmPct val="4000"/>
                                  </p:iterate>
                                  <p:childTnLst>
                                    <p:set>
                                      <p:cBhvr override="childStyle">
                                        <p:cTn id="28" dur="500" fill="hold"/>
                                        <p:tgtEl>
                                          <p:spTgt spid="3">
                                            <p:txEl>
                                              <p:pRg st="2" end="2"/>
                                            </p:txEl>
                                          </p:spTgt>
                                        </p:tgtEl>
                                        <p:attrNameLst>
                                          <p:attrName>style.color</p:attrName>
                                        </p:attrNameLst>
                                      </p:cBhvr>
                                      <p:to>
                                        <p:clrVal>
                                          <a:schemeClr val="accent2"/>
                                        </p:clrVal>
                                      </p:to>
                                    </p:set>
                                    <p:set>
                                      <p:cBhvr>
                                        <p:cTn id="29" dur="500" fill="hold"/>
                                        <p:tgtEl>
                                          <p:spTgt spid="3">
                                            <p:txEl>
                                              <p:pRg st="2" end="2"/>
                                            </p:txEl>
                                          </p:spTgt>
                                        </p:tgtEl>
                                        <p:attrNameLst>
                                          <p:attrName>fillcolor</p:attrName>
                                        </p:attrNameLst>
                                      </p:cBhvr>
                                      <p:to>
                                        <p:clrVal>
                                          <a:schemeClr val="accent2"/>
                                        </p:clrVal>
                                      </p:to>
                                    </p:set>
                                    <p:set>
                                      <p:cBhvr>
                                        <p:cTn id="30" dur="500" fill="hold"/>
                                        <p:tgtEl>
                                          <p:spTgt spid="3">
                                            <p:txEl>
                                              <p:pRg st="2" end="2"/>
                                            </p:txEl>
                                          </p:spTgt>
                                        </p:tgtEl>
                                        <p:attrNameLst>
                                          <p:attrName>fill.type</p:attrName>
                                        </p:attrNameLst>
                                      </p:cBhvr>
                                      <p:to>
                                        <p:strVal val="solid"/>
                                      </p:to>
                                    </p:set>
                                  </p:childTnLst>
                                </p:cTn>
                              </p:par>
                              <p:par>
                                <p:cTn id="31" presetID="16" presetClass="emph" presetSubtype="0" fill="hold" nodeType="withEffect">
                                  <p:stCondLst>
                                    <p:cond delay="0"/>
                                  </p:stCondLst>
                                  <p:iterate type="lt">
                                    <p:tmPct val="4000"/>
                                  </p:iterate>
                                  <p:childTnLst>
                                    <p:set>
                                      <p:cBhvr override="childStyle">
                                        <p:cTn id="32" dur="500" fill="hold"/>
                                        <p:tgtEl>
                                          <p:spTgt spid="3">
                                            <p:txEl>
                                              <p:pRg st="3" end="3"/>
                                            </p:txEl>
                                          </p:spTgt>
                                        </p:tgtEl>
                                        <p:attrNameLst>
                                          <p:attrName>style.color</p:attrName>
                                        </p:attrNameLst>
                                      </p:cBhvr>
                                      <p:to>
                                        <p:clrVal>
                                          <a:schemeClr val="accent2"/>
                                        </p:clrVal>
                                      </p:to>
                                    </p:set>
                                    <p:set>
                                      <p:cBhvr>
                                        <p:cTn id="33" dur="500" fill="hold"/>
                                        <p:tgtEl>
                                          <p:spTgt spid="3">
                                            <p:txEl>
                                              <p:pRg st="3" end="3"/>
                                            </p:txEl>
                                          </p:spTgt>
                                        </p:tgtEl>
                                        <p:attrNameLst>
                                          <p:attrName>fillcolor</p:attrName>
                                        </p:attrNameLst>
                                      </p:cBhvr>
                                      <p:to>
                                        <p:clrVal>
                                          <a:schemeClr val="accent2"/>
                                        </p:clrVal>
                                      </p:to>
                                    </p:set>
                                    <p:set>
                                      <p:cBhvr>
                                        <p:cTn id="34"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5288340"/>
            <a:ext cx="10500378"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dirty="0" err="1">
                <a:latin typeface="NikoshBAN" pitchFamily="2" charset="0"/>
                <a:cs typeface="NikoshBAN" pitchFamily="2" charset="0"/>
              </a:rPr>
              <a:t>শিক্ষাই</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আমাদের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মানবসত্তার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ঘরে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যেতে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অবশ্য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জীবসত্তার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ঘরেও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কাজ</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ক্ষুৎপিপাসার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ব্যাপারটি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মানবিক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তোলাই</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অন্যতম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কাজ</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আসল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কাজ</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হচ্ছে</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মানুষকে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মনুষ্যত্বলোকের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সঙ্গে</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পরিচয়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দেওয়া</a:t>
            </a:r>
            <a:r>
              <a:rPr lang="en-US" sz="3200" dirty="0">
                <a:latin typeface="NikoshBAN" pitchFamily="2" charset="0"/>
                <a:cs typeface="NikoshBAN" pitchFamily="2" charset="0"/>
              </a:rPr>
              <a:t>। </a:t>
            </a:r>
            <a:endParaRPr lang="en-US" sz="3200" dirty="0">
              <a:solidFill>
                <a:srgbClr val="0070C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745480"/>
            <a:ext cx="5448301" cy="4349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216" y="745480"/>
            <a:ext cx="5176636" cy="4304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p:cNvSpPr/>
          <p:nvPr/>
        </p:nvSpPr>
        <p:spPr>
          <a:xfrm>
            <a:off x="0" y="5050365"/>
            <a:ext cx="11605846"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BD" sz="3200" u="sng" dirty="0">
                <a:ln w="0"/>
                <a:effectLst>
                  <a:outerShdw blurRad="38100" dist="38100" dir="2700000" algn="tl">
                    <a:srgbClr val="000000">
                      <a:alpha val="43137"/>
                    </a:srgbClr>
                  </a:outerShdw>
                </a:effectLst>
                <a:latin typeface="NikoshBAN" pitchFamily="2" charset="0"/>
                <a:cs typeface="NikoshBAN" pitchFamily="2" charset="0"/>
              </a:rPr>
              <a:t>শিক্ষা</a:t>
            </a:r>
            <a:r>
              <a:rPr lang="en-US" sz="3200" u="sng" dirty="0">
                <a:ln w="0"/>
                <a:effectLst>
                  <a:outerShdw blurRad="38100" dist="38100" dir="2700000" algn="tl">
                    <a:srgbClr val="000000">
                      <a:alpha val="43137"/>
                    </a:srgbClr>
                  </a:outerShdw>
                </a:effectLst>
                <a:latin typeface="NikoshBAN" pitchFamily="2" charset="0"/>
                <a:cs typeface="NikoshBAN" pitchFamily="2" charset="0"/>
              </a:rPr>
              <a:t>র</a:t>
            </a:r>
            <a:r>
              <a:rPr lang="en-US" sz="3200" u="sng" dirty="0">
                <a:effectLst>
                  <a:outerShdw blurRad="38100" dist="38100" dir="2700000" algn="tl">
                    <a:srgbClr val="000000">
                      <a:alpha val="43137"/>
                    </a:srgbClr>
                  </a:outerShdw>
                </a:effectLst>
                <a:latin typeface="NikoshBAN" pitchFamily="2" charset="0"/>
                <a:cs typeface="NikoshBAN" pitchFamily="2" charset="0"/>
              </a:rPr>
              <a:t> </a:t>
            </a:r>
            <a:r>
              <a:rPr lang="en-US" sz="3200" u="sng" dirty="0" err="1">
                <a:effectLst>
                  <a:outerShdw blurRad="38100" dist="38100" dir="2700000" algn="tl">
                    <a:srgbClr val="000000">
                      <a:alpha val="43137"/>
                    </a:srgbClr>
                  </a:outerShdw>
                </a:effectLst>
                <a:latin typeface="NikoshBAN" pitchFamily="2" charset="0"/>
                <a:cs typeface="NikoshBAN" pitchFamily="2" charset="0"/>
              </a:rPr>
              <a:t>আসল</a:t>
            </a:r>
            <a:r>
              <a:rPr lang="en-US" sz="3200" u="sng" dirty="0">
                <a:effectLst>
                  <a:outerShdw blurRad="38100" dist="38100" dir="2700000" algn="tl">
                    <a:srgbClr val="000000">
                      <a:alpha val="43137"/>
                    </a:srgbClr>
                  </a:outerShdw>
                </a:effectLst>
                <a:latin typeface="NikoshBAN" pitchFamily="2" charset="0"/>
                <a:cs typeface="NikoshBAN" pitchFamily="2" charset="0"/>
              </a:rPr>
              <a:t> </a:t>
            </a:r>
            <a:r>
              <a:rPr lang="en-US" sz="3200" u="sng" dirty="0" err="1">
                <a:effectLst>
                  <a:outerShdw blurRad="38100" dist="38100" dir="2700000" algn="tl">
                    <a:srgbClr val="000000">
                      <a:alpha val="43137"/>
                    </a:srgbClr>
                  </a:outerShdw>
                </a:effectLst>
                <a:latin typeface="NikoshBAN" pitchFamily="2" charset="0"/>
                <a:cs typeface="NikoshBAN" pitchFamily="2" charset="0"/>
              </a:rPr>
              <a:t>কাজ</a:t>
            </a:r>
            <a:r>
              <a:rPr lang="en-US" sz="3200" u="sng" dirty="0">
                <a:effectLst>
                  <a:outerShdw blurRad="38100" dist="38100" dir="2700000" algn="tl">
                    <a:srgbClr val="000000">
                      <a:alpha val="43137"/>
                    </a:srgbClr>
                  </a:outerShdw>
                </a:effectLst>
                <a:latin typeface="NikoshBAN" pitchFamily="2" charset="0"/>
                <a:cs typeface="NikoshBAN" pitchFamily="2" charset="0"/>
              </a:rPr>
              <a:t> </a:t>
            </a:r>
            <a:r>
              <a:rPr lang="en-US" sz="3200" u="sng" dirty="0" err="1">
                <a:effectLst>
                  <a:outerShdw blurRad="38100" dist="38100" dir="2700000" algn="tl">
                    <a:srgbClr val="000000">
                      <a:alpha val="43137"/>
                    </a:srgbClr>
                  </a:outerShdw>
                </a:effectLst>
                <a:latin typeface="NikoshBAN" pitchFamily="2" charset="0"/>
                <a:cs typeface="NikoshBAN" pitchFamily="2" charset="0"/>
              </a:rPr>
              <a:t>হচ্ছে</a:t>
            </a:r>
            <a:r>
              <a:rPr lang="en-US" sz="3200" u="sng" dirty="0">
                <a:effectLst>
                  <a:outerShdw blurRad="38100" dist="38100" dir="2700000" algn="tl">
                    <a:srgbClr val="000000">
                      <a:alpha val="43137"/>
                    </a:srgbClr>
                  </a:outerShdw>
                </a:effectLst>
                <a:latin typeface="NikoshBAN" pitchFamily="2" charset="0"/>
                <a:cs typeface="NikoshBAN" pitchFamily="2" charset="0"/>
              </a:rPr>
              <a:t> </a:t>
            </a:r>
            <a:r>
              <a:rPr lang="en-US" sz="3200" u="sng" dirty="0" err="1">
                <a:effectLst>
                  <a:outerShdw blurRad="38100" dist="38100" dir="2700000" algn="tl">
                    <a:srgbClr val="000000">
                      <a:alpha val="43137"/>
                    </a:srgbClr>
                  </a:outerShdw>
                </a:effectLst>
                <a:latin typeface="NikoshBAN" pitchFamily="2" charset="0"/>
                <a:cs typeface="NikoshBAN" pitchFamily="2" charset="0"/>
              </a:rPr>
              <a:t>মানুষকে</a:t>
            </a:r>
            <a:r>
              <a:rPr lang="en-US" sz="3200" u="sng" dirty="0">
                <a:effectLst>
                  <a:outerShdw blurRad="38100" dist="38100" dir="2700000" algn="tl">
                    <a:srgbClr val="000000">
                      <a:alpha val="43137"/>
                    </a:srgbClr>
                  </a:outerShdw>
                </a:effectLst>
                <a:latin typeface="NikoshBAN" pitchFamily="2" charset="0"/>
                <a:cs typeface="NikoshBAN" pitchFamily="2" charset="0"/>
              </a:rPr>
              <a:t> </a:t>
            </a:r>
            <a:r>
              <a:rPr lang="en-US" sz="3200" u="sng" dirty="0" err="1">
                <a:effectLst>
                  <a:outerShdw blurRad="38100" dist="38100" dir="2700000" algn="tl">
                    <a:srgbClr val="000000">
                      <a:alpha val="43137"/>
                    </a:srgbClr>
                  </a:outerShdw>
                </a:effectLst>
                <a:latin typeface="NikoshBAN" pitchFamily="2" charset="0"/>
                <a:cs typeface="NikoshBAN" pitchFamily="2" charset="0"/>
              </a:rPr>
              <a:t>মনুষ্যত্বলোকের</a:t>
            </a:r>
            <a:r>
              <a:rPr lang="en-US" sz="3200" u="sng" dirty="0">
                <a:effectLst>
                  <a:outerShdw blurRad="38100" dist="38100" dir="2700000" algn="tl">
                    <a:srgbClr val="000000">
                      <a:alpha val="43137"/>
                    </a:srgbClr>
                  </a:outerShdw>
                </a:effectLst>
                <a:latin typeface="NikoshBAN" pitchFamily="2" charset="0"/>
                <a:cs typeface="NikoshBAN" pitchFamily="2" charset="0"/>
              </a:rPr>
              <a:t> </a:t>
            </a:r>
            <a:r>
              <a:rPr lang="en-US" sz="3200" u="sng" dirty="0" err="1">
                <a:effectLst>
                  <a:outerShdw blurRad="38100" dist="38100" dir="2700000" algn="tl">
                    <a:srgbClr val="000000">
                      <a:alpha val="43137"/>
                    </a:srgbClr>
                  </a:outerShdw>
                </a:effectLst>
                <a:latin typeface="NikoshBAN" pitchFamily="2" charset="0"/>
                <a:cs typeface="NikoshBAN" pitchFamily="2" charset="0"/>
              </a:rPr>
              <a:t>সঙ্গে</a:t>
            </a:r>
            <a:r>
              <a:rPr lang="en-US" sz="3200" u="sng" dirty="0">
                <a:effectLst>
                  <a:outerShdw blurRad="38100" dist="38100" dir="2700000" algn="tl">
                    <a:srgbClr val="000000">
                      <a:alpha val="43137"/>
                    </a:srgbClr>
                  </a:outerShdw>
                </a:effectLst>
                <a:latin typeface="NikoshBAN" pitchFamily="2" charset="0"/>
                <a:cs typeface="NikoshBAN" pitchFamily="2" charset="0"/>
              </a:rPr>
              <a:t> </a:t>
            </a:r>
            <a:r>
              <a:rPr lang="en-US" sz="3200" u="sng" dirty="0" err="1">
                <a:effectLst>
                  <a:outerShdw blurRad="38100" dist="38100" dir="2700000" algn="tl">
                    <a:srgbClr val="000000">
                      <a:alpha val="43137"/>
                    </a:srgbClr>
                  </a:outerShdw>
                </a:effectLst>
                <a:latin typeface="NikoshBAN" pitchFamily="2" charset="0"/>
                <a:cs typeface="NikoshBAN" pitchFamily="2" charset="0"/>
              </a:rPr>
              <a:t>পরিচয়</a:t>
            </a:r>
            <a:r>
              <a:rPr lang="en-US" sz="3200" u="sng" dirty="0">
                <a:effectLst>
                  <a:outerShdw blurRad="38100" dist="38100" dir="2700000" algn="tl">
                    <a:srgbClr val="000000">
                      <a:alpha val="43137"/>
                    </a:srgbClr>
                  </a:outerShdw>
                </a:effectLst>
                <a:latin typeface="NikoshBAN" pitchFamily="2" charset="0"/>
                <a:cs typeface="NikoshBAN" pitchFamily="2" charset="0"/>
              </a:rPr>
              <a:t> </a:t>
            </a:r>
            <a:r>
              <a:rPr lang="en-US" sz="3200" u="sng" dirty="0" err="1">
                <a:effectLst>
                  <a:outerShdw blurRad="38100" dist="38100" dir="2700000" algn="tl">
                    <a:srgbClr val="000000">
                      <a:alpha val="43137"/>
                    </a:srgbClr>
                  </a:outerShdw>
                </a:effectLst>
                <a:latin typeface="NikoshBAN" pitchFamily="2" charset="0"/>
                <a:cs typeface="NikoshBAN" pitchFamily="2" charset="0"/>
              </a:rPr>
              <a:t>করিয়ে</a:t>
            </a:r>
            <a:r>
              <a:rPr lang="en-US" sz="3200" u="sng" dirty="0">
                <a:effectLst>
                  <a:outerShdw blurRad="38100" dist="38100" dir="2700000" algn="tl">
                    <a:srgbClr val="000000">
                      <a:alpha val="43137"/>
                    </a:srgbClr>
                  </a:outerShdw>
                </a:effectLst>
                <a:latin typeface="NikoshBAN" pitchFamily="2" charset="0"/>
                <a:cs typeface="NikoshBAN" pitchFamily="2" charset="0"/>
              </a:rPr>
              <a:t> </a:t>
            </a:r>
            <a:r>
              <a:rPr lang="en-US" sz="3200" u="sng" dirty="0" err="1">
                <a:effectLst>
                  <a:outerShdw blurRad="38100" dist="38100" dir="2700000" algn="tl">
                    <a:srgbClr val="000000">
                      <a:alpha val="43137"/>
                    </a:srgbClr>
                  </a:outerShdw>
                </a:effectLst>
                <a:latin typeface="NikoshBAN" pitchFamily="2" charset="0"/>
                <a:cs typeface="NikoshBAN" pitchFamily="2" charset="0"/>
              </a:rPr>
              <a:t>দেওয়াঃ</a:t>
            </a:r>
            <a:r>
              <a:rPr lang="en-US" sz="3200" u="sng" dirty="0">
                <a:effectLst>
                  <a:outerShdw blurRad="38100" dist="38100" dir="2700000" algn="tl">
                    <a:srgbClr val="000000">
                      <a:alpha val="43137"/>
                    </a:srgbClr>
                  </a:outerShdw>
                </a:effectLst>
                <a:latin typeface="NikoshBAN" pitchFamily="2" charset="0"/>
                <a:cs typeface="NikoshBAN" pitchFamily="2" charset="0"/>
              </a:rPr>
              <a:t> </a:t>
            </a:r>
            <a:r>
              <a:rPr lang="bn-BD" sz="3200" dirty="0">
                <a:ln w="0"/>
                <a:latin typeface="NikoshBAN" pitchFamily="2" charset="0"/>
                <a:cs typeface="NikoshBAN" pitchFamily="2" charset="0"/>
              </a:rPr>
              <a:t>শিক্ষা মানুষের মানবিক বৃত্তিকে সুপ্রশস্ত করে। তার অস্তিত্ব সম্পর্কে সজাগ করে তোলে, জীবনকে করে তোলে সুন্দর ও উপভোগ্য। মানুষকে শেখায় মুক্তির মন্ত্র। মানুষের ভিতরে জাগিয়ে তোলে মূল্যবোধ। মূল্যবোধের ফলেই সে সমাজের খারাপ ও ভালোর মধ্যে পার্থক্য </a:t>
            </a:r>
            <a:r>
              <a:rPr lang="en-US" sz="3200" dirty="0" err="1">
                <a:ln w="0"/>
                <a:latin typeface="NikoshBAN" pitchFamily="2" charset="0"/>
                <a:cs typeface="NikoshBAN" pitchFamily="2" charset="0"/>
              </a:rPr>
              <a:t>কর</a:t>
            </a:r>
            <a:r>
              <a:rPr lang="bn-BD" sz="3200" dirty="0">
                <a:ln w="0"/>
                <a:latin typeface="NikoshBAN" pitchFamily="2" charset="0"/>
                <a:cs typeface="NikoshBAN" pitchFamily="2" charset="0"/>
              </a:rPr>
              <a:t>তে পারে।</a:t>
            </a:r>
            <a:endParaRPr lang="en-US" sz="3200" dirty="0">
              <a:latin typeface="NikoshBAN" pitchFamily="2" charset="0"/>
              <a:cs typeface="NikoshBAN" pitchFamily="2" charset="0"/>
            </a:endParaRPr>
          </a:p>
        </p:txBody>
      </p:sp>
      <p:sp>
        <p:nvSpPr>
          <p:cNvPr id="4" name="Rounded Rectangle 3"/>
          <p:cNvSpPr/>
          <p:nvPr/>
        </p:nvSpPr>
        <p:spPr>
          <a:xfrm>
            <a:off x="1548423" y="-11849"/>
            <a:ext cx="8128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err="1">
                <a:effectLst>
                  <a:outerShdw blurRad="38100" dist="38100" dir="2700000" algn="tl">
                    <a:srgbClr val="000000">
                      <a:alpha val="43137"/>
                    </a:srgbClr>
                  </a:outerShdw>
                </a:effectLst>
                <a:latin typeface="NikoshBAN" pitchFamily="2" charset="0"/>
                <a:cs typeface="NikoshBAN" pitchFamily="2" charset="0"/>
              </a:rPr>
              <a:t>ছবিতে</a:t>
            </a:r>
            <a:r>
              <a:rPr lang="en-US" sz="2667" dirty="0">
                <a:effectLst>
                  <a:outerShdw blurRad="38100" dist="38100" dir="2700000" algn="tl">
                    <a:srgbClr val="000000">
                      <a:alpha val="43137"/>
                    </a:srgbClr>
                  </a:outerShdw>
                </a:effectLst>
                <a:latin typeface="NikoshBAN" pitchFamily="2" charset="0"/>
                <a:cs typeface="NikoshBAN" pitchFamily="2" charset="0"/>
              </a:rPr>
              <a:t> </a:t>
            </a:r>
            <a:r>
              <a:rPr lang="en-US" sz="2667" dirty="0" err="1">
                <a:effectLst>
                  <a:outerShdw blurRad="38100" dist="38100" dir="2700000" algn="tl">
                    <a:srgbClr val="000000">
                      <a:alpha val="43137"/>
                    </a:srgbClr>
                  </a:outerShdw>
                </a:effectLst>
                <a:latin typeface="NikoshBAN" pitchFamily="2" charset="0"/>
                <a:cs typeface="NikoshBAN" pitchFamily="2" charset="0"/>
              </a:rPr>
              <a:t>মনুষ্যত্ববোধ</a:t>
            </a:r>
            <a:r>
              <a:rPr lang="en-US" sz="2667" dirty="0">
                <a:effectLst>
                  <a:outerShdw blurRad="38100" dist="38100" dir="2700000" algn="tl">
                    <a:srgbClr val="000000">
                      <a:alpha val="43137"/>
                    </a:srgbClr>
                  </a:outerShdw>
                </a:effectLst>
                <a:latin typeface="NikoshBAN" pitchFamily="2" charset="0"/>
                <a:cs typeface="NikoshBAN" pitchFamily="2" charset="0"/>
              </a:rPr>
              <a:t> </a:t>
            </a:r>
            <a:r>
              <a:rPr lang="en-US" sz="2667" dirty="0" err="1">
                <a:effectLst>
                  <a:outerShdw blurRad="38100" dist="38100" dir="2700000" algn="tl">
                    <a:srgbClr val="000000">
                      <a:alpha val="43137"/>
                    </a:srgbClr>
                  </a:outerShdw>
                </a:effectLst>
                <a:latin typeface="NikoshBAN" pitchFamily="2" charset="0"/>
                <a:cs typeface="NikoshBAN" pitchFamily="2" charset="0"/>
              </a:rPr>
              <a:t>সম্পন্ন</a:t>
            </a:r>
            <a:r>
              <a:rPr lang="en-US" sz="2667" dirty="0">
                <a:effectLst>
                  <a:outerShdw blurRad="38100" dist="38100" dir="2700000" algn="tl">
                    <a:srgbClr val="000000">
                      <a:alpha val="43137"/>
                    </a:srgbClr>
                  </a:outerShdw>
                </a:effectLst>
                <a:latin typeface="NikoshBAN" pitchFamily="2" charset="0"/>
                <a:cs typeface="NikoshBAN" pitchFamily="2" charset="0"/>
              </a:rPr>
              <a:t> </a:t>
            </a:r>
            <a:r>
              <a:rPr lang="en-US" sz="2667" dirty="0" err="1">
                <a:effectLst>
                  <a:outerShdw blurRad="38100" dist="38100" dir="2700000" algn="tl">
                    <a:srgbClr val="000000">
                      <a:alpha val="43137"/>
                    </a:srgbClr>
                  </a:outerShdw>
                </a:effectLst>
                <a:latin typeface="NikoshBAN" pitchFamily="2" charset="0"/>
                <a:cs typeface="NikoshBAN" pitchFamily="2" charset="0"/>
              </a:rPr>
              <a:t>কিছু</a:t>
            </a:r>
            <a:r>
              <a:rPr lang="en-US" sz="2667" dirty="0">
                <a:effectLst>
                  <a:outerShdw blurRad="38100" dist="38100" dir="2700000" algn="tl">
                    <a:srgbClr val="000000">
                      <a:alpha val="43137"/>
                    </a:srgbClr>
                  </a:outerShdw>
                </a:effectLst>
                <a:latin typeface="NikoshBAN" pitchFamily="2" charset="0"/>
                <a:cs typeface="NikoshBAN" pitchFamily="2" charset="0"/>
              </a:rPr>
              <a:t> </a:t>
            </a:r>
            <a:r>
              <a:rPr lang="en-US" sz="2667" dirty="0" err="1">
                <a:effectLst>
                  <a:outerShdw blurRad="38100" dist="38100" dir="2700000" algn="tl">
                    <a:srgbClr val="000000">
                      <a:alpha val="43137"/>
                    </a:srgbClr>
                  </a:outerShdw>
                </a:effectLst>
                <a:latin typeface="NikoshBAN" pitchFamily="2" charset="0"/>
                <a:cs typeface="NikoshBAN" pitchFamily="2" charset="0"/>
              </a:rPr>
              <a:t>লোক</a:t>
            </a:r>
            <a:r>
              <a:rPr lang="en-US" sz="2667" dirty="0">
                <a:effectLst>
                  <a:outerShdw blurRad="38100" dist="38100" dir="2700000" algn="tl">
                    <a:srgbClr val="000000">
                      <a:alpha val="43137"/>
                    </a:srgbClr>
                  </a:outerShdw>
                </a:effectLst>
                <a:latin typeface="NikoshBAN" pitchFamily="2" charset="0"/>
                <a:cs typeface="NikoshBAN" pitchFamily="2" charset="0"/>
              </a:rPr>
              <a:t> </a:t>
            </a:r>
            <a:r>
              <a:rPr lang="en-US" sz="2667" dirty="0" err="1">
                <a:effectLst>
                  <a:outerShdw blurRad="38100" dist="38100" dir="2700000" algn="tl">
                    <a:srgbClr val="000000">
                      <a:alpha val="43137"/>
                    </a:srgbClr>
                  </a:outerShdw>
                </a:effectLst>
                <a:latin typeface="NikoshBAN" pitchFamily="2" charset="0"/>
                <a:cs typeface="NikoshBAN" pitchFamily="2" charset="0"/>
              </a:rPr>
              <a:t>দুস্থ-অসহায়</a:t>
            </a:r>
            <a:r>
              <a:rPr lang="en-US" sz="2667" dirty="0">
                <a:effectLst>
                  <a:outerShdw blurRad="38100" dist="38100" dir="2700000" algn="tl">
                    <a:srgbClr val="000000">
                      <a:alpha val="43137"/>
                    </a:srgbClr>
                  </a:outerShdw>
                </a:effectLst>
                <a:latin typeface="NikoshBAN" pitchFamily="2" charset="0"/>
                <a:cs typeface="NikoshBAN" pitchFamily="2" charset="0"/>
              </a:rPr>
              <a:t> </a:t>
            </a:r>
            <a:r>
              <a:rPr lang="en-US" sz="2667" dirty="0" err="1">
                <a:effectLst>
                  <a:outerShdw blurRad="38100" dist="38100" dir="2700000" algn="tl">
                    <a:srgbClr val="000000">
                      <a:alpha val="43137"/>
                    </a:srgbClr>
                  </a:outerShdw>
                </a:effectLst>
                <a:latin typeface="NikoshBAN" pitchFamily="2" charset="0"/>
                <a:cs typeface="NikoshBAN" pitchFamily="2" charset="0"/>
              </a:rPr>
              <a:t>মহিলাদের</a:t>
            </a:r>
            <a:r>
              <a:rPr lang="en-US" sz="2667" dirty="0">
                <a:effectLst>
                  <a:outerShdw blurRad="38100" dist="38100" dir="2700000" algn="tl">
                    <a:srgbClr val="000000">
                      <a:alpha val="43137"/>
                    </a:srgbClr>
                  </a:outerShdw>
                </a:effectLst>
                <a:latin typeface="NikoshBAN" pitchFamily="2" charset="0"/>
                <a:cs typeface="NikoshBAN" pitchFamily="2" charset="0"/>
              </a:rPr>
              <a:t> </a:t>
            </a:r>
            <a:r>
              <a:rPr lang="en-US" sz="2667" dirty="0" err="1">
                <a:effectLst>
                  <a:outerShdw blurRad="38100" dist="38100" dir="2700000" algn="tl">
                    <a:srgbClr val="000000">
                      <a:alpha val="43137"/>
                    </a:srgbClr>
                  </a:outerShdw>
                </a:effectLst>
                <a:latin typeface="NikoshBAN" pitchFamily="2" charset="0"/>
                <a:cs typeface="NikoshBAN" pitchFamily="2" charset="0"/>
              </a:rPr>
              <a:t>ত্রাণ</a:t>
            </a:r>
            <a:r>
              <a:rPr lang="en-US" sz="2667" dirty="0">
                <a:effectLst>
                  <a:outerShdw blurRad="38100" dist="38100" dir="2700000" algn="tl">
                    <a:srgbClr val="000000">
                      <a:alpha val="43137"/>
                    </a:srgbClr>
                  </a:outerShdw>
                </a:effectLst>
                <a:latin typeface="NikoshBAN" pitchFamily="2" charset="0"/>
                <a:cs typeface="NikoshBAN" pitchFamily="2" charset="0"/>
              </a:rPr>
              <a:t> </a:t>
            </a:r>
            <a:r>
              <a:rPr lang="en-US" sz="2667" dirty="0" err="1">
                <a:effectLst>
                  <a:outerShdw blurRad="38100" dist="38100" dir="2700000" algn="tl">
                    <a:srgbClr val="000000">
                      <a:alpha val="43137"/>
                    </a:srgbClr>
                  </a:outerShdw>
                </a:effectLst>
                <a:latin typeface="NikoshBAN" pitchFamily="2" charset="0"/>
                <a:cs typeface="NikoshBAN" pitchFamily="2" charset="0"/>
              </a:rPr>
              <a:t>দিচ্ছে</a:t>
            </a:r>
            <a:r>
              <a:rPr lang="en-US" sz="2667" dirty="0">
                <a:effectLst>
                  <a:outerShdw blurRad="38100" dist="38100" dir="2700000" algn="tl">
                    <a:srgbClr val="000000">
                      <a:alpha val="43137"/>
                    </a:srgbClr>
                  </a:outerShdw>
                </a:effectLst>
                <a:latin typeface="NikoshBAN" pitchFamily="2" charset="0"/>
                <a:cs typeface="NikoshBAN" pitchFamily="2" charset="0"/>
              </a:rPr>
              <a:t> । </a:t>
            </a:r>
          </a:p>
        </p:txBody>
      </p:sp>
    </p:spTree>
    <p:extLst>
      <p:ext uri="{BB962C8B-B14F-4D97-AF65-F5344CB8AC3E}">
        <p14:creationId xmlns:p14="http://schemas.microsoft.com/office/powerpoint/2010/main" val="19026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04167E-6 3.33333E-6 L 1.04167E-6 -0.37107 " pathEditMode="relative" rAng="0" ptsTypes="AA">
                                      <p:cBhvr>
                                        <p:cTn id="6" dur="2000" fill="hold"/>
                                        <p:tgtEl>
                                          <p:spTgt spid="2"/>
                                        </p:tgtEl>
                                        <p:attrNameLst>
                                          <p:attrName>ppt_x</p:attrName>
                                          <p:attrName>ppt_y</p:attrName>
                                        </p:attrNameLst>
                                      </p:cBhvr>
                                      <p:rCtr x="0" y="-18565"/>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1.45833E-6 -4.07407E-6 L -1.45833E-6 -0.40671 " pathEditMode="relative" rAng="0" ptsTypes="AA">
                                      <p:cBhvr>
                                        <p:cTn id="10" dur="2000" fill="hold"/>
                                        <p:tgtEl>
                                          <p:spTgt spid="14"/>
                                        </p:tgtEl>
                                        <p:attrNameLst>
                                          <p:attrName>ppt_x</p:attrName>
                                          <p:attrName>ppt_y</p:attrName>
                                        </p:attrNameLst>
                                      </p:cBhvr>
                                      <p:rCtr x="0" y="-2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21" y="855452"/>
            <a:ext cx="8716368" cy="4643171"/>
          </a:xfrm>
          <a:prstGeom prst="rect">
            <a:avLst/>
          </a:prstGeom>
        </p:spPr>
      </p:pic>
      <p:sp>
        <p:nvSpPr>
          <p:cNvPr id="4" name="Rectangle 3"/>
          <p:cNvSpPr/>
          <p:nvPr/>
        </p:nvSpPr>
        <p:spPr>
          <a:xfrm>
            <a:off x="84222" y="5288340"/>
            <a:ext cx="12192000" cy="1569660"/>
          </a:xfrm>
          <a:prstGeom prst="rect">
            <a:avLst/>
          </a:prstGeom>
        </p:spPr>
        <p:txBody>
          <a:bodyPr wrap="square">
            <a:spAutoFit/>
          </a:bodyPr>
          <a:lstStyle/>
          <a:p>
            <a:r>
              <a:rPr lang="en-US" sz="4800" b="1" dirty="0" smtClean="0">
                <a:solidFill>
                  <a:srgbClr val="002060"/>
                </a:solidFill>
                <a:latin typeface="NikoshBAN" panose="02000000000000000000" pitchFamily="2" charset="0"/>
                <a:cs typeface="NikoshBAN" panose="02000000000000000000" pitchFamily="2" charset="0"/>
              </a:rPr>
              <a:t> </a:t>
            </a:r>
            <a:r>
              <a:rPr lang="en-US" sz="4800" b="1" dirty="0">
                <a:solidFill>
                  <a:srgbClr val="002060"/>
                </a:solidFill>
                <a:latin typeface="NikoshBAN" pitchFamily="2" charset="0"/>
                <a:cs typeface="NikoshBAN" pitchFamily="2" charset="0"/>
              </a:rPr>
              <a:t>“</a:t>
            </a:r>
            <a:r>
              <a:rPr lang="en-US" sz="4800" b="1" dirty="0" err="1">
                <a:solidFill>
                  <a:srgbClr val="002060"/>
                </a:solidFill>
                <a:latin typeface="NikoshBAN" pitchFamily="2" charset="0"/>
                <a:cs typeface="NikoshBAN" pitchFamily="2" charset="0"/>
              </a:rPr>
              <a:t>শিক্ষার</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আসল</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কাজ</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হচ্ছে</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মানুষকে</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মনুষ্যত্ব</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লোকের</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সঙ্গে</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পরিচয়</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করিয়ে</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দেওয়া</a:t>
            </a:r>
            <a:r>
              <a:rPr lang="en-US" sz="4800" b="1" dirty="0">
                <a:solidFill>
                  <a:srgbClr val="002060"/>
                </a:solidFill>
                <a:latin typeface="NikoshBAN" pitchFamily="2" charset="0"/>
                <a:cs typeface="NikoshBAN" pitchFamily="2" charset="0"/>
              </a:rPr>
              <a:t>। ’’</a:t>
            </a:r>
            <a:r>
              <a:rPr lang="en-US" sz="4400" b="1" dirty="0">
                <a:solidFill>
                  <a:srgbClr val="0070C0"/>
                </a:solidFill>
                <a:latin typeface="NikoshBAN" pitchFamily="2" charset="0"/>
                <a:cs typeface="NikoshBAN" pitchFamily="2" charset="0"/>
              </a:rPr>
              <a:t>- </a:t>
            </a:r>
            <a:r>
              <a:rPr lang="en-US" sz="4000" b="1" dirty="0" err="1">
                <a:solidFill>
                  <a:srgbClr val="0070C0"/>
                </a:solidFill>
                <a:latin typeface="NikoshBAN" pitchFamily="2" charset="0"/>
                <a:cs typeface="NikoshBAN" pitchFamily="2" charset="0"/>
              </a:rPr>
              <a:t>উক্তিটি</a:t>
            </a:r>
            <a:r>
              <a:rPr lang="en-US" sz="4000" b="1" dirty="0">
                <a:solidFill>
                  <a:srgbClr val="0070C0"/>
                </a:solidFill>
                <a:latin typeface="NikoshBAN" pitchFamily="2" charset="0"/>
                <a:cs typeface="NikoshBAN" pitchFamily="2" charset="0"/>
              </a:rPr>
              <a:t> </a:t>
            </a:r>
            <a:r>
              <a:rPr lang="en-US" sz="4000" b="1" dirty="0" err="1">
                <a:solidFill>
                  <a:srgbClr val="0070C0"/>
                </a:solidFill>
                <a:latin typeface="NikoshBAN" pitchFamily="2" charset="0"/>
                <a:cs typeface="NikoshBAN" pitchFamily="2" charset="0"/>
              </a:rPr>
              <a:t>জোড়ায়</a:t>
            </a:r>
            <a:r>
              <a:rPr lang="en-US" sz="4000" b="1" dirty="0">
                <a:solidFill>
                  <a:srgbClr val="0070C0"/>
                </a:solidFill>
                <a:latin typeface="NikoshBAN" pitchFamily="2" charset="0"/>
                <a:cs typeface="NikoshBAN" pitchFamily="2" charset="0"/>
              </a:rPr>
              <a:t> </a:t>
            </a:r>
            <a:r>
              <a:rPr lang="en-US" sz="4000" b="1" dirty="0" err="1">
                <a:solidFill>
                  <a:srgbClr val="0070C0"/>
                </a:solidFill>
                <a:latin typeface="NikoshBAN" pitchFamily="2" charset="0"/>
                <a:cs typeface="NikoshBAN" pitchFamily="2" charset="0"/>
              </a:rPr>
              <a:t>আলোচনা</a:t>
            </a:r>
            <a:r>
              <a:rPr lang="en-US" sz="4000" b="1" dirty="0">
                <a:solidFill>
                  <a:srgbClr val="0070C0"/>
                </a:solidFill>
                <a:latin typeface="NikoshBAN" pitchFamily="2" charset="0"/>
                <a:cs typeface="NikoshBAN" pitchFamily="2" charset="0"/>
              </a:rPr>
              <a:t> </a:t>
            </a:r>
            <a:r>
              <a:rPr lang="en-US" sz="4000" b="1" dirty="0" err="1">
                <a:solidFill>
                  <a:srgbClr val="0070C0"/>
                </a:solidFill>
                <a:latin typeface="NikoshBAN" pitchFamily="2" charset="0"/>
                <a:cs typeface="NikoshBAN" pitchFamily="2" charset="0"/>
              </a:rPr>
              <a:t>করে</a:t>
            </a:r>
            <a:r>
              <a:rPr lang="en-US" sz="4000" b="1" dirty="0">
                <a:solidFill>
                  <a:srgbClr val="0070C0"/>
                </a:solidFill>
                <a:latin typeface="NikoshBAN" pitchFamily="2" charset="0"/>
                <a:cs typeface="NikoshBAN" pitchFamily="2" charset="0"/>
              </a:rPr>
              <a:t> </a:t>
            </a:r>
            <a:r>
              <a:rPr lang="en-US" sz="4000" b="1" dirty="0" err="1">
                <a:solidFill>
                  <a:srgbClr val="0070C0"/>
                </a:solidFill>
                <a:latin typeface="NikoshBAN" pitchFamily="2" charset="0"/>
                <a:cs typeface="NikoshBAN" pitchFamily="2" charset="0"/>
              </a:rPr>
              <a:t>বুঝিয়ে</a:t>
            </a:r>
            <a:r>
              <a:rPr lang="en-US" sz="4000" b="1" dirty="0">
                <a:solidFill>
                  <a:srgbClr val="0070C0"/>
                </a:solidFill>
                <a:latin typeface="NikoshBAN" pitchFamily="2" charset="0"/>
                <a:cs typeface="NikoshBAN" pitchFamily="2" charset="0"/>
              </a:rPr>
              <a:t> </a:t>
            </a:r>
            <a:r>
              <a:rPr lang="en-US" sz="4000" b="1" dirty="0" err="1">
                <a:solidFill>
                  <a:srgbClr val="0070C0"/>
                </a:solidFill>
                <a:latin typeface="NikoshBAN" pitchFamily="2" charset="0"/>
                <a:cs typeface="NikoshBAN" pitchFamily="2" charset="0"/>
              </a:rPr>
              <a:t>লিখ</a:t>
            </a:r>
            <a:r>
              <a:rPr lang="en-US" sz="4000" b="1" dirty="0">
                <a:solidFill>
                  <a:srgbClr val="0070C0"/>
                </a:solidFill>
                <a:latin typeface="NikoshBAN" pitchFamily="2" charset="0"/>
                <a:cs typeface="NikoshBAN" pitchFamily="2" charset="0"/>
              </a:rPr>
              <a:t>। </a:t>
            </a:r>
            <a:endParaRPr lang="en-US" sz="4000" b="1" dirty="0">
              <a:solidFill>
                <a:srgbClr val="0070C0"/>
              </a:solidFill>
            </a:endParaRPr>
          </a:p>
        </p:txBody>
      </p:sp>
      <p:sp>
        <p:nvSpPr>
          <p:cNvPr id="5" name="Rectangle 4"/>
          <p:cNvSpPr/>
          <p:nvPr/>
        </p:nvSpPr>
        <p:spPr>
          <a:xfrm>
            <a:off x="3669632" y="0"/>
            <a:ext cx="4102769" cy="110799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a:noFill/>
          </a:ln>
        </p:spPr>
        <p:txBody>
          <a:bodyPr wrap="square">
            <a:spAutoFit/>
          </a:bodyPr>
          <a:lstStyle/>
          <a:p>
            <a:pPr algn="ctr"/>
            <a:r>
              <a:rPr lang="en-US" sz="6600" b="1" dirty="0" err="1" smtClean="0">
                <a:solidFill>
                  <a:schemeClr val="tx2"/>
                </a:solidFill>
                <a:latin typeface="NikoshBAN" panose="02000000000000000000" pitchFamily="2" charset="0"/>
                <a:cs typeface="NikoshBAN" panose="02000000000000000000" pitchFamily="2" charset="0"/>
              </a:rPr>
              <a:t>জোড়ায়</a:t>
            </a:r>
            <a:r>
              <a:rPr lang="en-US" sz="6600" b="1" dirty="0" smtClean="0">
                <a:solidFill>
                  <a:schemeClr val="tx2"/>
                </a:solidFill>
                <a:latin typeface="NikoshBAN" panose="02000000000000000000" pitchFamily="2" charset="0"/>
                <a:cs typeface="NikoshBAN" panose="02000000000000000000" pitchFamily="2" charset="0"/>
              </a:rPr>
              <a:t> </a:t>
            </a:r>
            <a:r>
              <a:rPr lang="en-US" sz="6600" b="1" dirty="0" err="1" smtClean="0">
                <a:solidFill>
                  <a:schemeClr val="tx2"/>
                </a:solidFill>
                <a:latin typeface="NikoshBAN" panose="02000000000000000000" pitchFamily="2" charset="0"/>
                <a:cs typeface="NikoshBAN" panose="02000000000000000000" pitchFamily="2" charset="0"/>
              </a:rPr>
              <a:t>কাজ</a:t>
            </a:r>
            <a:endParaRPr lang="en-US" sz="66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649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5497" y="0"/>
            <a:ext cx="5475045" cy="104818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chemeClr val="accent5">
                    <a:lumMod val="50000"/>
                  </a:schemeClr>
                </a:solidFill>
                <a:latin typeface="NikoshBAN" panose="02000000000000000000" pitchFamily="2" charset="0"/>
                <a:cs typeface="NikoshBAN" panose="02000000000000000000" pitchFamily="2" charset="0"/>
              </a:rPr>
              <a:t>দলীয় কাজ</a:t>
            </a:r>
            <a:endParaRPr lang="en-US" sz="6000" b="1" dirty="0">
              <a:solidFill>
                <a:schemeClr val="accent5">
                  <a:lumMod val="50000"/>
                </a:schemeClr>
              </a:solidFill>
              <a:latin typeface="NikoshBAN" panose="02000000000000000000" pitchFamily="2" charset="0"/>
              <a:cs typeface="NikoshBAN" panose="02000000000000000000" pitchFamily="2" charset="0"/>
            </a:endParaRPr>
          </a:p>
        </p:txBody>
      </p:sp>
      <p:sp>
        <p:nvSpPr>
          <p:cNvPr id="3" name="Rectangle 2"/>
          <p:cNvSpPr/>
          <p:nvPr/>
        </p:nvSpPr>
        <p:spPr>
          <a:xfrm>
            <a:off x="1209369" y="5486660"/>
            <a:ext cx="7167716" cy="369332"/>
          </a:xfrm>
          <a:prstGeom prst="rect">
            <a:avLst/>
          </a:prstGeom>
        </p:spPr>
        <p:txBody>
          <a:bodyPr wrap="square">
            <a:spAutoFit/>
          </a:bodyPr>
          <a:lstStyle/>
          <a:p>
            <a:r>
              <a:rPr lang="as-IN" b="1" dirty="0" smtClean="0">
                <a:solidFill>
                  <a:srgbClr val="FF0000"/>
                </a:solidFill>
                <a:latin typeface="NikoshBAN" panose="02000000000000000000" pitchFamily="2" charset="0"/>
                <a:cs typeface="NikoshBAN" panose="02000000000000000000" pitchFamily="2" charset="0"/>
              </a:rPr>
              <a:t>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842210"/>
            <a:ext cx="10347159" cy="4446129"/>
          </a:xfrm>
          <a:prstGeom prst="rect">
            <a:avLst/>
          </a:prstGeom>
          <a:ln>
            <a:noFill/>
          </a:ln>
          <a:effectLst>
            <a:softEdge rad="112500"/>
          </a:effectLst>
        </p:spPr>
      </p:pic>
      <p:sp>
        <p:nvSpPr>
          <p:cNvPr id="5" name="Rectangle 4"/>
          <p:cNvSpPr/>
          <p:nvPr/>
        </p:nvSpPr>
        <p:spPr>
          <a:xfrm>
            <a:off x="1689250" y="5288340"/>
            <a:ext cx="9239085" cy="1754326"/>
          </a:xfrm>
          <a:prstGeom prst="rect">
            <a:avLst/>
          </a:prstGeom>
        </p:spPr>
        <p:txBody>
          <a:bodyPr wrap="square">
            <a:spAutoFit/>
          </a:bodyPr>
          <a:lstStyle/>
          <a:p>
            <a:r>
              <a:rPr lang="en-US" sz="4800" b="1" dirty="0" err="1">
                <a:solidFill>
                  <a:schemeClr val="accent6">
                    <a:lumMod val="50000"/>
                  </a:schemeClr>
                </a:solidFill>
                <a:latin typeface="NikoshBAN" pitchFamily="2" charset="0"/>
                <a:cs typeface="NikoshBAN" pitchFamily="2" charset="0"/>
              </a:rPr>
              <a:t>লেখক</a:t>
            </a:r>
            <a:r>
              <a:rPr lang="en-US" sz="4800" b="1" dirty="0">
                <a:solidFill>
                  <a:schemeClr val="accent6">
                    <a:lumMod val="50000"/>
                  </a:schemeClr>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মানুষের</a:t>
            </a:r>
            <a:r>
              <a:rPr lang="en-US" sz="4800" b="1" dirty="0">
                <a:solidFill>
                  <a:schemeClr val="accent6">
                    <a:lumMod val="50000"/>
                  </a:schemeClr>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জীবনকে</a:t>
            </a:r>
            <a:r>
              <a:rPr lang="en-US" sz="4800" b="1" dirty="0">
                <a:solidFill>
                  <a:schemeClr val="accent6">
                    <a:lumMod val="50000"/>
                  </a:schemeClr>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একটি</a:t>
            </a:r>
            <a:r>
              <a:rPr lang="en-US" sz="4800" b="1" dirty="0">
                <a:solidFill>
                  <a:schemeClr val="accent6">
                    <a:lumMod val="50000"/>
                  </a:schemeClr>
                </a:solidFill>
                <a:latin typeface="NikoshBAN" pitchFamily="2" charset="0"/>
                <a:cs typeface="NikoshBAN" pitchFamily="2" charset="0"/>
              </a:rPr>
              <a:t> </a:t>
            </a:r>
            <a:r>
              <a:rPr lang="en-US" sz="6000" b="1" dirty="0" err="1">
                <a:solidFill>
                  <a:srgbClr val="002060"/>
                </a:solidFill>
                <a:latin typeface="NikoshBAN" pitchFamily="2" charset="0"/>
                <a:cs typeface="NikoshBAN" pitchFamily="2" charset="0"/>
              </a:rPr>
              <a:t>দোতলা</a:t>
            </a:r>
            <a:r>
              <a:rPr lang="en-US" sz="6000" b="1" dirty="0">
                <a:solidFill>
                  <a:srgbClr val="002060"/>
                </a:solidFill>
                <a:latin typeface="NikoshBAN" pitchFamily="2" charset="0"/>
                <a:cs typeface="NikoshBAN" pitchFamily="2" charset="0"/>
              </a:rPr>
              <a:t> </a:t>
            </a:r>
            <a:r>
              <a:rPr lang="en-US" sz="6000" b="1" dirty="0" err="1">
                <a:solidFill>
                  <a:srgbClr val="002060"/>
                </a:solidFill>
                <a:latin typeface="NikoshBAN" pitchFamily="2" charset="0"/>
                <a:cs typeface="NikoshBAN" pitchFamily="2" charset="0"/>
              </a:rPr>
              <a:t>ঘরের</a:t>
            </a:r>
            <a:r>
              <a:rPr lang="en-US" sz="6000" b="1" dirty="0">
                <a:solidFill>
                  <a:srgbClr val="002060"/>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সঙ্গে</a:t>
            </a:r>
            <a:r>
              <a:rPr lang="en-US" sz="4800" b="1" dirty="0">
                <a:solidFill>
                  <a:schemeClr val="accent6">
                    <a:lumMod val="50000"/>
                  </a:schemeClr>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তুলনা</a:t>
            </a:r>
            <a:r>
              <a:rPr lang="en-US" sz="4800" b="1" dirty="0">
                <a:solidFill>
                  <a:schemeClr val="accent6">
                    <a:lumMod val="50000"/>
                  </a:schemeClr>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করেছেন</a:t>
            </a:r>
            <a:r>
              <a:rPr lang="en-US" sz="4800" b="1" dirty="0">
                <a:solidFill>
                  <a:schemeClr val="accent6">
                    <a:lumMod val="50000"/>
                  </a:schemeClr>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কেন</a:t>
            </a:r>
            <a:r>
              <a:rPr lang="en-US" sz="4800" b="1" dirty="0">
                <a:solidFill>
                  <a:schemeClr val="accent6">
                    <a:lumMod val="50000"/>
                  </a:schemeClr>
                </a:solidFill>
                <a:latin typeface="NikoshBAN" pitchFamily="2" charset="0"/>
                <a:cs typeface="NikoshBAN" pitchFamily="2" charset="0"/>
              </a:rPr>
              <a:t>? </a:t>
            </a:r>
          </a:p>
        </p:txBody>
      </p:sp>
    </p:spTree>
    <p:extLst>
      <p:ext uri="{BB962C8B-B14F-4D97-AF65-F5344CB8AC3E}">
        <p14:creationId xmlns:p14="http://schemas.microsoft.com/office/powerpoint/2010/main" val="227010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10535" y="211017"/>
            <a:ext cx="5255469" cy="866272"/>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smtClean="0">
                <a:solidFill>
                  <a:srgbClr val="002060"/>
                </a:solidFill>
                <a:latin typeface="NikoshBAN" panose="02000000000000000000" pitchFamily="2" charset="0"/>
                <a:cs typeface="NikoshBAN" panose="02000000000000000000" pitchFamily="2" charset="0"/>
              </a:rPr>
              <a:t>মূল্যয়ন</a:t>
            </a:r>
            <a:r>
              <a:rPr lang="en-US" dirty="0" smtClean="0"/>
              <a:t> </a:t>
            </a:r>
            <a:endParaRPr lang="en-US" dirty="0"/>
          </a:p>
        </p:txBody>
      </p:sp>
      <p:sp>
        <p:nvSpPr>
          <p:cNvPr id="3" name="Rectangle 2"/>
          <p:cNvSpPr/>
          <p:nvPr/>
        </p:nvSpPr>
        <p:spPr>
          <a:xfrm>
            <a:off x="879231" y="1899139"/>
            <a:ext cx="9190892" cy="3785652"/>
          </a:xfrm>
          <a:prstGeom prst="rect">
            <a:avLst/>
          </a:prstGeom>
        </p:spPr>
        <p:txBody>
          <a:bodyPr wrap="square">
            <a:spAutoFit/>
          </a:bodyPr>
          <a:lstStyle/>
          <a:p>
            <a:pPr marL="571500" indent="-571500">
              <a:buFont typeface="Wingdings" panose="05000000000000000000" pitchFamily="2" charset="2"/>
              <a:buChar char="q"/>
            </a:pPr>
            <a:r>
              <a:rPr lang="en-US" sz="4800" b="1" dirty="0" err="1" smtClean="0">
                <a:solidFill>
                  <a:schemeClr val="accent6">
                    <a:lumMod val="50000"/>
                  </a:schemeClr>
                </a:solidFill>
                <a:latin typeface="NikoshBAN" panose="02000000000000000000" pitchFamily="2" charset="0"/>
                <a:cs typeface="NikoshBAN" panose="02000000000000000000" pitchFamily="2" charset="0"/>
              </a:rPr>
              <a:t>শিক্ষার</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আসল</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কাজ</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কী</a:t>
            </a:r>
            <a:r>
              <a:rPr lang="en-US" sz="4800" b="1" dirty="0" smtClean="0">
                <a:solidFill>
                  <a:schemeClr val="accent6">
                    <a:lumMod val="50000"/>
                  </a:schemeClr>
                </a:solidFill>
                <a:latin typeface="NikoshBAN" panose="02000000000000000000" pitchFamily="2" charset="0"/>
                <a:cs typeface="NikoshBAN" panose="02000000000000000000" pitchFamily="2" charset="0"/>
              </a:rPr>
              <a:t> ? </a:t>
            </a:r>
          </a:p>
          <a:p>
            <a:pPr marL="571500" indent="-571500">
              <a:buFont typeface="Wingdings" panose="05000000000000000000" pitchFamily="2" charset="2"/>
              <a:buChar char="q"/>
            </a:pPr>
            <a:r>
              <a:rPr lang="en-US" sz="4800" b="1" dirty="0" err="1" smtClean="0">
                <a:solidFill>
                  <a:schemeClr val="accent6">
                    <a:lumMod val="50000"/>
                  </a:schemeClr>
                </a:solidFill>
                <a:latin typeface="NikoshBAN" panose="02000000000000000000" pitchFamily="2" charset="0"/>
                <a:cs typeface="NikoshBAN" panose="02000000000000000000" pitchFamily="2" charset="0"/>
              </a:rPr>
              <a:t>মানব</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মুক্তির</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কয়টি</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উপায়</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q"/>
            </a:pPr>
            <a:r>
              <a:rPr lang="en-US" sz="4800" b="1" dirty="0" err="1" smtClean="0">
                <a:solidFill>
                  <a:schemeClr val="accent6">
                    <a:lumMod val="50000"/>
                  </a:schemeClr>
                </a:solidFill>
                <a:latin typeface="NikoshBAN" panose="02000000000000000000" pitchFamily="2" charset="0"/>
                <a:cs typeface="NikoshBAN" panose="02000000000000000000" pitchFamily="2" charset="0"/>
              </a:rPr>
              <a:t>শিক্ষার</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মাধ্যমে</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কী</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লাভ</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করা</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যায়</a:t>
            </a:r>
            <a:r>
              <a:rPr lang="en-US" sz="4800" b="1" dirty="0" smtClean="0">
                <a:solidFill>
                  <a:schemeClr val="accent6">
                    <a:lumMod val="50000"/>
                  </a:schemeClr>
                </a:solidFill>
                <a:latin typeface="NikoshBAN" panose="02000000000000000000" pitchFamily="2" charset="0"/>
                <a:cs typeface="NikoshBAN" panose="02000000000000000000" pitchFamily="2" charset="0"/>
              </a:rPr>
              <a:t> ? </a:t>
            </a:r>
          </a:p>
          <a:p>
            <a:pPr marL="571500" indent="-571500">
              <a:buFont typeface="Wingdings" panose="05000000000000000000" pitchFamily="2" charset="2"/>
              <a:buChar char="q"/>
            </a:pPr>
            <a:r>
              <a:rPr lang="as-IN" sz="4800" b="1" dirty="0" smtClean="0">
                <a:solidFill>
                  <a:schemeClr val="accent6">
                    <a:lumMod val="50000"/>
                  </a:schemeClr>
                </a:solidFill>
                <a:latin typeface="NikoshBAN" panose="02000000000000000000" pitchFamily="2" charset="0"/>
                <a:cs typeface="NikoshBAN" panose="02000000000000000000" pitchFamily="2" charset="0"/>
              </a:rPr>
              <a:t>আত্মার </a:t>
            </a:r>
            <a:r>
              <a:rPr lang="as-IN" sz="4800" b="1" dirty="0">
                <a:solidFill>
                  <a:schemeClr val="accent6">
                    <a:lumMod val="50000"/>
                  </a:schemeClr>
                </a:solidFill>
                <a:latin typeface="NikoshBAN" panose="02000000000000000000" pitchFamily="2" charset="0"/>
                <a:cs typeface="NikoshBAN" panose="02000000000000000000" pitchFamily="2" charset="0"/>
              </a:rPr>
              <a:t>অমৃত উপলব্ধি করা যায় না কেন</a:t>
            </a:r>
            <a:r>
              <a:rPr lang="as-IN" sz="4800" b="1" dirty="0" smtClean="0">
                <a:solidFill>
                  <a:schemeClr val="accent6">
                    <a:lumMod val="50000"/>
                  </a:schemeClr>
                </a:solidFill>
                <a:latin typeface="NikoshBAN" panose="02000000000000000000" pitchFamily="2" charset="0"/>
                <a:cs typeface="NikoshBAN" panose="02000000000000000000" pitchFamily="2" charset="0"/>
              </a:rPr>
              <a:t>?</a:t>
            </a:r>
            <a:endParaRPr lang="en-US" sz="4800" b="1" dirty="0" smtClean="0">
              <a:solidFill>
                <a:schemeClr val="accent6">
                  <a:lumMod val="50000"/>
                </a:schemeClr>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as-IN" sz="4800" b="1" dirty="0" smtClean="0">
                <a:solidFill>
                  <a:schemeClr val="accent6">
                    <a:lumMod val="50000"/>
                  </a:schemeClr>
                </a:solidFill>
                <a:latin typeface="NikoshBAN" panose="02000000000000000000" pitchFamily="2" charset="0"/>
                <a:cs typeface="NikoshBAN" panose="02000000000000000000" pitchFamily="2" charset="0"/>
              </a:rPr>
              <a:t>কারারুদ্ধ </a:t>
            </a:r>
            <a:r>
              <a:rPr lang="as-IN" sz="4800" b="1" dirty="0">
                <a:solidFill>
                  <a:schemeClr val="accent6">
                    <a:lumMod val="50000"/>
                  </a:schemeClr>
                </a:solidFill>
                <a:latin typeface="NikoshBAN" panose="02000000000000000000" pitchFamily="2" charset="0"/>
                <a:cs typeface="NikoshBAN" panose="02000000000000000000" pitchFamily="2" charset="0"/>
              </a:rPr>
              <a:t>আহারতৃপ্ত মানুষের মূল্য কতটুকু?</a:t>
            </a:r>
            <a:endParaRPr lang="en-US" sz="4800" b="1"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50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0" end="0"/>
                                            </p:txEl>
                                          </p:spTgt>
                                        </p:tgtEl>
                                        <p:attrNameLst>
                                          <p:attrName>style.color</p:attrName>
                                        </p:attrNameLst>
                                      </p:cBhvr>
                                      <p:to>
                                        <p:clrVal>
                                          <a:schemeClr val="accent2"/>
                                        </p:clrVal>
                                      </p:to>
                                    </p:set>
                                    <p:set>
                                      <p:cBhvr>
                                        <p:cTn id="13" dur="500" fill="hold"/>
                                        <p:tgtEl>
                                          <p:spTgt spid="3">
                                            <p:txEl>
                                              <p:pRg st="0" end="0"/>
                                            </p:txEl>
                                          </p:spTgt>
                                        </p:tgtEl>
                                        <p:attrNameLst>
                                          <p:attrName>fillcolor</p:attrName>
                                        </p:attrNameLst>
                                      </p:cBhvr>
                                      <p:to>
                                        <p:clrVal>
                                          <a:schemeClr val="accent2"/>
                                        </p:clrVal>
                                      </p:to>
                                    </p:set>
                                    <p:set>
                                      <p:cBhvr>
                                        <p:cTn id="14" dur="500" fill="hold"/>
                                        <p:tgtEl>
                                          <p:spTgt spid="3">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3">
                                            <p:txEl>
                                              <p:pRg st="1" end="1"/>
                                            </p:txEl>
                                          </p:spTgt>
                                        </p:tgtEl>
                                        <p:attrNameLst>
                                          <p:attrName>style.color</p:attrName>
                                        </p:attrNameLst>
                                      </p:cBhvr>
                                      <p:to>
                                        <p:clrVal>
                                          <a:schemeClr val="accent2"/>
                                        </p:clrVal>
                                      </p:to>
                                    </p:set>
                                    <p:set>
                                      <p:cBhvr>
                                        <p:cTn id="17" dur="500" fill="hold"/>
                                        <p:tgtEl>
                                          <p:spTgt spid="3">
                                            <p:txEl>
                                              <p:pRg st="1" end="1"/>
                                            </p:txEl>
                                          </p:spTgt>
                                        </p:tgtEl>
                                        <p:attrNameLst>
                                          <p:attrName>fillcolor</p:attrName>
                                        </p:attrNameLst>
                                      </p:cBhvr>
                                      <p:to>
                                        <p:clrVal>
                                          <a:schemeClr val="accent2"/>
                                        </p:clrVal>
                                      </p:to>
                                    </p:set>
                                    <p:set>
                                      <p:cBhvr>
                                        <p:cTn id="18" dur="500" fill="hold"/>
                                        <p:tgtEl>
                                          <p:spTgt spid="3">
                                            <p:txEl>
                                              <p:pRg st="1" end="1"/>
                                            </p:txEl>
                                          </p:spTgt>
                                        </p:tgtEl>
                                        <p:attrNameLst>
                                          <p:attrName>fill.type</p:attrName>
                                        </p:attrNameLst>
                                      </p:cBhvr>
                                      <p:to>
                                        <p:strVal val="solid"/>
                                      </p:to>
                                    </p:set>
                                  </p:childTnLst>
                                </p:cTn>
                              </p:par>
                              <p:par>
                                <p:cTn id="19" presetID="16" presetClass="emph" presetSubtype="0" fill="hold" nodeType="withEffect">
                                  <p:stCondLst>
                                    <p:cond delay="0"/>
                                  </p:stCondLst>
                                  <p:iterate type="lt">
                                    <p:tmPct val="4000"/>
                                  </p:iterate>
                                  <p:childTnLst>
                                    <p:set>
                                      <p:cBhvr override="childStyle">
                                        <p:cTn id="20" dur="500" fill="hold"/>
                                        <p:tgtEl>
                                          <p:spTgt spid="3">
                                            <p:txEl>
                                              <p:pRg st="2" end="2"/>
                                            </p:txEl>
                                          </p:spTgt>
                                        </p:tgtEl>
                                        <p:attrNameLst>
                                          <p:attrName>style.color</p:attrName>
                                        </p:attrNameLst>
                                      </p:cBhvr>
                                      <p:to>
                                        <p:clrVal>
                                          <a:schemeClr val="accent2"/>
                                        </p:clrVal>
                                      </p:to>
                                    </p:set>
                                    <p:set>
                                      <p:cBhvr>
                                        <p:cTn id="21" dur="500" fill="hold"/>
                                        <p:tgtEl>
                                          <p:spTgt spid="3">
                                            <p:txEl>
                                              <p:pRg st="2" end="2"/>
                                            </p:txEl>
                                          </p:spTgt>
                                        </p:tgtEl>
                                        <p:attrNameLst>
                                          <p:attrName>fillcolor</p:attrName>
                                        </p:attrNameLst>
                                      </p:cBhvr>
                                      <p:to>
                                        <p:clrVal>
                                          <a:schemeClr val="accent2"/>
                                        </p:clrVal>
                                      </p:to>
                                    </p:set>
                                    <p:set>
                                      <p:cBhvr>
                                        <p:cTn id="22" dur="500" fill="hold"/>
                                        <p:tgtEl>
                                          <p:spTgt spid="3">
                                            <p:txEl>
                                              <p:pRg st="2" end="2"/>
                                            </p:txEl>
                                          </p:spTgt>
                                        </p:tgtEl>
                                        <p:attrNameLst>
                                          <p:attrName>fill.type</p:attrName>
                                        </p:attrNameLst>
                                      </p:cBhvr>
                                      <p:to>
                                        <p:strVal val="solid"/>
                                      </p:to>
                                    </p:set>
                                  </p:childTnLst>
                                </p:cTn>
                              </p:par>
                              <p:par>
                                <p:cTn id="23" presetID="16" presetClass="emph" presetSubtype="0" fill="hold" nodeType="withEffect">
                                  <p:stCondLst>
                                    <p:cond delay="0"/>
                                  </p:stCondLst>
                                  <p:iterate type="lt">
                                    <p:tmPct val="4000"/>
                                  </p:iterate>
                                  <p:childTnLst>
                                    <p:set>
                                      <p:cBhvr override="childStyle">
                                        <p:cTn id="24" dur="500" fill="hold"/>
                                        <p:tgtEl>
                                          <p:spTgt spid="3">
                                            <p:txEl>
                                              <p:pRg st="3" end="3"/>
                                            </p:txEl>
                                          </p:spTgt>
                                        </p:tgtEl>
                                        <p:attrNameLst>
                                          <p:attrName>style.color</p:attrName>
                                        </p:attrNameLst>
                                      </p:cBhvr>
                                      <p:to>
                                        <p:clrVal>
                                          <a:schemeClr val="accent2"/>
                                        </p:clrVal>
                                      </p:to>
                                    </p:set>
                                    <p:set>
                                      <p:cBhvr>
                                        <p:cTn id="25" dur="500" fill="hold"/>
                                        <p:tgtEl>
                                          <p:spTgt spid="3">
                                            <p:txEl>
                                              <p:pRg st="3" end="3"/>
                                            </p:txEl>
                                          </p:spTgt>
                                        </p:tgtEl>
                                        <p:attrNameLst>
                                          <p:attrName>fillcolor</p:attrName>
                                        </p:attrNameLst>
                                      </p:cBhvr>
                                      <p:to>
                                        <p:clrVal>
                                          <a:schemeClr val="accent2"/>
                                        </p:clrVal>
                                      </p:to>
                                    </p:set>
                                    <p:set>
                                      <p:cBhvr>
                                        <p:cTn id="26" dur="500" fill="hold"/>
                                        <p:tgtEl>
                                          <p:spTgt spid="3">
                                            <p:txEl>
                                              <p:pRg st="3" end="3"/>
                                            </p:txEl>
                                          </p:spTgt>
                                        </p:tgtEl>
                                        <p:attrNameLst>
                                          <p:attrName>fill.type</p:attrName>
                                        </p:attrNameLst>
                                      </p:cBhvr>
                                      <p:to>
                                        <p:strVal val="solid"/>
                                      </p:to>
                                    </p:set>
                                  </p:childTnLst>
                                </p:cTn>
                              </p:par>
                              <p:par>
                                <p:cTn id="27" presetID="16" presetClass="emph" presetSubtype="0" fill="hold" nodeType="withEffect">
                                  <p:stCondLst>
                                    <p:cond delay="0"/>
                                  </p:stCondLst>
                                  <p:iterate type="lt">
                                    <p:tmPct val="4000"/>
                                  </p:iterate>
                                  <p:childTnLst>
                                    <p:set>
                                      <p:cBhvr override="childStyle">
                                        <p:cTn id="28" dur="500" fill="hold"/>
                                        <p:tgtEl>
                                          <p:spTgt spid="3">
                                            <p:txEl>
                                              <p:pRg st="4" end="4"/>
                                            </p:txEl>
                                          </p:spTgt>
                                        </p:tgtEl>
                                        <p:attrNameLst>
                                          <p:attrName>style.color</p:attrName>
                                        </p:attrNameLst>
                                      </p:cBhvr>
                                      <p:to>
                                        <p:clrVal>
                                          <a:schemeClr val="accent2"/>
                                        </p:clrVal>
                                      </p:to>
                                    </p:set>
                                    <p:set>
                                      <p:cBhvr>
                                        <p:cTn id="29" dur="500" fill="hold"/>
                                        <p:tgtEl>
                                          <p:spTgt spid="3">
                                            <p:txEl>
                                              <p:pRg st="4" end="4"/>
                                            </p:txEl>
                                          </p:spTgt>
                                        </p:tgtEl>
                                        <p:attrNameLst>
                                          <p:attrName>fillcolor</p:attrName>
                                        </p:attrNameLst>
                                      </p:cBhvr>
                                      <p:to>
                                        <p:clrVal>
                                          <a:schemeClr val="accent2"/>
                                        </p:clrVal>
                                      </p:to>
                                    </p:set>
                                    <p:set>
                                      <p:cBhvr>
                                        <p:cTn id="30"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913" y="1607075"/>
            <a:ext cx="4586893" cy="9976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smtClean="0">
                <a:solidFill>
                  <a:schemeClr val="accent6">
                    <a:lumMod val="75000"/>
                  </a:schemeClr>
                </a:solidFill>
                <a:latin typeface="NikoshBAN" panose="02000000000000000000" pitchFamily="2" charset="0"/>
                <a:cs typeface="NikoshBAN" panose="02000000000000000000" pitchFamily="2" charset="0"/>
              </a:rPr>
              <a:t>বাড়ির কাজ</a:t>
            </a:r>
            <a:endParaRPr lang="en-US" sz="8000" b="1" dirty="0">
              <a:solidFill>
                <a:schemeClr val="accent6">
                  <a:lumMod val="75000"/>
                </a:schemeClr>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131" y="975973"/>
            <a:ext cx="3946040" cy="2500540"/>
          </a:xfrm>
          <a:prstGeom prst="rect">
            <a:avLst/>
          </a:prstGeom>
        </p:spPr>
      </p:pic>
      <p:sp>
        <p:nvSpPr>
          <p:cNvPr id="3" name="Rectangle 2"/>
          <p:cNvSpPr/>
          <p:nvPr/>
        </p:nvSpPr>
        <p:spPr>
          <a:xfrm>
            <a:off x="1009141" y="3654642"/>
            <a:ext cx="9541627" cy="2308324"/>
          </a:xfrm>
          <a:prstGeom prst="rect">
            <a:avLst/>
          </a:prstGeom>
        </p:spPr>
        <p:txBody>
          <a:bodyPr wrap="square">
            <a:spAutoFit/>
          </a:bodyPr>
          <a:lstStyle/>
          <a:p>
            <a:r>
              <a:rPr lang="as-IN" sz="7200" b="1" dirty="0">
                <a:solidFill>
                  <a:schemeClr val="accent6">
                    <a:lumMod val="50000"/>
                  </a:schemeClr>
                </a:solidFill>
                <a:latin typeface="NikoshBAN" pitchFamily="2" charset="0"/>
                <a:cs typeface="NikoshBAN" pitchFamily="2" charset="0"/>
              </a:rPr>
              <a:t>শিক্ষার অপ্রয়োজনীয় দিকটিই তার শ্রেষ্ঠ দিক- </a:t>
            </a:r>
            <a:r>
              <a:rPr lang="en-US" sz="7200" b="1" dirty="0">
                <a:solidFill>
                  <a:schemeClr val="accent6">
                    <a:lumMod val="50000"/>
                  </a:schemeClr>
                </a:solidFill>
                <a:latin typeface="NikoshBAN" pitchFamily="2" charset="0"/>
                <a:cs typeface="NikoshBAN" pitchFamily="2" charset="0"/>
              </a:rPr>
              <a:t> </a:t>
            </a:r>
            <a:r>
              <a:rPr lang="en-US" sz="6000" b="1" dirty="0" err="1">
                <a:solidFill>
                  <a:schemeClr val="accent6">
                    <a:lumMod val="75000"/>
                  </a:schemeClr>
                </a:solidFill>
                <a:latin typeface="NikoshBAN" pitchFamily="2" charset="0"/>
                <a:cs typeface="NikoshBAN" pitchFamily="2" charset="0"/>
              </a:rPr>
              <a:t>মন্তব্যটি</a:t>
            </a:r>
            <a:r>
              <a:rPr lang="en-US" sz="6000" b="1" dirty="0">
                <a:solidFill>
                  <a:schemeClr val="accent6">
                    <a:lumMod val="75000"/>
                  </a:schemeClr>
                </a:solidFill>
                <a:latin typeface="NikoshBAN" pitchFamily="2" charset="0"/>
                <a:cs typeface="NikoshBAN" pitchFamily="2" charset="0"/>
              </a:rPr>
              <a:t> </a:t>
            </a:r>
            <a:r>
              <a:rPr lang="en-US" sz="6000" b="1" dirty="0" err="1">
                <a:solidFill>
                  <a:schemeClr val="accent6">
                    <a:lumMod val="75000"/>
                  </a:schemeClr>
                </a:solidFill>
                <a:latin typeface="NikoshBAN" pitchFamily="2" charset="0"/>
                <a:cs typeface="NikoshBAN" pitchFamily="2" charset="0"/>
              </a:rPr>
              <a:t>বিশ্লেষণ</a:t>
            </a:r>
            <a:r>
              <a:rPr lang="en-US" sz="6000" b="1" dirty="0">
                <a:solidFill>
                  <a:schemeClr val="accent6">
                    <a:lumMod val="75000"/>
                  </a:schemeClr>
                </a:solidFill>
                <a:latin typeface="NikoshBAN" pitchFamily="2" charset="0"/>
                <a:cs typeface="NikoshBAN" pitchFamily="2" charset="0"/>
              </a:rPr>
              <a:t> </a:t>
            </a:r>
            <a:r>
              <a:rPr lang="en-US" sz="6000" b="1" dirty="0" err="1">
                <a:solidFill>
                  <a:schemeClr val="accent6">
                    <a:lumMod val="75000"/>
                  </a:schemeClr>
                </a:solidFill>
                <a:latin typeface="NikoshBAN" pitchFamily="2" charset="0"/>
                <a:cs typeface="NikoshBAN" pitchFamily="2" charset="0"/>
              </a:rPr>
              <a:t>কর</a:t>
            </a:r>
            <a:r>
              <a:rPr lang="en-US" sz="6000" b="1" dirty="0">
                <a:solidFill>
                  <a:schemeClr val="accent6">
                    <a:lumMod val="75000"/>
                  </a:schemeClr>
                </a:solidFill>
                <a:latin typeface="NikoshBAN" pitchFamily="2" charset="0"/>
                <a:cs typeface="NikoshBAN" pitchFamily="2" charset="0"/>
              </a:rPr>
              <a:t>।</a:t>
            </a:r>
            <a:endParaRPr lang="en-US" sz="5400" b="1" dirty="0">
              <a:solidFill>
                <a:schemeClr val="accent6">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275674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75" y="0"/>
            <a:ext cx="11854543" cy="6776357"/>
          </a:xfrm>
          <a:prstGeom prst="rect">
            <a:avLst/>
          </a:prstGeom>
        </p:spPr>
      </p:pic>
      <p:sp>
        <p:nvSpPr>
          <p:cNvPr id="8" name="Rectangle 7"/>
          <p:cNvSpPr/>
          <p:nvPr/>
        </p:nvSpPr>
        <p:spPr>
          <a:xfrm>
            <a:off x="207975" y="0"/>
            <a:ext cx="3329309" cy="1569660"/>
          </a:xfrm>
          <a:prstGeom prst="rect">
            <a:avLst/>
          </a:prstGeom>
        </p:spPr>
        <p:txBody>
          <a:bodyPr wrap="square">
            <a:spAutoFit/>
          </a:bodyPr>
          <a:lstStyle/>
          <a:p>
            <a:pPr algn="ctr"/>
            <a:r>
              <a:rPr lang="en-US" sz="9600" b="1" dirty="0" err="1" smtClean="0">
                <a:solidFill>
                  <a:srgbClr val="FF0000"/>
                </a:solidFill>
                <a:latin typeface="NikoshBAN" panose="02000000000000000000" pitchFamily="2" charset="0"/>
                <a:cs typeface="NikoshBAN" panose="02000000000000000000" pitchFamily="2" charset="0"/>
              </a:rPr>
              <a:t>ধন্যবাদ</a:t>
            </a:r>
            <a:endParaRPr lang="en-US" sz="9600" b="1" dirty="0">
              <a:solidFill>
                <a:srgbClr val="FF0000"/>
              </a:solidFill>
            </a:endParaRPr>
          </a:p>
        </p:txBody>
      </p:sp>
    </p:spTree>
    <p:extLst>
      <p:ext uri="{BB962C8B-B14F-4D97-AF65-F5344CB8AC3E}">
        <p14:creationId xmlns:p14="http://schemas.microsoft.com/office/powerpoint/2010/main" val="4687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45328" y="80232"/>
            <a:ext cx="5192485" cy="143585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NikoshBAN"/>
              </a:rPr>
              <a:t>পাঠ</a:t>
            </a:r>
            <a:r>
              <a:rPr lang="en-US" sz="4800" b="1" dirty="0" smtClean="0">
                <a:solidFill>
                  <a:schemeClr val="tx1"/>
                </a:solidFill>
                <a:latin typeface="NikoshBAN"/>
              </a:rPr>
              <a:t> </a:t>
            </a:r>
            <a:r>
              <a:rPr lang="en-US" sz="4800" b="1" dirty="0" err="1" smtClean="0">
                <a:solidFill>
                  <a:schemeClr val="tx1"/>
                </a:solidFill>
                <a:latin typeface="NikoshBAN"/>
              </a:rPr>
              <a:t>পরিচিতি</a:t>
            </a:r>
            <a:r>
              <a:rPr lang="en-US" sz="4800" b="1" dirty="0" smtClean="0">
                <a:solidFill>
                  <a:schemeClr val="tx1"/>
                </a:solidFill>
                <a:latin typeface="NikoshBAN"/>
              </a:rPr>
              <a:t> </a:t>
            </a:r>
            <a:r>
              <a:rPr lang="en-US" dirty="0" smtClean="0">
                <a:latin typeface="NikoshBAN"/>
              </a:rPr>
              <a:t> </a:t>
            </a:r>
            <a:endParaRPr lang="en-US" dirty="0">
              <a:latin typeface="NikoshBAN"/>
            </a:endParaRPr>
          </a:p>
        </p:txBody>
      </p:sp>
      <p:sp>
        <p:nvSpPr>
          <p:cNvPr id="3" name="Rounded Rectangle 2"/>
          <p:cNvSpPr/>
          <p:nvPr/>
        </p:nvSpPr>
        <p:spPr>
          <a:xfrm>
            <a:off x="152400" y="1745822"/>
            <a:ext cx="6693925" cy="460808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err="1" smtClean="0">
                <a:solidFill>
                  <a:schemeClr val="accent4">
                    <a:lumMod val="50000"/>
                  </a:schemeClr>
                </a:solidFill>
                <a:latin typeface="NikoshBAN"/>
              </a:rPr>
              <a:t>নবম</a:t>
            </a:r>
            <a:r>
              <a:rPr lang="en-US" sz="7200" b="1" dirty="0" smtClean="0">
                <a:solidFill>
                  <a:schemeClr val="accent4">
                    <a:lumMod val="50000"/>
                  </a:schemeClr>
                </a:solidFill>
                <a:latin typeface="NikoshBAN"/>
              </a:rPr>
              <a:t>-</a:t>
            </a:r>
            <a:r>
              <a:rPr lang="bn-BD" sz="7200" b="1" dirty="0" smtClean="0">
                <a:solidFill>
                  <a:schemeClr val="accent4">
                    <a:lumMod val="50000"/>
                  </a:schemeClr>
                </a:solidFill>
                <a:latin typeface="NikoshBAN"/>
              </a:rPr>
              <a:t>শ্রেণি </a:t>
            </a:r>
          </a:p>
          <a:p>
            <a:r>
              <a:rPr lang="bn-BD" sz="6000" b="1" dirty="0" smtClean="0">
                <a:solidFill>
                  <a:schemeClr val="accent6">
                    <a:lumMod val="50000"/>
                  </a:schemeClr>
                </a:solidFill>
                <a:latin typeface="NikoshBAN"/>
              </a:rPr>
              <a:t>বাংলা প্রথম পত্র</a:t>
            </a:r>
          </a:p>
          <a:p>
            <a:r>
              <a:rPr lang="bn-BD" sz="5400" b="1" dirty="0" smtClean="0">
                <a:solidFill>
                  <a:srgbClr val="002060"/>
                </a:solidFill>
                <a:latin typeface="NikoshBAN"/>
              </a:rPr>
              <a:t>সময়ঃ ৪০মিনিট</a:t>
            </a:r>
          </a:p>
          <a:p>
            <a:r>
              <a:rPr lang="en-US" sz="6600" b="1" dirty="0" smtClean="0">
                <a:solidFill>
                  <a:schemeClr val="tx1"/>
                </a:solidFill>
                <a:latin typeface="NikoshBAN"/>
              </a:rPr>
              <a:t>06</a:t>
            </a:r>
            <a:r>
              <a:rPr lang="bn-BD" sz="6000" b="1" dirty="0" smtClean="0">
                <a:solidFill>
                  <a:schemeClr val="tx1"/>
                </a:solidFill>
                <a:latin typeface="NikoshBAN"/>
              </a:rPr>
              <a:t>/০</a:t>
            </a:r>
            <a:r>
              <a:rPr lang="en-US" sz="6000" b="1" dirty="0">
                <a:solidFill>
                  <a:schemeClr val="tx1"/>
                </a:solidFill>
                <a:latin typeface="NikoshBAN"/>
              </a:rPr>
              <a:t>9</a:t>
            </a:r>
            <a:r>
              <a:rPr lang="bn-BD" sz="6000" b="1" dirty="0" smtClean="0">
                <a:solidFill>
                  <a:schemeClr val="tx1"/>
                </a:solidFill>
                <a:latin typeface="NikoshBAN"/>
              </a:rPr>
              <a:t>/২০</a:t>
            </a:r>
            <a:r>
              <a:rPr lang="en-US" sz="6000" b="1" dirty="0" smtClean="0">
                <a:solidFill>
                  <a:schemeClr val="tx1"/>
                </a:solidFill>
                <a:latin typeface="NikoshBAN"/>
              </a:rPr>
              <a:t>২০</a:t>
            </a:r>
            <a:r>
              <a:rPr lang="bn-BD" sz="6000" b="1" dirty="0" smtClean="0">
                <a:solidFill>
                  <a:schemeClr val="accent6">
                    <a:lumMod val="50000"/>
                  </a:schemeClr>
                </a:solidFill>
                <a:latin typeface="NikoshBAN"/>
              </a:rPr>
              <a:t>    </a:t>
            </a:r>
            <a:r>
              <a:rPr lang="en-US" sz="2800" b="1" dirty="0" smtClean="0">
                <a:solidFill>
                  <a:schemeClr val="accent6">
                    <a:lumMod val="50000"/>
                  </a:schemeClr>
                </a:solidFill>
                <a:latin typeface="NikoshBAN"/>
              </a:rPr>
              <a:t> </a:t>
            </a:r>
            <a:endParaRPr lang="en-US" sz="2800" b="1" dirty="0">
              <a:solidFill>
                <a:schemeClr val="accent6">
                  <a:lumMod val="50000"/>
                </a:schemeClr>
              </a:solidFill>
              <a:latin typeface="NikoshBAN"/>
            </a:endParaRPr>
          </a:p>
        </p:txBody>
      </p:sp>
      <p:pic>
        <p:nvPicPr>
          <p:cNvPr id="4" name="Picture 3"/>
          <p:cNvPicPr>
            <a:picLocks noChangeAspect="1"/>
          </p:cNvPicPr>
          <p:nvPr/>
        </p:nvPicPr>
        <p:blipFill rotWithShape="1">
          <a:blip r:embed="rId4"/>
          <a:srcRect l="15380" t="49266" r="54721" b="6358"/>
          <a:stretch/>
        </p:blipFill>
        <p:spPr>
          <a:xfrm>
            <a:off x="6989267" y="1910862"/>
            <a:ext cx="3572039" cy="3923966"/>
          </a:xfrm>
          <a:prstGeom prst="rect">
            <a:avLst/>
          </a:prstGeom>
        </p:spPr>
      </p:pic>
    </p:spTree>
    <p:extLst>
      <p:ext uri="{BB962C8B-B14F-4D97-AF65-F5344CB8AC3E}">
        <p14:creationId xmlns:p14="http://schemas.microsoft.com/office/powerpoint/2010/main" val="305528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mph" presetSubtype="0" fill="hold" nodeType="clickEffect">
                                  <p:stCondLst>
                                    <p:cond delay="0"/>
                                  </p:stCondLst>
                                  <p:childTnLst>
                                    <p:animClr clrSpc="hsl" dir="cw">
                                      <p:cBhvr override="childStyle">
                                        <p:cTn id="18" dur="500" fill="hold"/>
                                        <p:tgtEl>
                                          <p:spTgt spid="3">
                                            <p:txEl>
                                              <p:pRg st="0" end="0"/>
                                            </p:txEl>
                                          </p:spTgt>
                                        </p:tgtEl>
                                        <p:attrNameLst>
                                          <p:attrName>style.color</p:attrName>
                                        </p:attrNameLst>
                                      </p:cBhvr>
                                      <p:by>
                                        <p:hsl h="0" s="12549" l="25098"/>
                                      </p:by>
                                    </p:animClr>
                                    <p:animClr clrSpc="hsl" dir="cw">
                                      <p:cBhvr>
                                        <p:cTn id="19" dur="500" fill="hold"/>
                                        <p:tgtEl>
                                          <p:spTgt spid="3">
                                            <p:txEl>
                                              <p:pRg st="0" end="0"/>
                                            </p:txEl>
                                          </p:spTgt>
                                        </p:tgtEl>
                                        <p:attrNameLst>
                                          <p:attrName>fillcolor</p:attrName>
                                        </p:attrNameLst>
                                      </p:cBhvr>
                                      <p:by>
                                        <p:hsl h="0" s="12549" l="25098"/>
                                      </p:by>
                                    </p:animClr>
                                    <p:animClr clrSpc="hsl" dir="cw">
                                      <p:cBhvr>
                                        <p:cTn id="20" dur="500" fill="hold"/>
                                        <p:tgtEl>
                                          <p:spTgt spid="3">
                                            <p:txEl>
                                              <p:pRg st="0" end="0"/>
                                            </p:txEl>
                                          </p:spTgt>
                                        </p:tgtEl>
                                        <p:attrNameLst>
                                          <p:attrName>stroke.color</p:attrName>
                                        </p:attrNameLst>
                                      </p:cBhvr>
                                      <p:by>
                                        <p:hsl h="0" s="12549" l="25098"/>
                                      </p:by>
                                    </p:animClr>
                                    <p:set>
                                      <p:cBhvr>
                                        <p:cTn id="21" dur="500" fill="hold"/>
                                        <p:tgtEl>
                                          <p:spTgt spid="3">
                                            <p:txEl>
                                              <p:pRg st="0" end="0"/>
                                            </p:txEl>
                                          </p:spTgt>
                                        </p:tgtEl>
                                        <p:attrNameLst>
                                          <p:attrName>fill.type</p:attrName>
                                        </p:attrNameLst>
                                      </p:cBhvr>
                                      <p:to>
                                        <p:strVal val="solid"/>
                                      </p:to>
                                    </p:set>
                                  </p:childTnLst>
                                </p:cTn>
                              </p:par>
                              <p:par>
                                <p:cTn id="22" presetID="30" presetClass="emph" presetSubtype="0" fill="hold" nodeType="withEffect">
                                  <p:stCondLst>
                                    <p:cond delay="0"/>
                                  </p:stCondLst>
                                  <p:childTnLst>
                                    <p:animClr clrSpc="hsl" dir="cw">
                                      <p:cBhvr override="childStyle">
                                        <p:cTn id="23" dur="500" fill="hold"/>
                                        <p:tgtEl>
                                          <p:spTgt spid="3">
                                            <p:txEl>
                                              <p:pRg st="1" end="1"/>
                                            </p:txEl>
                                          </p:spTgt>
                                        </p:tgtEl>
                                        <p:attrNameLst>
                                          <p:attrName>style.color</p:attrName>
                                        </p:attrNameLst>
                                      </p:cBhvr>
                                      <p:by>
                                        <p:hsl h="0" s="12549" l="25098"/>
                                      </p:by>
                                    </p:animClr>
                                    <p:animClr clrSpc="hsl" dir="cw">
                                      <p:cBhvr>
                                        <p:cTn id="24" dur="500" fill="hold"/>
                                        <p:tgtEl>
                                          <p:spTgt spid="3">
                                            <p:txEl>
                                              <p:pRg st="1" end="1"/>
                                            </p:txEl>
                                          </p:spTgt>
                                        </p:tgtEl>
                                        <p:attrNameLst>
                                          <p:attrName>fillcolor</p:attrName>
                                        </p:attrNameLst>
                                      </p:cBhvr>
                                      <p:by>
                                        <p:hsl h="0" s="12549" l="25098"/>
                                      </p:by>
                                    </p:animClr>
                                    <p:animClr clrSpc="hsl" dir="cw">
                                      <p:cBhvr>
                                        <p:cTn id="25" dur="500" fill="hold"/>
                                        <p:tgtEl>
                                          <p:spTgt spid="3">
                                            <p:txEl>
                                              <p:pRg st="1" end="1"/>
                                            </p:txEl>
                                          </p:spTgt>
                                        </p:tgtEl>
                                        <p:attrNameLst>
                                          <p:attrName>stroke.color</p:attrName>
                                        </p:attrNameLst>
                                      </p:cBhvr>
                                      <p:by>
                                        <p:hsl h="0" s="12549" l="25098"/>
                                      </p:by>
                                    </p:animClr>
                                    <p:set>
                                      <p:cBhvr>
                                        <p:cTn id="26" dur="500" fill="hold"/>
                                        <p:tgtEl>
                                          <p:spTgt spid="3">
                                            <p:txEl>
                                              <p:pRg st="1" end="1"/>
                                            </p:txEl>
                                          </p:spTgt>
                                        </p:tgtEl>
                                        <p:attrNameLst>
                                          <p:attrName>fill.type</p:attrName>
                                        </p:attrNameLst>
                                      </p:cBhvr>
                                      <p:to>
                                        <p:strVal val="solid"/>
                                      </p:to>
                                    </p:set>
                                  </p:childTnLst>
                                </p:cTn>
                              </p:par>
                              <p:par>
                                <p:cTn id="27" presetID="30" presetClass="emph" presetSubtype="0" fill="hold" nodeType="withEffect">
                                  <p:stCondLst>
                                    <p:cond delay="0"/>
                                  </p:stCondLst>
                                  <p:childTnLst>
                                    <p:animClr clrSpc="hsl" dir="cw">
                                      <p:cBhvr override="childStyle">
                                        <p:cTn id="28" dur="500" fill="hold"/>
                                        <p:tgtEl>
                                          <p:spTgt spid="3">
                                            <p:txEl>
                                              <p:pRg st="2" end="2"/>
                                            </p:txEl>
                                          </p:spTgt>
                                        </p:tgtEl>
                                        <p:attrNameLst>
                                          <p:attrName>style.color</p:attrName>
                                        </p:attrNameLst>
                                      </p:cBhvr>
                                      <p:by>
                                        <p:hsl h="0" s="12549" l="25098"/>
                                      </p:by>
                                    </p:animClr>
                                    <p:animClr clrSpc="hsl" dir="cw">
                                      <p:cBhvr>
                                        <p:cTn id="29" dur="500" fill="hold"/>
                                        <p:tgtEl>
                                          <p:spTgt spid="3">
                                            <p:txEl>
                                              <p:pRg st="2" end="2"/>
                                            </p:txEl>
                                          </p:spTgt>
                                        </p:tgtEl>
                                        <p:attrNameLst>
                                          <p:attrName>fillcolor</p:attrName>
                                        </p:attrNameLst>
                                      </p:cBhvr>
                                      <p:by>
                                        <p:hsl h="0" s="12549" l="25098"/>
                                      </p:by>
                                    </p:animClr>
                                    <p:animClr clrSpc="hsl" dir="cw">
                                      <p:cBhvr>
                                        <p:cTn id="30" dur="500" fill="hold"/>
                                        <p:tgtEl>
                                          <p:spTgt spid="3">
                                            <p:txEl>
                                              <p:pRg st="2" end="2"/>
                                            </p:txEl>
                                          </p:spTgt>
                                        </p:tgtEl>
                                        <p:attrNameLst>
                                          <p:attrName>stroke.color</p:attrName>
                                        </p:attrNameLst>
                                      </p:cBhvr>
                                      <p:by>
                                        <p:hsl h="0" s="12549" l="25098"/>
                                      </p:by>
                                    </p:animClr>
                                    <p:set>
                                      <p:cBhvr>
                                        <p:cTn id="31" dur="500" fill="hold"/>
                                        <p:tgtEl>
                                          <p:spTgt spid="3">
                                            <p:txEl>
                                              <p:pRg st="2" end="2"/>
                                            </p:txEl>
                                          </p:spTgt>
                                        </p:tgtEl>
                                        <p:attrNameLst>
                                          <p:attrName>fill.type</p:attrName>
                                        </p:attrNameLst>
                                      </p:cBhvr>
                                      <p:to>
                                        <p:strVal val="solid"/>
                                      </p:to>
                                    </p:set>
                                  </p:childTnLst>
                                </p:cTn>
                              </p:par>
                              <p:par>
                                <p:cTn id="32" presetID="30" presetClass="emph" presetSubtype="0" fill="hold" nodeType="withEffect">
                                  <p:stCondLst>
                                    <p:cond delay="0"/>
                                  </p:stCondLst>
                                  <p:childTnLst>
                                    <p:animClr clrSpc="hsl" dir="cw">
                                      <p:cBhvr override="childStyle">
                                        <p:cTn id="33" dur="500" fill="hold"/>
                                        <p:tgtEl>
                                          <p:spTgt spid="3">
                                            <p:txEl>
                                              <p:pRg st="3" end="3"/>
                                            </p:txEl>
                                          </p:spTgt>
                                        </p:tgtEl>
                                        <p:attrNameLst>
                                          <p:attrName>style.color</p:attrName>
                                        </p:attrNameLst>
                                      </p:cBhvr>
                                      <p:by>
                                        <p:hsl h="0" s="12549" l="25098"/>
                                      </p:by>
                                    </p:animClr>
                                    <p:animClr clrSpc="hsl" dir="cw">
                                      <p:cBhvr>
                                        <p:cTn id="34" dur="500" fill="hold"/>
                                        <p:tgtEl>
                                          <p:spTgt spid="3">
                                            <p:txEl>
                                              <p:pRg st="3" end="3"/>
                                            </p:txEl>
                                          </p:spTgt>
                                        </p:tgtEl>
                                        <p:attrNameLst>
                                          <p:attrName>fillcolor</p:attrName>
                                        </p:attrNameLst>
                                      </p:cBhvr>
                                      <p:by>
                                        <p:hsl h="0" s="12549" l="25098"/>
                                      </p:by>
                                    </p:animClr>
                                    <p:animClr clrSpc="hsl" dir="cw">
                                      <p:cBhvr>
                                        <p:cTn id="35" dur="500" fill="hold"/>
                                        <p:tgtEl>
                                          <p:spTgt spid="3">
                                            <p:txEl>
                                              <p:pRg st="3" end="3"/>
                                            </p:txEl>
                                          </p:spTgt>
                                        </p:tgtEl>
                                        <p:attrNameLst>
                                          <p:attrName>stroke.color</p:attrName>
                                        </p:attrNameLst>
                                      </p:cBhvr>
                                      <p:by>
                                        <p:hsl h="0" s="12549" l="25098"/>
                                      </p:by>
                                    </p:animClr>
                                    <p:set>
                                      <p:cBhvr>
                                        <p:cTn id="36"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02677" y="298937"/>
            <a:ext cx="10257692" cy="4519248"/>
            <a:chOff x="914400" y="742948"/>
            <a:chExt cx="7878234" cy="2703636"/>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365" y="742948"/>
              <a:ext cx="3869269" cy="2703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46983"/>
              <a:ext cx="3825875" cy="2629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4" name="Rounded Rectangle 3"/>
          <p:cNvSpPr/>
          <p:nvPr/>
        </p:nvSpPr>
        <p:spPr>
          <a:xfrm>
            <a:off x="3117273" y="5130800"/>
            <a:ext cx="5791200" cy="101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solidFill>
                  <a:srgbClr val="0070C0"/>
                </a:solidFill>
                <a:latin typeface="NikoshBAN" pitchFamily="2" charset="0"/>
                <a:cs typeface="NikoshBAN" pitchFamily="2" charset="0"/>
              </a:rPr>
              <a:t>চিত্র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দুটি</a:t>
            </a:r>
            <a:r>
              <a:rPr lang="en-US" sz="3200" dirty="0" smtClean="0">
                <a:solidFill>
                  <a:srgbClr val="0070C0"/>
                </a:solidFill>
                <a:latin typeface="NikoshBAN" pitchFamily="2" charset="0"/>
                <a:cs typeface="NikoshBAN" pitchFamily="2" charset="0"/>
              </a:rPr>
              <a:t> </a:t>
            </a:r>
            <a:r>
              <a:rPr lang="en-US" sz="3200" dirty="0" err="1">
                <a:solidFill>
                  <a:srgbClr val="0070C0"/>
                </a:solidFill>
                <a:latin typeface="NikoshBAN" pitchFamily="2" charset="0"/>
                <a:cs typeface="NikoshBAN" pitchFamily="2" charset="0"/>
              </a:rPr>
              <a:t>দেখে</a:t>
            </a:r>
            <a:r>
              <a:rPr lang="en-US" sz="3200" dirty="0">
                <a:solidFill>
                  <a:srgbClr val="0070C0"/>
                </a:solidFill>
                <a:latin typeface="NikoshBAN" pitchFamily="2" charset="0"/>
                <a:cs typeface="NikoshBAN" pitchFamily="2" charset="0"/>
              </a:rPr>
              <a:t> </a:t>
            </a:r>
            <a:r>
              <a:rPr lang="en-US" sz="3200" dirty="0" err="1">
                <a:solidFill>
                  <a:srgbClr val="0070C0"/>
                </a:solidFill>
                <a:latin typeface="NikoshBAN" pitchFamily="2" charset="0"/>
                <a:cs typeface="NikoshBAN" pitchFamily="2" charset="0"/>
              </a:rPr>
              <a:t>আমরা</a:t>
            </a:r>
            <a:r>
              <a:rPr lang="en-US" sz="3200" dirty="0">
                <a:solidFill>
                  <a:srgbClr val="0070C0"/>
                </a:solidFill>
                <a:latin typeface="NikoshBAN" pitchFamily="2" charset="0"/>
                <a:cs typeface="NikoshBAN" pitchFamily="2" charset="0"/>
              </a:rPr>
              <a:t> </a:t>
            </a:r>
            <a:r>
              <a:rPr lang="en-US" sz="3200" dirty="0" err="1">
                <a:solidFill>
                  <a:srgbClr val="0070C0"/>
                </a:solidFill>
                <a:latin typeface="NikoshBAN" pitchFamily="2" charset="0"/>
                <a:cs typeface="NikoshBAN" pitchFamily="2" charset="0"/>
              </a:rPr>
              <a:t>কী</a:t>
            </a:r>
            <a:r>
              <a:rPr lang="en-US" sz="3200" dirty="0">
                <a:solidFill>
                  <a:srgbClr val="0070C0"/>
                </a:solidFill>
                <a:latin typeface="NikoshBAN" pitchFamily="2" charset="0"/>
                <a:cs typeface="NikoshBAN" pitchFamily="2" charset="0"/>
              </a:rPr>
              <a:t> </a:t>
            </a:r>
            <a:r>
              <a:rPr lang="en-US" sz="3200" dirty="0" err="1">
                <a:solidFill>
                  <a:srgbClr val="0070C0"/>
                </a:solidFill>
                <a:latin typeface="NikoshBAN" pitchFamily="2" charset="0"/>
                <a:cs typeface="NikoshBAN" pitchFamily="2" charset="0"/>
              </a:rPr>
              <a:t>বুঝতে</a:t>
            </a:r>
            <a:r>
              <a:rPr lang="en-US" sz="3200" dirty="0">
                <a:solidFill>
                  <a:srgbClr val="0070C0"/>
                </a:solidFill>
                <a:latin typeface="NikoshBAN" pitchFamily="2" charset="0"/>
                <a:cs typeface="NikoshBAN" pitchFamily="2" charset="0"/>
              </a:rPr>
              <a:t> </a:t>
            </a:r>
            <a:r>
              <a:rPr lang="en-US" sz="3200" dirty="0" err="1">
                <a:solidFill>
                  <a:srgbClr val="0070C0"/>
                </a:solidFill>
                <a:latin typeface="NikoshBAN" pitchFamily="2" charset="0"/>
                <a:cs typeface="NikoshBAN" pitchFamily="2" charset="0"/>
              </a:rPr>
              <a:t>পারছি</a:t>
            </a:r>
            <a:r>
              <a:rPr lang="en-US" sz="3200" dirty="0">
                <a:solidFill>
                  <a:srgbClr val="0070C0"/>
                </a:solidFill>
                <a:latin typeface="NikoshBAN" pitchFamily="2" charset="0"/>
                <a:cs typeface="NikoshBAN" pitchFamily="2" charset="0"/>
              </a:rPr>
              <a:t> </a:t>
            </a:r>
            <a:r>
              <a:rPr lang="en-US" sz="3200" dirty="0">
                <a:solidFill>
                  <a:schemeClr val="bg1"/>
                </a:solidFill>
                <a:latin typeface="NikoshBAN" pitchFamily="2" charset="0"/>
                <a:cs typeface="NikoshBAN" pitchFamily="2" charset="0"/>
              </a:rPr>
              <a:t>?</a:t>
            </a:r>
          </a:p>
        </p:txBody>
      </p:sp>
      <p:sp>
        <p:nvSpPr>
          <p:cNvPr id="7" name="Rounded Rectangle 6"/>
          <p:cNvSpPr/>
          <p:nvPr/>
        </p:nvSpPr>
        <p:spPr>
          <a:xfrm>
            <a:off x="6908800" y="2919458"/>
            <a:ext cx="1422400" cy="415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6807200" y="2819400"/>
            <a:ext cx="1727200" cy="584775"/>
          </a:xfrm>
          <a:prstGeom prst="rect">
            <a:avLst/>
          </a:prstGeom>
        </p:spPr>
        <p:txBody>
          <a:bodyPr wrap="square">
            <a:spAutoFit/>
          </a:bodyPr>
          <a:lstStyle/>
          <a:p>
            <a:pPr algn="ctr"/>
            <a:r>
              <a:rPr lang="en-US" sz="3200" b="1" dirty="0" err="1">
                <a:solidFill>
                  <a:srgbClr val="FFFF00"/>
                </a:solidFill>
                <a:effectLst>
                  <a:outerShdw blurRad="38100" dist="38100" dir="2700000" algn="tl">
                    <a:srgbClr val="000000">
                      <a:alpha val="43137"/>
                    </a:srgbClr>
                  </a:outerShdw>
                </a:effectLst>
                <a:latin typeface="NikoshBAN" pitchFamily="2" charset="0"/>
                <a:cs typeface="NikoshBAN" pitchFamily="2" charset="0"/>
              </a:rPr>
              <a:t>চাল</a:t>
            </a:r>
            <a:r>
              <a:rPr lang="en-US" sz="32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FFFF00"/>
                </a:solidFill>
                <a:effectLst>
                  <a:outerShdw blurRad="38100" dist="38100" dir="2700000" algn="tl">
                    <a:srgbClr val="000000">
                      <a:alpha val="43137"/>
                    </a:srgbClr>
                  </a:outerShdw>
                </a:effectLst>
                <a:latin typeface="NikoshBAN" pitchFamily="2" charset="0"/>
                <a:cs typeface="NikoshBAN" pitchFamily="2" charset="0"/>
              </a:rPr>
              <a:t>চোর</a:t>
            </a:r>
            <a:r>
              <a:rPr lang="en-US" sz="32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 </a:t>
            </a:r>
          </a:p>
        </p:txBody>
      </p:sp>
    </p:spTree>
    <p:extLst>
      <p:ext uri="{BB962C8B-B14F-4D97-AF65-F5344CB8AC3E}">
        <p14:creationId xmlns:p14="http://schemas.microsoft.com/office/powerpoint/2010/main" val="2959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14233" y="5545016"/>
            <a:ext cx="9413630" cy="101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err="1" smtClean="0">
                <a:solidFill>
                  <a:schemeClr val="accent6">
                    <a:lumMod val="50000"/>
                  </a:schemeClr>
                </a:solidFill>
                <a:latin typeface="NikoshBAN" pitchFamily="2" charset="0"/>
                <a:cs typeface="NikoshBAN" pitchFamily="2" charset="0"/>
              </a:rPr>
              <a:t>চিত্র</a:t>
            </a:r>
            <a:r>
              <a:rPr lang="en-US" sz="4800" b="1" dirty="0" smtClean="0">
                <a:solidFill>
                  <a:schemeClr val="accent6">
                    <a:lumMod val="50000"/>
                  </a:schemeClr>
                </a:solidFill>
                <a:latin typeface="NikoshBAN" pitchFamily="2" charset="0"/>
                <a:cs typeface="NikoshBAN" pitchFamily="2" charset="0"/>
              </a:rPr>
              <a:t> </a:t>
            </a:r>
            <a:r>
              <a:rPr lang="en-US" sz="4800" b="1" dirty="0" err="1" smtClean="0">
                <a:solidFill>
                  <a:schemeClr val="accent6">
                    <a:lumMod val="50000"/>
                  </a:schemeClr>
                </a:solidFill>
                <a:latin typeface="NikoshBAN" pitchFamily="2" charset="0"/>
                <a:cs typeface="NikoshBAN" pitchFamily="2" charset="0"/>
              </a:rPr>
              <a:t>দুটি</a:t>
            </a:r>
            <a:r>
              <a:rPr lang="en-US" sz="4800" b="1" dirty="0" smtClean="0">
                <a:solidFill>
                  <a:schemeClr val="accent6">
                    <a:lumMod val="50000"/>
                  </a:schemeClr>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দেখে</a:t>
            </a:r>
            <a:r>
              <a:rPr lang="en-US" sz="4800" b="1" dirty="0">
                <a:solidFill>
                  <a:schemeClr val="accent6">
                    <a:lumMod val="50000"/>
                  </a:schemeClr>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আমরা</a:t>
            </a:r>
            <a:r>
              <a:rPr lang="en-US" sz="4800" b="1" dirty="0">
                <a:solidFill>
                  <a:schemeClr val="accent6">
                    <a:lumMod val="50000"/>
                  </a:schemeClr>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কী</a:t>
            </a:r>
            <a:r>
              <a:rPr lang="en-US" sz="4800" b="1" dirty="0">
                <a:solidFill>
                  <a:schemeClr val="accent6">
                    <a:lumMod val="50000"/>
                  </a:schemeClr>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বুঝতে</a:t>
            </a:r>
            <a:r>
              <a:rPr lang="en-US" sz="4800" b="1" dirty="0">
                <a:solidFill>
                  <a:schemeClr val="accent6">
                    <a:lumMod val="50000"/>
                  </a:schemeClr>
                </a:solidFill>
                <a:latin typeface="NikoshBAN" pitchFamily="2" charset="0"/>
                <a:cs typeface="NikoshBAN" pitchFamily="2" charset="0"/>
              </a:rPr>
              <a:t> </a:t>
            </a:r>
            <a:r>
              <a:rPr lang="en-US" sz="4800" b="1" dirty="0" err="1">
                <a:solidFill>
                  <a:schemeClr val="accent6">
                    <a:lumMod val="50000"/>
                  </a:schemeClr>
                </a:solidFill>
                <a:latin typeface="NikoshBAN" pitchFamily="2" charset="0"/>
                <a:cs typeface="NikoshBAN" pitchFamily="2" charset="0"/>
              </a:rPr>
              <a:t>পারছি</a:t>
            </a:r>
            <a:r>
              <a:rPr lang="en-US" sz="4800" b="1" dirty="0">
                <a:solidFill>
                  <a:schemeClr val="accent6">
                    <a:lumMod val="50000"/>
                  </a:schemeClr>
                </a:solidFill>
                <a:latin typeface="NikoshBAN" pitchFamily="2" charset="0"/>
                <a:cs typeface="NikoshBAN" pitchFamily="2" charset="0"/>
              </a:rPr>
              <a:t> </a:t>
            </a:r>
            <a:r>
              <a:rPr lang="en-US" sz="3200" dirty="0">
                <a:solidFill>
                  <a:schemeClr val="bg1"/>
                </a:solidFill>
                <a:latin typeface="NikoshBAN" pitchFamily="2" charset="0"/>
                <a:cs typeface="NikoshBAN" pitchFamily="2" charset="0"/>
              </a:rPr>
              <a:t>?</a:t>
            </a:r>
          </a:p>
        </p:txBody>
      </p:sp>
      <p:grpSp>
        <p:nvGrpSpPr>
          <p:cNvPr id="9" name="Group 8"/>
          <p:cNvGrpSpPr/>
          <p:nvPr/>
        </p:nvGrpSpPr>
        <p:grpSpPr>
          <a:xfrm>
            <a:off x="422032" y="255954"/>
            <a:ext cx="10902598" cy="5160108"/>
            <a:chOff x="832135" y="438150"/>
            <a:chExt cx="7778465" cy="25908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1" y="438150"/>
              <a:ext cx="3962399"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35" y="438150"/>
              <a:ext cx="3677519"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3835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845" t="3857" r="1046"/>
          <a:stretch/>
        </p:blipFill>
        <p:spPr>
          <a:xfrm>
            <a:off x="885348" y="797169"/>
            <a:ext cx="9630254" cy="6060831"/>
          </a:xfrm>
          <a:prstGeom prst="rect">
            <a:avLst/>
          </a:prstGeom>
          <a:ln>
            <a:noFill/>
          </a:ln>
          <a:effectLst>
            <a:softEdge rad="112500"/>
          </a:effectLst>
        </p:spPr>
      </p:pic>
      <p:sp>
        <p:nvSpPr>
          <p:cNvPr id="3" name="Rounded Rectangle 2"/>
          <p:cNvSpPr/>
          <p:nvPr/>
        </p:nvSpPr>
        <p:spPr>
          <a:xfrm>
            <a:off x="1829194" y="0"/>
            <a:ext cx="8288215" cy="79716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চিত্র</a:t>
            </a:r>
            <a:r>
              <a:rPr lang="en-US" sz="44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গুলো</a:t>
            </a:r>
            <a:r>
              <a:rPr lang="en-US" sz="44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b="1"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দেখে</a:t>
            </a:r>
            <a:r>
              <a:rPr lang="en-US" sz="44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b="1"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আমরা</a:t>
            </a:r>
            <a:r>
              <a:rPr lang="en-US" sz="44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b="1"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a:t>
            </a:r>
            <a:r>
              <a:rPr lang="en-US" sz="44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b="1"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বুঝতে</a:t>
            </a:r>
            <a:r>
              <a:rPr lang="en-US" sz="44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b="1"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পারছি</a:t>
            </a:r>
            <a:r>
              <a:rPr lang="en-US" sz="44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07805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786"/>
          <a:stretch/>
        </p:blipFill>
        <p:spPr>
          <a:xfrm>
            <a:off x="0" y="-48127"/>
            <a:ext cx="11805138" cy="6789822"/>
          </a:xfrm>
          <a:prstGeom prst="rect">
            <a:avLst/>
          </a:prstGeom>
        </p:spPr>
      </p:pic>
    </p:spTree>
    <p:extLst>
      <p:ext uri="{BB962C8B-B14F-4D97-AF65-F5344CB8AC3E}">
        <p14:creationId xmlns:p14="http://schemas.microsoft.com/office/powerpoint/2010/main" val="42439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76394" y="0"/>
            <a:ext cx="9785391" cy="65356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70C0"/>
                </a:solidFill>
                <a:latin typeface="NikoshBAN" panose="02000000000000000000" pitchFamily="2" charset="0"/>
              </a:rPr>
              <a:t>ভিডিও</a:t>
            </a:r>
            <a:r>
              <a:rPr lang="en-US" sz="4000" b="1" dirty="0" smtClean="0">
                <a:solidFill>
                  <a:srgbClr val="0070C0"/>
                </a:solidFill>
                <a:latin typeface="NikoshBAN" panose="02000000000000000000" pitchFamily="2" charset="0"/>
              </a:rPr>
              <a:t> </a:t>
            </a:r>
            <a:r>
              <a:rPr lang="en-US" sz="4000" b="1" dirty="0" err="1" smtClean="0">
                <a:solidFill>
                  <a:srgbClr val="0070C0"/>
                </a:solidFill>
                <a:latin typeface="NikoshBAN" panose="02000000000000000000" pitchFamily="2" charset="0"/>
              </a:rPr>
              <a:t>টি</a:t>
            </a:r>
            <a:r>
              <a:rPr lang="en-US" sz="4000" b="1" dirty="0" smtClean="0">
                <a:solidFill>
                  <a:srgbClr val="0070C0"/>
                </a:solidFill>
                <a:latin typeface="NikoshBAN" panose="02000000000000000000" pitchFamily="2" charset="0"/>
              </a:rPr>
              <a:t> </a:t>
            </a:r>
            <a:r>
              <a:rPr lang="en-US" sz="3200" b="1" dirty="0" err="1" smtClean="0">
                <a:solidFill>
                  <a:schemeClr val="tx1"/>
                </a:solidFill>
                <a:latin typeface="NikoshBAN" panose="02000000000000000000" pitchFamily="2" charset="0"/>
              </a:rPr>
              <a:t>মনোযোগ</a:t>
            </a:r>
            <a:r>
              <a:rPr lang="en-US" sz="3200" b="1" dirty="0" smtClean="0">
                <a:solidFill>
                  <a:schemeClr val="tx1"/>
                </a:solidFill>
                <a:latin typeface="NikoshBAN" panose="02000000000000000000" pitchFamily="2" charset="0"/>
              </a:rPr>
              <a:t> </a:t>
            </a:r>
            <a:r>
              <a:rPr lang="en-US" sz="3200" b="1" dirty="0" err="1" smtClean="0">
                <a:solidFill>
                  <a:schemeClr val="tx1"/>
                </a:solidFill>
                <a:latin typeface="NikoshBAN" panose="02000000000000000000" pitchFamily="2" charset="0"/>
              </a:rPr>
              <a:t>দিয়ে</a:t>
            </a:r>
            <a:r>
              <a:rPr lang="en-US" sz="3200" b="1" dirty="0" smtClean="0">
                <a:solidFill>
                  <a:schemeClr val="tx1"/>
                </a:solidFill>
                <a:latin typeface="NikoshBAN" panose="02000000000000000000" pitchFamily="2" charset="0"/>
              </a:rPr>
              <a:t> </a:t>
            </a:r>
            <a:r>
              <a:rPr lang="en-US" sz="3200" b="1" dirty="0" err="1" smtClean="0">
                <a:solidFill>
                  <a:schemeClr val="tx1"/>
                </a:solidFill>
                <a:latin typeface="NikoshBAN" panose="02000000000000000000" pitchFamily="2" charset="0"/>
              </a:rPr>
              <a:t>দেখো</a:t>
            </a:r>
            <a:r>
              <a:rPr lang="en-US" sz="3200" b="1" dirty="0" smtClean="0">
                <a:solidFill>
                  <a:schemeClr val="tx1"/>
                </a:solidFill>
                <a:latin typeface="NikoshBAN" panose="02000000000000000000" pitchFamily="2" charset="0"/>
              </a:rPr>
              <a:t> </a:t>
            </a:r>
            <a:r>
              <a:rPr lang="en-US" sz="3200" b="1" dirty="0" err="1" smtClean="0">
                <a:solidFill>
                  <a:schemeClr val="tx1"/>
                </a:solidFill>
                <a:latin typeface="NikoshBAN" panose="02000000000000000000" pitchFamily="2" charset="0"/>
              </a:rPr>
              <a:t>এবং</a:t>
            </a:r>
            <a:r>
              <a:rPr lang="en-US" sz="3200" b="1" dirty="0" smtClean="0">
                <a:solidFill>
                  <a:schemeClr val="tx1"/>
                </a:solidFill>
                <a:latin typeface="NikoshBAN" panose="02000000000000000000" pitchFamily="2" charset="0"/>
              </a:rPr>
              <a:t> </a:t>
            </a:r>
            <a:r>
              <a:rPr lang="en-US" sz="3200" b="1" dirty="0" err="1" smtClean="0">
                <a:solidFill>
                  <a:schemeClr val="tx1"/>
                </a:solidFill>
                <a:latin typeface="NikoshBAN" panose="02000000000000000000" pitchFamily="2" charset="0"/>
              </a:rPr>
              <a:t>শুনো</a:t>
            </a:r>
            <a:r>
              <a:rPr lang="en-US" sz="3200" b="1" dirty="0" smtClean="0">
                <a:solidFill>
                  <a:schemeClr val="tx1"/>
                </a:solidFill>
                <a:latin typeface="NikoshBAN" panose="02000000000000000000" pitchFamily="2" charset="0"/>
              </a:rPr>
              <a:t> </a:t>
            </a:r>
            <a:endParaRPr lang="en-US" sz="3200" dirty="0"/>
          </a:p>
        </p:txBody>
      </p:sp>
      <p:pic>
        <p:nvPicPr>
          <p:cNvPr id="5" name="video-1599820634[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68215" y="785445"/>
            <a:ext cx="9834359" cy="5531827"/>
          </a:xfrm>
          <a:prstGeom prst="rect">
            <a:avLst/>
          </a:prstGeom>
        </p:spPr>
      </p:pic>
    </p:spTree>
    <p:extLst>
      <p:ext uri="{BB962C8B-B14F-4D97-AF65-F5344CB8AC3E}">
        <p14:creationId xmlns:p14="http://schemas.microsoft.com/office/powerpoint/2010/main" val="417692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00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63214" y="40718"/>
            <a:ext cx="6521532" cy="9619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tx1"/>
                </a:solidFill>
                <a:latin typeface="NikoshBAN" panose="02000000000000000000" pitchFamily="2" charset="0"/>
                <a:cs typeface="NikoshBAN" panose="02000000000000000000" pitchFamily="2" charset="0"/>
              </a:rPr>
              <a:t>শিখন</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ফল</a:t>
            </a:r>
            <a:r>
              <a:rPr lang="en-US" sz="6600" b="1" dirty="0" smtClean="0">
                <a:solidFill>
                  <a:schemeClr val="tx1"/>
                </a:solidFill>
                <a:latin typeface="NikoshBAN" panose="02000000000000000000" pitchFamily="2" charset="0"/>
                <a:cs typeface="NikoshBAN" panose="02000000000000000000" pitchFamily="2" charset="0"/>
              </a:rPr>
              <a:t> </a:t>
            </a:r>
            <a:endParaRPr lang="en-US" sz="5400"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892184" y="4208919"/>
            <a:ext cx="6035040" cy="769441"/>
          </a:xfrm>
          <a:prstGeom prst="rect">
            <a:avLst/>
          </a:prstGeom>
        </p:spPr>
        <p:txBody>
          <a:bodyPr wrap="square">
            <a:spAutoFit/>
          </a:bodyPr>
          <a:lstStyle/>
          <a:p>
            <a:pPr marL="623888" indent="-623888" algn="just">
              <a:buFont typeface="Wingdings" panose="05000000000000000000" pitchFamily="2" charset="2"/>
              <a:buChar char="v"/>
              <a:defRPr/>
            </a:pPr>
            <a:r>
              <a:rPr lang="en-US" sz="4400" b="1" dirty="0" err="1" smtClean="0">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লেখক</a:t>
            </a:r>
            <a:r>
              <a:rPr lang="en-US" sz="4400" b="1" dirty="0" smtClean="0">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পরিচিতি</a:t>
            </a:r>
            <a:r>
              <a:rPr lang="en-US" sz="4400" b="1" dirty="0">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বলতে</a:t>
            </a:r>
            <a:r>
              <a:rPr lang="en-US" sz="4400" b="1" dirty="0">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পারবে।</a:t>
            </a:r>
          </a:p>
        </p:txBody>
      </p:sp>
      <p:sp>
        <p:nvSpPr>
          <p:cNvPr id="2" name="Rectangle 1"/>
          <p:cNvSpPr/>
          <p:nvPr/>
        </p:nvSpPr>
        <p:spPr>
          <a:xfrm>
            <a:off x="892184" y="5427743"/>
            <a:ext cx="9836347" cy="707886"/>
          </a:xfrm>
          <a:prstGeom prst="rect">
            <a:avLst/>
          </a:prstGeom>
        </p:spPr>
        <p:txBody>
          <a:bodyPr wrap="none">
            <a:spAutoFit/>
          </a:bodyPr>
          <a:lstStyle/>
          <a:p>
            <a:pPr marL="571500" indent="-571500">
              <a:buFont typeface="Wingdings" panose="05000000000000000000" pitchFamily="2" charset="2"/>
              <a:buChar char="v"/>
            </a:pPr>
            <a:r>
              <a:rPr lang="en-US" sz="40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মনুষ্যত্বের</a:t>
            </a:r>
            <a:r>
              <a:rPr lang="en-US" sz="40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বিকাশে</a:t>
            </a:r>
            <a:r>
              <a:rPr lang="en-US" sz="40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শিক্ষার</a:t>
            </a:r>
            <a:r>
              <a:rPr lang="en-US" sz="40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ভূমিকা</a:t>
            </a:r>
            <a:r>
              <a:rPr lang="en-US" sz="40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বিশ্লেষণ</a:t>
            </a:r>
            <a:r>
              <a:rPr lang="en-US" sz="40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করতে</a:t>
            </a:r>
            <a:r>
              <a:rPr lang="en-US" sz="40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পারবে</a:t>
            </a:r>
            <a:r>
              <a:rPr lang="en-US" sz="4000"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a:t>
            </a:r>
            <a:endParaRPr lang="bn-BD" sz="4000"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910514" y="2189876"/>
            <a:ext cx="7128369" cy="1569660"/>
          </a:xfrm>
          <a:prstGeom prst="rect">
            <a:avLst/>
          </a:prstGeom>
        </p:spPr>
        <p:txBody>
          <a:bodyPr wrap="square">
            <a:spAutoFit/>
          </a:bodyPr>
          <a:lstStyle/>
          <a:p>
            <a:endParaRPr lang="en-US" sz="4800" b="1" dirty="0">
              <a:solidFill>
                <a:srgbClr val="C00000"/>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4800" b="1" dirty="0">
                <a:solidFill>
                  <a:schemeClr val="accent6">
                    <a:lumMod val="50000"/>
                  </a:schemeClr>
                </a:solidFill>
                <a:latin typeface="NikoshBAN" panose="02000000000000000000" pitchFamily="2" charset="0"/>
                <a:cs typeface="NikoshBAN" panose="02000000000000000000" pitchFamily="2" charset="0"/>
              </a:rPr>
              <a:t> </a:t>
            </a:r>
            <a:r>
              <a:rPr lang="en-US" sz="4800" b="1" dirty="0" err="1">
                <a:solidFill>
                  <a:schemeClr val="accent5">
                    <a:lumMod val="50000"/>
                  </a:schemeClr>
                </a:solidFill>
                <a:latin typeface="NikoshBAN" panose="02000000000000000000" pitchFamily="2" charset="0"/>
                <a:cs typeface="NikoshBAN" panose="02000000000000000000" pitchFamily="2" charset="0"/>
              </a:rPr>
              <a:t>নতুন</a:t>
            </a:r>
            <a:r>
              <a:rPr lang="en-US" sz="4800" b="1" dirty="0">
                <a:solidFill>
                  <a:schemeClr val="accent5">
                    <a:lumMod val="50000"/>
                  </a:schemeClr>
                </a:solidFill>
                <a:latin typeface="NikoshBAN" panose="02000000000000000000" pitchFamily="2" charset="0"/>
                <a:cs typeface="NikoshBAN" panose="02000000000000000000" pitchFamily="2" charset="0"/>
              </a:rPr>
              <a:t> </a:t>
            </a:r>
            <a:r>
              <a:rPr lang="en-US" sz="4800" b="1" dirty="0" err="1">
                <a:solidFill>
                  <a:schemeClr val="accent5">
                    <a:lumMod val="50000"/>
                  </a:schemeClr>
                </a:solidFill>
                <a:latin typeface="NikoshBAN" panose="02000000000000000000" pitchFamily="2" charset="0"/>
                <a:cs typeface="NikoshBAN" panose="02000000000000000000" pitchFamily="2" charset="0"/>
              </a:rPr>
              <a:t>শব্দের</a:t>
            </a:r>
            <a:r>
              <a:rPr lang="en-US" sz="4800" b="1" dirty="0">
                <a:solidFill>
                  <a:schemeClr val="accent5">
                    <a:lumMod val="50000"/>
                  </a:schemeClr>
                </a:solidFill>
                <a:latin typeface="NikoshBAN" panose="02000000000000000000" pitchFamily="2" charset="0"/>
                <a:cs typeface="NikoshBAN" panose="02000000000000000000" pitchFamily="2" charset="0"/>
              </a:rPr>
              <a:t> </a:t>
            </a:r>
            <a:r>
              <a:rPr lang="en-US" sz="4800" b="1" dirty="0" err="1">
                <a:solidFill>
                  <a:schemeClr val="accent5">
                    <a:lumMod val="50000"/>
                  </a:schemeClr>
                </a:solidFill>
                <a:latin typeface="NikoshBAN" panose="02000000000000000000" pitchFamily="2" charset="0"/>
                <a:cs typeface="NikoshBAN" panose="02000000000000000000" pitchFamily="2" charset="0"/>
              </a:rPr>
              <a:t>অর্থ</a:t>
            </a:r>
            <a:r>
              <a:rPr lang="en-US" sz="4800" b="1" dirty="0">
                <a:solidFill>
                  <a:schemeClr val="accent5">
                    <a:lumMod val="50000"/>
                  </a:schemeClr>
                </a:solidFill>
                <a:latin typeface="NikoshBAN" panose="02000000000000000000" pitchFamily="2" charset="0"/>
                <a:cs typeface="NikoshBAN" panose="02000000000000000000" pitchFamily="2" charset="0"/>
              </a:rPr>
              <a:t> </a:t>
            </a:r>
            <a:r>
              <a:rPr lang="en-US" sz="4800" b="1" dirty="0" err="1">
                <a:solidFill>
                  <a:schemeClr val="accent5">
                    <a:lumMod val="50000"/>
                  </a:schemeClr>
                </a:solidFill>
                <a:latin typeface="NikoshBAN" panose="02000000000000000000" pitchFamily="2" charset="0"/>
                <a:cs typeface="NikoshBAN" panose="02000000000000000000" pitchFamily="2" charset="0"/>
              </a:rPr>
              <a:t>বলতে</a:t>
            </a:r>
            <a:r>
              <a:rPr lang="en-US" sz="4800" b="1" dirty="0">
                <a:solidFill>
                  <a:schemeClr val="accent5">
                    <a:lumMod val="50000"/>
                  </a:schemeClr>
                </a:solidFill>
                <a:latin typeface="NikoshBAN" panose="02000000000000000000" pitchFamily="2" charset="0"/>
                <a:cs typeface="NikoshBAN" panose="02000000000000000000" pitchFamily="2" charset="0"/>
              </a:rPr>
              <a:t> </a:t>
            </a:r>
            <a:r>
              <a:rPr lang="en-US" sz="4800" b="1" dirty="0" err="1">
                <a:solidFill>
                  <a:schemeClr val="accent5">
                    <a:lumMod val="50000"/>
                  </a:schemeClr>
                </a:solidFill>
                <a:latin typeface="NikoshBAN" panose="02000000000000000000" pitchFamily="2" charset="0"/>
                <a:cs typeface="NikoshBAN" panose="02000000000000000000" pitchFamily="2" charset="0"/>
              </a:rPr>
              <a:t>পারবে</a:t>
            </a:r>
            <a:r>
              <a:rPr lang="en-US" sz="4800" b="1" dirty="0">
                <a:solidFill>
                  <a:schemeClr val="accent5">
                    <a:lumMod val="50000"/>
                  </a:schemeClr>
                </a:solidFill>
                <a:latin typeface="NikoshBAN" panose="02000000000000000000" pitchFamily="2" charset="0"/>
                <a:cs typeface="NikoshBAN" panose="02000000000000000000" pitchFamily="2" charset="0"/>
              </a:rPr>
              <a:t> ;</a:t>
            </a:r>
          </a:p>
        </p:txBody>
      </p:sp>
      <p:sp>
        <p:nvSpPr>
          <p:cNvPr id="4" name="Rectangle 3"/>
          <p:cNvSpPr/>
          <p:nvPr/>
        </p:nvSpPr>
        <p:spPr>
          <a:xfrm>
            <a:off x="1916781" y="1796233"/>
            <a:ext cx="5319085" cy="646331"/>
          </a:xfrm>
          <a:prstGeom prst="rect">
            <a:avLst/>
          </a:prstGeom>
        </p:spPr>
        <p:txBody>
          <a:bodyPr wrap="none">
            <a:spAutoFit/>
          </a:bodyPr>
          <a:lstStyle/>
          <a:p>
            <a:r>
              <a:rPr lang="en-US" b="1" i="1" dirty="0">
                <a:solidFill>
                  <a:srgbClr val="C00000"/>
                </a:solidFill>
                <a:latin typeface="NikoshBAN" panose="02000000000000000000" pitchFamily="2" charset="0"/>
                <a:cs typeface="NikoshBAN" panose="02000000000000000000" pitchFamily="2" charset="0"/>
              </a:rPr>
              <a:t> </a:t>
            </a:r>
            <a:r>
              <a:rPr lang="en-US" sz="3600" b="1" i="1" dirty="0" err="1">
                <a:solidFill>
                  <a:srgbClr val="C00000"/>
                </a:solidFill>
                <a:latin typeface="NikoshBAN" panose="02000000000000000000" pitchFamily="2" charset="0"/>
                <a:cs typeface="NikoshBAN" panose="02000000000000000000" pitchFamily="2" charset="0"/>
              </a:rPr>
              <a:t>এই</a:t>
            </a:r>
            <a:r>
              <a:rPr lang="en-US" sz="3600" b="1" i="1" dirty="0">
                <a:solidFill>
                  <a:srgbClr val="C00000"/>
                </a:solidFill>
                <a:latin typeface="NikoshBAN" panose="02000000000000000000" pitchFamily="2" charset="0"/>
                <a:cs typeface="NikoshBAN" panose="02000000000000000000" pitchFamily="2" charset="0"/>
              </a:rPr>
              <a:t> </a:t>
            </a:r>
            <a:r>
              <a:rPr lang="en-US" sz="3600" b="1" i="1" dirty="0" err="1">
                <a:solidFill>
                  <a:srgbClr val="C00000"/>
                </a:solidFill>
                <a:latin typeface="NikoshBAN" panose="02000000000000000000" pitchFamily="2" charset="0"/>
                <a:cs typeface="NikoshBAN" panose="02000000000000000000" pitchFamily="2" charset="0"/>
              </a:rPr>
              <a:t>পাঠ</a:t>
            </a:r>
            <a:r>
              <a:rPr lang="en-US" sz="3600" b="1" i="1" dirty="0">
                <a:solidFill>
                  <a:srgbClr val="C00000"/>
                </a:solidFill>
                <a:latin typeface="NikoshBAN" panose="02000000000000000000" pitchFamily="2" charset="0"/>
                <a:cs typeface="NikoshBAN" panose="02000000000000000000" pitchFamily="2" charset="0"/>
              </a:rPr>
              <a:t> </a:t>
            </a:r>
            <a:r>
              <a:rPr lang="en-US" sz="3600" b="1" i="1" dirty="0" err="1">
                <a:solidFill>
                  <a:srgbClr val="C00000"/>
                </a:solidFill>
                <a:latin typeface="NikoshBAN" panose="02000000000000000000" pitchFamily="2" charset="0"/>
                <a:cs typeface="NikoshBAN" panose="02000000000000000000" pitchFamily="2" charset="0"/>
              </a:rPr>
              <a:t>শেষে</a:t>
            </a:r>
            <a:r>
              <a:rPr lang="en-US" sz="3600" b="1" i="1" dirty="0">
                <a:solidFill>
                  <a:srgbClr val="C00000"/>
                </a:solidFill>
                <a:latin typeface="NikoshBAN" panose="02000000000000000000" pitchFamily="2" charset="0"/>
                <a:cs typeface="NikoshBAN" panose="02000000000000000000" pitchFamily="2" charset="0"/>
              </a:rPr>
              <a:t> </a:t>
            </a:r>
            <a:r>
              <a:rPr lang="en-US" sz="3600" b="1" i="1" dirty="0" err="1">
                <a:solidFill>
                  <a:srgbClr val="C00000"/>
                </a:solidFill>
                <a:latin typeface="NikoshBAN" panose="02000000000000000000" pitchFamily="2" charset="0"/>
                <a:cs typeface="NikoshBAN" panose="02000000000000000000" pitchFamily="2" charset="0"/>
              </a:rPr>
              <a:t>শিক্ষাথিরা</a:t>
            </a:r>
            <a:r>
              <a:rPr lang="en-US" sz="3600" b="1" i="1" dirty="0">
                <a:solidFill>
                  <a:srgbClr val="C00000"/>
                </a:solidFill>
                <a:latin typeface="NikoshBAN" panose="02000000000000000000" pitchFamily="2" charset="0"/>
                <a:cs typeface="NikoshBAN" panose="02000000000000000000" pitchFamily="2" charset="0"/>
              </a:rPr>
              <a:t> -----------</a:t>
            </a:r>
            <a:endParaRPr lang="en-US" sz="3600" dirty="0"/>
          </a:p>
        </p:txBody>
      </p:sp>
    </p:spTree>
    <p:extLst>
      <p:ext uri="{BB962C8B-B14F-4D97-AF65-F5344CB8AC3E}">
        <p14:creationId xmlns:p14="http://schemas.microsoft.com/office/powerpoint/2010/main" val="17502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p:bldP spid="3" grpId="0"/>
      <p:bldP spid="4" grpId="0"/>
    </p:bld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3426</TotalTime>
  <Words>492</Words>
  <Application>Microsoft Office PowerPoint</Application>
  <PresentationFormat>Widescreen</PresentationFormat>
  <Paragraphs>83</Paragraphs>
  <Slides>25</Slides>
  <Notes>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79phoNikoshBAN</vt:lpstr>
      <vt:lpstr>Arial</vt:lpstr>
      <vt:lpstr>Calibri</vt:lpstr>
      <vt:lpstr>Calibri Light</vt:lpstr>
      <vt:lpstr>Nikosh</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Amir Hossain</dc:creator>
  <cp:lastModifiedBy>MD.AMIR HOSSEN</cp:lastModifiedBy>
  <cp:revision>761</cp:revision>
  <dcterms:created xsi:type="dcterms:W3CDTF">2019-04-06T13:49:16Z</dcterms:created>
  <dcterms:modified xsi:type="dcterms:W3CDTF">2020-09-11T13:29:54Z</dcterms:modified>
</cp:coreProperties>
</file>