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74" r:id="rId5"/>
    <p:sldId id="259" r:id="rId6"/>
    <p:sldId id="260" r:id="rId7"/>
    <p:sldId id="261" r:id="rId8"/>
    <p:sldId id="281" r:id="rId9"/>
    <p:sldId id="277" r:id="rId10"/>
    <p:sldId id="278" r:id="rId11"/>
    <p:sldId id="276" r:id="rId12"/>
    <p:sldId id="279" r:id="rId13"/>
    <p:sldId id="263" r:id="rId14"/>
    <p:sldId id="265" r:id="rId15"/>
    <p:sldId id="266" r:id="rId16"/>
    <p:sldId id="275" r:id="rId17"/>
  </p:sldIdLst>
  <p:sldSz cx="9906000" cy="6858000" type="A4"/>
  <p:notesSz cx="9144000" cy="6858000"/>
  <p:defaultTextStyle>
    <a:defPPr>
      <a:defRPr lang="en-US"/>
    </a:defPPr>
    <a:lvl1pPr marL="0" algn="l" defTabSz="10316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15813" algn="l" defTabSz="10316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31626" algn="l" defTabSz="10316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47439" algn="l" defTabSz="10316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63252" algn="l" defTabSz="10316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79065" algn="l" defTabSz="10316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94878" algn="l" defTabSz="10316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610691" algn="l" defTabSz="10316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126504" algn="l" defTabSz="10316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512" y="-27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7.gif"/><Relationship Id="rId2" Type="http://schemas.openxmlformats.org/officeDocument/2006/relationships/image" Target="../media/image3.png"/><Relationship Id="rId1" Type="http://schemas.openxmlformats.org/officeDocument/2006/relationships/image" Target="../media/image2.jpeg"/><Relationship Id="rId6" Type="http://schemas.openxmlformats.org/officeDocument/2006/relationships/image" Target="../media/image1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image" Target="../media/image2.jpeg"/><Relationship Id="rId6" Type="http://schemas.openxmlformats.org/officeDocument/2006/relationships/image" Target="../media/image1.jpeg"/><Relationship Id="rId5" Type="http://schemas.openxmlformats.org/officeDocument/2006/relationships/image" Target="../media/image6.png"/><Relationship Id="rId4" Type="http://schemas.openxmlformats.org/officeDocument/2006/relationships/image" Target="../media/image7.gi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4B546A-8933-4064-887A-87E19F8B3F78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7748822-4FB6-4FC8-B5D3-4823AF7686CC}">
      <dgm:prSet phldrT="[Tex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  <a:ln w="57150"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n-GB" sz="3200" dirty="0">
            <a:latin typeface="Nikosh" pitchFamily="2" charset="0"/>
            <a:cs typeface="Nikosh" pitchFamily="2" charset="0"/>
          </a:endParaRPr>
        </a:p>
      </dgm:t>
    </dgm:pt>
    <dgm:pt modelId="{02ED8819-204E-4A54-BD91-D6AE1621AF56}" type="parTrans" cxnId="{CB6D0A6F-4AAC-4B30-A9A4-518F152B0B44}">
      <dgm:prSet/>
      <dgm:spPr/>
      <dgm:t>
        <a:bodyPr/>
        <a:lstStyle/>
        <a:p>
          <a:endParaRPr lang="en-GB"/>
        </a:p>
      </dgm:t>
    </dgm:pt>
    <dgm:pt modelId="{98ACE788-28E8-4BFE-9187-147A2960F8BE}" type="sibTrans" cxnId="{CB6D0A6F-4AAC-4B30-A9A4-518F152B0B44}">
      <dgm:prSet/>
      <dgm:spPr/>
      <dgm:t>
        <a:bodyPr/>
        <a:lstStyle/>
        <a:p>
          <a:endParaRPr lang="en-GB"/>
        </a:p>
      </dgm:t>
    </dgm:pt>
    <dgm:pt modelId="{E579FF67-6982-4D47-9BB2-B8700600023C}">
      <dgm:prSet phldrT="[Text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solidFill>
            <a:srgbClr val="FF0000"/>
          </a:solidFill>
        </a:ln>
      </dgm:spPr>
      <dgm:t>
        <a:bodyPr/>
        <a:lstStyle/>
        <a:p>
          <a:endParaRPr lang="en-GB" dirty="0"/>
        </a:p>
      </dgm:t>
    </dgm:pt>
    <dgm:pt modelId="{CEC15423-7CE4-4728-AF62-0B8DB469ED5B}" type="parTrans" cxnId="{CFE1FC96-AEE4-493D-BD2F-23D91874D519}">
      <dgm:prSet/>
      <dgm:spPr/>
      <dgm:t>
        <a:bodyPr/>
        <a:lstStyle/>
        <a:p>
          <a:endParaRPr lang="en-GB"/>
        </a:p>
      </dgm:t>
    </dgm:pt>
    <dgm:pt modelId="{EFB6C1DE-1CAE-4E89-8B68-D22ADD3DCE52}" type="sibTrans" cxnId="{CFE1FC96-AEE4-493D-BD2F-23D91874D519}">
      <dgm:prSet/>
      <dgm:spPr/>
      <dgm:t>
        <a:bodyPr/>
        <a:lstStyle/>
        <a:p>
          <a:endParaRPr lang="en-GB"/>
        </a:p>
      </dgm:t>
    </dgm:pt>
    <dgm:pt modelId="{01587526-70D1-47DB-8ABC-5EB790D1CC8D}">
      <dgm:prSet phldrT="[Text]" phldr="1"/>
      <dgm:spPr>
        <a:blipFill rotWithShape="0">
          <a:blip xmlns:r="http://schemas.openxmlformats.org/officeDocument/2006/relationships" r:embed="rId3"/>
          <a:stretch>
            <a:fillRect/>
          </a:stretch>
        </a:blipFill>
        <a:ln>
          <a:solidFill>
            <a:srgbClr val="C00000"/>
          </a:solidFill>
        </a:ln>
      </dgm:spPr>
      <dgm:t>
        <a:bodyPr/>
        <a:lstStyle/>
        <a:p>
          <a:endParaRPr lang="en-GB" dirty="0"/>
        </a:p>
      </dgm:t>
    </dgm:pt>
    <dgm:pt modelId="{A29F15F8-7792-46D3-8332-DF04078AA12D}" type="parTrans" cxnId="{64057771-B22A-4010-9939-CABDCE448C42}">
      <dgm:prSet/>
      <dgm:spPr/>
      <dgm:t>
        <a:bodyPr/>
        <a:lstStyle/>
        <a:p>
          <a:endParaRPr lang="en-GB"/>
        </a:p>
      </dgm:t>
    </dgm:pt>
    <dgm:pt modelId="{C0298CCD-411D-4CE4-AF8D-73244F7750CE}" type="sibTrans" cxnId="{64057771-B22A-4010-9939-CABDCE448C42}">
      <dgm:prSet/>
      <dgm:spPr/>
      <dgm:t>
        <a:bodyPr/>
        <a:lstStyle/>
        <a:p>
          <a:endParaRPr lang="en-GB"/>
        </a:p>
      </dgm:t>
    </dgm:pt>
    <dgm:pt modelId="{C3E5BD1C-BA13-40A4-9449-6A36E04B8562}">
      <dgm:prSet phldrT="[Text]" phldr="1"/>
      <dgm:spPr>
        <a:blipFill rotWithShape="0">
          <a:blip xmlns:r="http://schemas.openxmlformats.org/officeDocument/2006/relationships" r:embed="rId4"/>
          <a:stretch>
            <a:fillRect/>
          </a:stretch>
        </a:blipFill>
        <a:ln>
          <a:solidFill>
            <a:srgbClr val="FF0000"/>
          </a:solidFill>
        </a:ln>
      </dgm:spPr>
      <dgm:t>
        <a:bodyPr/>
        <a:lstStyle/>
        <a:p>
          <a:endParaRPr lang="en-GB" dirty="0"/>
        </a:p>
      </dgm:t>
    </dgm:pt>
    <dgm:pt modelId="{CFCCFB96-D3FE-480D-949C-21CA9A447A47}" type="parTrans" cxnId="{87A24A37-A6E8-4D37-B060-DF3919DCCBAD}">
      <dgm:prSet/>
      <dgm:spPr/>
      <dgm:t>
        <a:bodyPr/>
        <a:lstStyle/>
        <a:p>
          <a:endParaRPr lang="en-GB"/>
        </a:p>
      </dgm:t>
    </dgm:pt>
    <dgm:pt modelId="{5DBC735B-ED9A-4F67-A3CC-CF6C23530FDC}" type="sibTrans" cxnId="{87A24A37-A6E8-4D37-B060-DF3919DCCBAD}">
      <dgm:prSet/>
      <dgm:spPr/>
      <dgm:t>
        <a:bodyPr/>
        <a:lstStyle/>
        <a:p>
          <a:endParaRPr lang="en-GB"/>
        </a:p>
      </dgm:t>
    </dgm:pt>
    <dgm:pt modelId="{0874EA57-FB69-48AC-B186-94E8AA1ACF01}">
      <dgm:prSet/>
      <dgm:spPr>
        <a:blipFill rotWithShape="0">
          <a:blip xmlns:r="http://schemas.openxmlformats.org/officeDocument/2006/relationships" r:embed="rId5"/>
          <a:stretch>
            <a:fillRect/>
          </a:stretch>
        </a:blipFill>
        <a:ln>
          <a:solidFill>
            <a:srgbClr val="FF0000"/>
          </a:solidFill>
        </a:ln>
      </dgm:spPr>
      <dgm:t>
        <a:bodyPr/>
        <a:lstStyle/>
        <a:p>
          <a:endParaRPr lang="en-GB"/>
        </a:p>
      </dgm:t>
    </dgm:pt>
    <dgm:pt modelId="{9B64419C-1CDA-4C67-A272-921DE2A05C95}" type="parTrans" cxnId="{B8B85582-592C-4FCB-ADAD-C46137DBF633}">
      <dgm:prSet/>
      <dgm:spPr/>
      <dgm:t>
        <a:bodyPr/>
        <a:lstStyle/>
        <a:p>
          <a:endParaRPr lang="en-GB"/>
        </a:p>
      </dgm:t>
    </dgm:pt>
    <dgm:pt modelId="{D5F0A542-55D7-47E7-8084-25BEAE241DD4}" type="sibTrans" cxnId="{B8B85582-592C-4FCB-ADAD-C46137DBF633}">
      <dgm:prSet/>
      <dgm:spPr/>
      <dgm:t>
        <a:bodyPr/>
        <a:lstStyle/>
        <a:p>
          <a:endParaRPr lang="en-GB"/>
        </a:p>
      </dgm:t>
    </dgm:pt>
    <dgm:pt modelId="{9E35DBF4-B714-431F-A91C-CBC4F39CCC99}">
      <dgm:prSet phldrT="[Text]" phldr="1"/>
      <dgm:spPr>
        <a:blipFill rotWithShape="0">
          <a:blip xmlns:r="http://schemas.openxmlformats.org/officeDocument/2006/relationships" r:embed="rId6"/>
          <a:stretch>
            <a:fillRect/>
          </a:stretch>
        </a:blipFill>
        <a:ln>
          <a:solidFill>
            <a:srgbClr val="FF0000"/>
          </a:solidFill>
        </a:ln>
      </dgm:spPr>
      <dgm:t>
        <a:bodyPr/>
        <a:lstStyle/>
        <a:p>
          <a:endParaRPr lang="en-GB" dirty="0"/>
        </a:p>
      </dgm:t>
    </dgm:pt>
    <dgm:pt modelId="{FB33B4B7-BBDB-49C8-8647-BF8AF48C9151}" type="sibTrans" cxnId="{49F9177A-EB62-46AF-95AA-AA7BCC344FE4}">
      <dgm:prSet/>
      <dgm:spPr/>
      <dgm:t>
        <a:bodyPr/>
        <a:lstStyle/>
        <a:p>
          <a:endParaRPr lang="en-GB"/>
        </a:p>
      </dgm:t>
    </dgm:pt>
    <dgm:pt modelId="{4F10A483-A92E-4132-87D2-7FFF507C6CDA}" type="parTrans" cxnId="{49F9177A-EB62-46AF-95AA-AA7BCC344FE4}">
      <dgm:prSet/>
      <dgm:spPr/>
      <dgm:t>
        <a:bodyPr/>
        <a:lstStyle/>
        <a:p>
          <a:endParaRPr lang="en-GB"/>
        </a:p>
      </dgm:t>
    </dgm:pt>
    <dgm:pt modelId="{1308EDD3-44BA-4902-A18B-5799F253C1AC}">
      <dgm:prSet/>
      <dgm:spPr>
        <a:blipFill rotWithShape="0">
          <a:blip xmlns:r="http://schemas.openxmlformats.org/officeDocument/2006/relationships" r:embed="rId7"/>
          <a:stretch>
            <a:fillRect/>
          </a:stretch>
        </a:blipFill>
        <a:ln>
          <a:solidFill>
            <a:srgbClr val="FF0000"/>
          </a:solidFill>
        </a:ln>
      </dgm:spPr>
      <dgm:t>
        <a:bodyPr/>
        <a:lstStyle/>
        <a:p>
          <a:endParaRPr lang="en-GB"/>
        </a:p>
      </dgm:t>
    </dgm:pt>
    <dgm:pt modelId="{CAE41776-D546-43CE-B4BB-F4904A75905B}" type="parTrans" cxnId="{8045550E-DD73-43F3-B138-68699EABC325}">
      <dgm:prSet/>
      <dgm:spPr/>
      <dgm:t>
        <a:bodyPr/>
        <a:lstStyle/>
        <a:p>
          <a:endParaRPr lang="en-GB"/>
        </a:p>
      </dgm:t>
    </dgm:pt>
    <dgm:pt modelId="{2D86B96B-BC63-4EB2-894F-5B80C730EFA2}" type="sibTrans" cxnId="{8045550E-DD73-43F3-B138-68699EABC325}">
      <dgm:prSet/>
      <dgm:spPr/>
      <dgm:t>
        <a:bodyPr/>
        <a:lstStyle/>
        <a:p>
          <a:endParaRPr lang="en-GB"/>
        </a:p>
      </dgm:t>
    </dgm:pt>
    <dgm:pt modelId="{014B9723-30F1-4F6A-B13E-8161CD9D755F}">
      <dgm:prSet phldrT="[Text]" custScaleX="124225" custScaleY="116153" custLinFactNeighborX="-764" custLinFactNeighborY="764"/>
      <dgm:spPr>
        <a:ln w="57150"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n-GB" dirty="0">
            <a:latin typeface="Nikosh" pitchFamily="2" charset="0"/>
            <a:cs typeface="Nikosh" pitchFamily="2" charset="0"/>
          </a:endParaRPr>
        </a:p>
      </dgm:t>
    </dgm:pt>
    <dgm:pt modelId="{B0CD9DA8-0BED-4B11-82FF-2EB3D630866F}" type="parTrans" cxnId="{49587893-95DA-424E-94B6-7EE54BA7863C}">
      <dgm:prSet/>
      <dgm:spPr/>
      <dgm:t>
        <a:bodyPr/>
        <a:lstStyle/>
        <a:p>
          <a:endParaRPr lang="en-IN"/>
        </a:p>
      </dgm:t>
    </dgm:pt>
    <dgm:pt modelId="{C8E6EC8C-AC03-43D9-92C1-057D701C77B4}" type="sibTrans" cxnId="{49587893-95DA-424E-94B6-7EE54BA7863C}">
      <dgm:prSet/>
      <dgm:spPr/>
      <dgm:t>
        <a:bodyPr/>
        <a:lstStyle/>
        <a:p>
          <a:endParaRPr lang="en-IN"/>
        </a:p>
      </dgm:t>
    </dgm:pt>
    <dgm:pt modelId="{26F487C0-2700-4655-9B11-E1E09C7BC09E}">
      <dgm:prSet phldrT="[Text]" custScaleX="124225" custScaleY="116153" custLinFactNeighborX="-764" custLinFactNeighborY="764"/>
      <dgm:spPr>
        <a:ln w="57150"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n-GB" dirty="0">
            <a:latin typeface="Nikosh" pitchFamily="2" charset="0"/>
            <a:cs typeface="Nikosh" pitchFamily="2" charset="0"/>
          </a:endParaRPr>
        </a:p>
      </dgm:t>
    </dgm:pt>
    <dgm:pt modelId="{71AB76C6-63C7-443E-9E97-7EB3F9816B3E}" type="parTrans" cxnId="{D9CA97FA-5AA2-4416-A2E8-3976514C60A8}">
      <dgm:prSet/>
      <dgm:spPr/>
      <dgm:t>
        <a:bodyPr/>
        <a:lstStyle/>
        <a:p>
          <a:endParaRPr lang="en-IN"/>
        </a:p>
      </dgm:t>
    </dgm:pt>
    <dgm:pt modelId="{C3E03E06-58E8-40B6-A637-60BB5832DA4A}" type="sibTrans" cxnId="{D9CA97FA-5AA2-4416-A2E8-3976514C60A8}">
      <dgm:prSet/>
      <dgm:spPr/>
      <dgm:t>
        <a:bodyPr/>
        <a:lstStyle/>
        <a:p>
          <a:endParaRPr lang="en-IN"/>
        </a:p>
      </dgm:t>
    </dgm:pt>
    <dgm:pt modelId="{E1FF7E80-88A7-4C64-930D-AACEB72189E3}">
      <dgm:prSet phldrT="[Text]" custScaleX="124225" custScaleY="116153" custLinFactNeighborX="-764" custLinFactNeighborY="764"/>
      <dgm:spPr>
        <a:ln w="57150"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n-GB" dirty="0">
            <a:latin typeface="Nikosh" pitchFamily="2" charset="0"/>
            <a:cs typeface="Nikosh" pitchFamily="2" charset="0"/>
          </a:endParaRPr>
        </a:p>
      </dgm:t>
    </dgm:pt>
    <dgm:pt modelId="{266347AB-4324-489B-8D8A-A577CFF5F2C9}" type="parTrans" cxnId="{9D270856-73FA-4685-B262-CE0DF10DD7AD}">
      <dgm:prSet/>
      <dgm:spPr/>
      <dgm:t>
        <a:bodyPr/>
        <a:lstStyle/>
        <a:p>
          <a:endParaRPr lang="en-IN"/>
        </a:p>
      </dgm:t>
    </dgm:pt>
    <dgm:pt modelId="{4EFBA1AC-436C-4B9F-94EF-4A595A66730D}" type="sibTrans" cxnId="{9D270856-73FA-4685-B262-CE0DF10DD7AD}">
      <dgm:prSet/>
      <dgm:spPr/>
      <dgm:t>
        <a:bodyPr/>
        <a:lstStyle/>
        <a:p>
          <a:endParaRPr lang="en-IN"/>
        </a:p>
      </dgm:t>
    </dgm:pt>
    <dgm:pt modelId="{9BD7EEE6-37E0-425F-95DF-F090BBA937E8}">
      <dgm:prSet phldrT="[Text]" custScaleX="124225" custScaleY="116153" custLinFactNeighborX="-764" custLinFactNeighborY="764"/>
      <dgm:spPr>
        <a:ln w="57150"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n-GB" dirty="0">
            <a:latin typeface="Nikosh" pitchFamily="2" charset="0"/>
            <a:cs typeface="Nikosh" pitchFamily="2" charset="0"/>
          </a:endParaRPr>
        </a:p>
      </dgm:t>
    </dgm:pt>
    <dgm:pt modelId="{A9BF29C1-C4DA-4CBA-8EA9-4638FEB87DD7}" type="parTrans" cxnId="{2D12B2B3-175A-44CE-BEAD-13389FAF39F8}">
      <dgm:prSet/>
      <dgm:spPr/>
      <dgm:t>
        <a:bodyPr/>
        <a:lstStyle/>
        <a:p>
          <a:endParaRPr lang="en-IN"/>
        </a:p>
      </dgm:t>
    </dgm:pt>
    <dgm:pt modelId="{0F4F49EF-F8B1-4364-A866-BA4C5C21E8CE}" type="sibTrans" cxnId="{2D12B2B3-175A-44CE-BEAD-13389FAF39F8}">
      <dgm:prSet/>
      <dgm:spPr/>
      <dgm:t>
        <a:bodyPr/>
        <a:lstStyle/>
        <a:p>
          <a:endParaRPr lang="en-IN"/>
        </a:p>
      </dgm:t>
    </dgm:pt>
    <dgm:pt modelId="{39D3C2D0-18EE-46CA-904F-C2E99B19716B}" type="pres">
      <dgm:prSet presAssocID="{524B546A-8933-4064-887A-87E19F8B3F7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A692F3E0-EC23-4C0B-9EE0-DA1D066FD97B}" type="pres">
      <dgm:prSet presAssocID="{77748822-4FB6-4FC8-B5D3-4823AF7686CC}" presName="centerShape" presStyleLbl="node0" presStyleIdx="0" presStyleCnt="1" custScaleX="124225" custScaleY="116153" custLinFactNeighborX="-764" custLinFactNeighborY="764"/>
      <dgm:spPr/>
      <dgm:t>
        <a:bodyPr/>
        <a:lstStyle/>
        <a:p>
          <a:endParaRPr lang="en-GB"/>
        </a:p>
      </dgm:t>
    </dgm:pt>
    <dgm:pt modelId="{6970B4E0-3D59-4D17-9BF3-4BA07C608BBD}" type="pres">
      <dgm:prSet presAssocID="{CEC15423-7CE4-4728-AF62-0B8DB469ED5B}" presName="Name9" presStyleLbl="parChTrans1D2" presStyleIdx="0" presStyleCnt="6"/>
      <dgm:spPr/>
      <dgm:t>
        <a:bodyPr/>
        <a:lstStyle/>
        <a:p>
          <a:endParaRPr lang="en-GB"/>
        </a:p>
      </dgm:t>
    </dgm:pt>
    <dgm:pt modelId="{5EC6B34C-0594-47CB-9D6E-C2EB7BACA7E5}" type="pres">
      <dgm:prSet presAssocID="{CEC15423-7CE4-4728-AF62-0B8DB469ED5B}" presName="connTx" presStyleLbl="parChTrans1D2" presStyleIdx="0" presStyleCnt="6"/>
      <dgm:spPr/>
      <dgm:t>
        <a:bodyPr/>
        <a:lstStyle/>
        <a:p>
          <a:endParaRPr lang="en-GB"/>
        </a:p>
      </dgm:t>
    </dgm:pt>
    <dgm:pt modelId="{5395681E-E714-4A08-9DCB-D3E0F5DC6DEF}" type="pres">
      <dgm:prSet presAssocID="{E579FF67-6982-4D47-9BB2-B8700600023C}" presName="node" presStyleLbl="node1" presStyleIdx="0" presStyleCnt="6" custRadScaleRad="98844" custRadScaleInc="-199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FE3C5FB-F534-45DB-8C2E-A0E249CA206E}" type="pres">
      <dgm:prSet presAssocID="{A29F15F8-7792-46D3-8332-DF04078AA12D}" presName="Name9" presStyleLbl="parChTrans1D2" presStyleIdx="1" presStyleCnt="6"/>
      <dgm:spPr/>
      <dgm:t>
        <a:bodyPr/>
        <a:lstStyle/>
        <a:p>
          <a:endParaRPr lang="en-GB"/>
        </a:p>
      </dgm:t>
    </dgm:pt>
    <dgm:pt modelId="{4BAE53D3-51C1-470B-AED4-F30F77CAD4DF}" type="pres">
      <dgm:prSet presAssocID="{A29F15F8-7792-46D3-8332-DF04078AA12D}" presName="connTx" presStyleLbl="parChTrans1D2" presStyleIdx="1" presStyleCnt="6"/>
      <dgm:spPr/>
      <dgm:t>
        <a:bodyPr/>
        <a:lstStyle/>
        <a:p>
          <a:endParaRPr lang="en-GB"/>
        </a:p>
      </dgm:t>
    </dgm:pt>
    <dgm:pt modelId="{0ECAB953-6910-4128-AE6F-91D8A3F73CBB}" type="pres">
      <dgm:prSet presAssocID="{01587526-70D1-47DB-8ABC-5EB790D1CC8D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1E6F295-24D8-4D3F-8936-46225F70DA2D}" type="pres">
      <dgm:prSet presAssocID="{CAE41776-D546-43CE-B4BB-F4904A75905B}" presName="Name9" presStyleLbl="parChTrans1D2" presStyleIdx="2" presStyleCnt="6"/>
      <dgm:spPr/>
      <dgm:t>
        <a:bodyPr/>
        <a:lstStyle/>
        <a:p>
          <a:endParaRPr lang="en-IN"/>
        </a:p>
      </dgm:t>
    </dgm:pt>
    <dgm:pt modelId="{91037EF2-F94F-44EE-9C28-1BE2BD9842A2}" type="pres">
      <dgm:prSet presAssocID="{CAE41776-D546-43CE-B4BB-F4904A75905B}" presName="connTx" presStyleLbl="parChTrans1D2" presStyleIdx="2" presStyleCnt="6"/>
      <dgm:spPr/>
      <dgm:t>
        <a:bodyPr/>
        <a:lstStyle/>
        <a:p>
          <a:endParaRPr lang="en-IN"/>
        </a:p>
      </dgm:t>
    </dgm:pt>
    <dgm:pt modelId="{D9312748-E54B-4A24-BD27-9D1941A8E5C0}" type="pres">
      <dgm:prSet presAssocID="{1308EDD3-44BA-4902-A18B-5799F253C1AC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FA56D9D-053A-4EDE-9641-827220E61ECC}" type="pres">
      <dgm:prSet presAssocID="{9B64419C-1CDA-4C67-A272-921DE2A05C95}" presName="Name9" presStyleLbl="parChTrans1D2" presStyleIdx="3" presStyleCnt="6"/>
      <dgm:spPr/>
      <dgm:t>
        <a:bodyPr/>
        <a:lstStyle/>
        <a:p>
          <a:endParaRPr lang="en-GB"/>
        </a:p>
      </dgm:t>
    </dgm:pt>
    <dgm:pt modelId="{A07A6794-2872-47CA-BAEA-06598C1B8FB9}" type="pres">
      <dgm:prSet presAssocID="{9B64419C-1CDA-4C67-A272-921DE2A05C95}" presName="connTx" presStyleLbl="parChTrans1D2" presStyleIdx="3" presStyleCnt="6"/>
      <dgm:spPr/>
      <dgm:t>
        <a:bodyPr/>
        <a:lstStyle/>
        <a:p>
          <a:endParaRPr lang="en-GB"/>
        </a:p>
      </dgm:t>
    </dgm:pt>
    <dgm:pt modelId="{D7E12CD8-513C-445C-8D3F-47A41E77D459}" type="pres">
      <dgm:prSet presAssocID="{0874EA57-FB69-48AC-B186-94E8AA1ACF01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87798F1-EFF2-4814-BE20-394A5BDFDA99}" type="pres">
      <dgm:prSet presAssocID="{4F10A483-A92E-4132-87D2-7FFF507C6CDA}" presName="Name9" presStyleLbl="parChTrans1D2" presStyleIdx="4" presStyleCnt="6"/>
      <dgm:spPr/>
      <dgm:t>
        <a:bodyPr/>
        <a:lstStyle/>
        <a:p>
          <a:endParaRPr lang="en-GB"/>
        </a:p>
      </dgm:t>
    </dgm:pt>
    <dgm:pt modelId="{13C455E5-6BCF-4124-9B20-C3FBCBC21CBB}" type="pres">
      <dgm:prSet presAssocID="{4F10A483-A92E-4132-87D2-7FFF507C6CDA}" presName="connTx" presStyleLbl="parChTrans1D2" presStyleIdx="4" presStyleCnt="6"/>
      <dgm:spPr/>
      <dgm:t>
        <a:bodyPr/>
        <a:lstStyle/>
        <a:p>
          <a:endParaRPr lang="en-GB"/>
        </a:p>
      </dgm:t>
    </dgm:pt>
    <dgm:pt modelId="{1EB5CCE4-9CD8-4E63-AF26-56285D31E752}" type="pres">
      <dgm:prSet presAssocID="{9E35DBF4-B714-431F-A91C-CBC4F39CCC99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69A896F-9FE5-41CD-BEB8-B1AC7A4039DF}" type="pres">
      <dgm:prSet presAssocID="{CFCCFB96-D3FE-480D-949C-21CA9A447A47}" presName="Name9" presStyleLbl="parChTrans1D2" presStyleIdx="5" presStyleCnt="6"/>
      <dgm:spPr/>
      <dgm:t>
        <a:bodyPr/>
        <a:lstStyle/>
        <a:p>
          <a:endParaRPr lang="en-GB"/>
        </a:p>
      </dgm:t>
    </dgm:pt>
    <dgm:pt modelId="{E0D5E24A-7B51-4C08-AAB6-B303A235EE2C}" type="pres">
      <dgm:prSet presAssocID="{CFCCFB96-D3FE-480D-949C-21CA9A447A47}" presName="connTx" presStyleLbl="parChTrans1D2" presStyleIdx="5" presStyleCnt="6"/>
      <dgm:spPr/>
      <dgm:t>
        <a:bodyPr/>
        <a:lstStyle/>
        <a:p>
          <a:endParaRPr lang="en-GB"/>
        </a:p>
      </dgm:t>
    </dgm:pt>
    <dgm:pt modelId="{ED92D591-5513-4839-BDF7-F64BA69B29FB}" type="pres">
      <dgm:prSet presAssocID="{C3E5BD1C-BA13-40A4-9449-6A36E04B8562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CB6D0A6F-4AAC-4B30-A9A4-518F152B0B44}" srcId="{524B546A-8933-4064-887A-87E19F8B3F78}" destId="{77748822-4FB6-4FC8-B5D3-4823AF7686CC}" srcOrd="0" destOrd="0" parTransId="{02ED8819-204E-4A54-BD91-D6AE1621AF56}" sibTransId="{98ACE788-28E8-4BFE-9187-147A2960F8BE}"/>
    <dgm:cxn modelId="{E3282027-041D-40D5-A5BA-E69ECDE86DE8}" type="presOf" srcId="{CFCCFB96-D3FE-480D-949C-21CA9A447A47}" destId="{569A896F-9FE5-41CD-BEB8-B1AC7A4039DF}" srcOrd="0" destOrd="0" presId="urn:microsoft.com/office/officeart/2005/8/layout/radial1"/>
    <dgm:cxn modelId="{49587893-95DA-424E-94B6-7EE54BA7863C}" srcId="{524B546A-8933-4064-887A-87E19F8B3F78}" destId="{014B9723-30F1-4F6A-B13E-8161CD9D755F}" srcOrd="2" destOrd="0" parTransId="{B0CD9DA8-0BED-4B11-82FF-2EB3D630866F}" sibTransId="{C8E6EC8C-AC03-43D9-92C1-057D701C77B4}"/>
    <dgm:cxn modelId="{B6C93086-7EBC-478B-82B0-67E3B145C73B}" type="presOf" srcId="{9B64419C-1CDA-4C67-A272-921DE2A05C95}" destId="{8FA56D9D-053A-4EDE-9641-827220E61ECC}" srcOrd="0" destOrd="0" presId="urn:microsoft.com/office/officeart/2005/8/layout/radial1"/>
    <dgm:cxn modelId="{8045550E-DD73-43F3-B138-68699EABC325}" srcId="{77748822-4FB6-4FC8-B5D3-4823AF7686CC}" destId="{1308EDD3-44BA-4902-A18B-5799F253C1AC}" srcOrd="2" destOrd="0" parTransId="{CAE41776-D546-43CE-B4BB-F4904A75905B}" sibTransId="{2D86B96B-BC63-4EB2-894F-5B80C730EFA2}"/>
    <dgm:cxn modelId="{1F8E213F-A17A-4F80-9C7C-A6DDCDA769EC}" type="presOf" srcId="{4F10A483-A92E-4132-87D2-7FFF507C6CDA}" destId="{B87798F1-EFF2-4814-BE20-394A5BDFDA99}" srcOrd="0" destOrd="0" presId="urn:microsoft.com/office/officeart/2005/8/layout/radial1"/>
    <dgm:cxn modelId="{A3B94C12-284C-4F53-A152-89D772FFDB16}" type="presOf" srcId="{C3E5BD1C-BA13-40A4-9449-6A36E04B8562}" destId="{ED92D591-5513-4839-BDF7-F64BA69B29FB}" srcOrd="0" destOrd="0" presId="urn:microsoft.com/office/officeart/2005/8/layout/radial1"/>
    <dgm:cxn modelId="{CF99E0D8-94A6-4B4B-B148-86D130958849}" type="presOf" srcId="{CEC15423-7CE4-4728-AF62-0B8DB469ED5B}" destId="{6970B4E0-3D59-4D17-9BF3-4BA07C608BBD}" srcOrd="0" destOrd="0" presId="urn:microsoft.com/office/officeart/2005/8/layout/radial1"/>
    <dgm:cxn modelId="{61A11DC2-D405-40F8-AFA5-3056BDEC943C}" type="presOf" srcId="{A29F15F8-7792-46D3-8332-DF04078AA12D}" destId="{0FE3C5FB-F534-45DB-8C2E-A0E249CA206E}" srcOrd="0" destOrd="0" presId="urn:microsoft.com/office/officeart/2005/8/layout/radial1"/>
    <dgm:cxn modelId="{CFE1FC96-AEE4-493D-BD2F-23D91874D519}" srcId="{77748822-4FB6-4FC8-B5D3-4823AF7686CC}" destId="{E579FF67-6982-4D47-9BB2-B8700600023C}" srcOrd="0" destOrd="0" parTransId="{CEC15423-7CE4-4728-AF62-0B8DB469ED5B}" sibTransId="{EFB6C1DE-1CAE-4E89-8B68-D22ADD3DCE52}"/>
    <dgm:cxn modelId="{31064F57-7C16-4489-99DA-F0E14EEA6DAF}" type="presOf" srcId="{CFCCFB96-D3FE-480D-949C-21CA9A447A47}" destId="{E0D5E24A-7B51-4C08-AAB6-B303A235EE2C}" srcOrd="1" destOrd="0" presId="urn:microsoft.com/office/officeart/2005/8/layout/radial1"/>
    <dgm:cxn modelId="{79AC2890-764C-49D2-8155-F8FDC26F7F4A}" type="presOf" srcId="{CEC15423-7CE4-4728-AF62-0B8DB469ED5B}" destId="{5EC6B34C-0594-47CB-9D6E-C2EB7BACA7E5}" srcOrd="1" destOrd="0" presId="urn:microsoft.com/office/officeart/2005/8/layout/radial1"/>
    <dgm:cxn modelId="{B8B85582-592C-4FCB-ADAD-C46137DBF633}" srcId="{77748822-4FB6-4FC8-B5D3-4823AF7686CC}" destId="{0874EA57-FB69-48AC-B186-94E8AA1ACF01}" srcOrd="3" destOrd="0" parTransId="{9B64419C-1CDA-4C67-A272-921DE2A05C95}" sibTransId="{D5F0A542-55D7-47E7-8084-25BEAE241DD4}"/>
    <dgm:cxn modelId="{E92D050C-0FD9-4E49-B125-885A20B1B5A1}" type="presOf" srcId="{77748822-4FB6-4FC8-B5D3-4823AF7686CC}" destId="{A692F3E0-EC23-4C0B-9EE0-DA1D066FD97B}" srcOrd="0" destOrd="0" presId="urn:microsoft.com/office/officeart/2005/8/layout/radial1"/>
    <dgm:cxn modelId="{0D256B6D-CEBB-4D3B-BC8A-2F046A1BFE28}" type="presOf" srcId="{4F10A483-A92E-4132-87D2-7FFF507C6CDA}" destId="{13C455E5-6BCF-4124-9B20-C3FBCBC21CBB}" srcOrd="1" destOrd="0" presId="urn:microsoft.com/office/officeart/2005/8/layout/radial1"/>
    <dgm:cxn modelId="{DFEBDF1C-57BC-4E1F-A22B-E9482DE0E398}" type="presOf" srcId="{9E35DBF4-B714-431F-A91C-CBC4F39CCC99}" destId="{1EB5CCE4-9CD8-4E63-AF26-56285D31E752}" srcOrd="0" destOrd="0" presId="urn:microsoft.com/office/officeart/2005/8/layout/radial1"/>
    <dgm:cxn modelId="{64057771-B22A-4010-9939-CABDCE448C42}" srcId="{77748822-4FB6-4FC8-B5D3-4823AF7686CC}" destId="{01587526-70D1-47DB-8ABC-5EB790D1CC8D}" srcOrd="1" destOrd="0" parTransId="{A29F15F8-7792-46D3-8332-DF04078AA12D}" sibTransId="{C0298CCD-411D-4CE4-AF8D-73244F7750CE}"/>
    <dgm:cxn modelId="{B2B0E782-76C2-4C7C-8A50-A6D25AA0DE03}" type="presOf" srcId="{CAE41776-D546-43CE-B4BB-F4904A75905B}" destId="{91037EF2-F94F-44EE-9C28-1BE2BD9842A2}" srcOrd="1" destOrd="0" presId="urn:microsoft.com/office/officeart/2005/8/layout/radial1"/>
    <dgm:cxn modelId="{2078D79B-7D5F-4FD7-A75D-DB9276E6B38A}" type="presOf" srcId="{0874EA57-FB69-48AC-B186-94E8AA1ACF01}" destId="{D7E12CD8-513C-445C-8D3F-47A41E77D459}" srcOrd="0" destOrd="0" presId="urn:microsoft.com/office/officeart/2005/8/layout/radial1"/>
    <dgm:cxn modelId="{D0754C3B-5ADD-45D0-B975-52300165A49F}" type="presOf" srcId="{E579FF67-6982-4D47-9BB2-B8700600023C}" destId="{5395681E-E714-4A08-9DCB-D3E0F5DC6DEF}" srcOrd="0" destOrd="0" presId="urn:microsoft.com/office/officeart/2005/8/layout/radial1"/>
    <dgm:cxn modelId="{87A24A37-A6E8-4D37-B060-DF3919DCCBAD}" srcId="{77748822-4FB6-4FC8-B5D3-4823AF7686CC}" destId="{C3E5BD1C-BA13-40A4-9449-6A36E04B8562}" srcOrd="5" destOrd="0" parTransId="{CFCCFB96-D3FE-480D-949C-21CA9A447A47}" sibTransId="{5DBC735B-ED9A-4F67-A3CC-CF6C23530FDC}"/>
    <dgm:cxn modelId="{D9CA97FA-5AA2-4416-A2E8-3976514C60A8}" srcId="{524B546A-8933-4064-887A-87E19F8B3F78}" destId="{26F487C0-2700-4655-9B11-E1E09C7BC09E}" srcOrd="3" destOrd="0" parTransId="{71AB76C6-63C7-443E-9E97-7EB3F9816B3E}" sibTransId="{C3E03E06-58E8-40B6-A637-60BB5832DA4A}"/>
    <dgm:cxn modelId="{1F971635-6021-4C8F-A8C2-CB42FCF089B8}" type="presOf" srcId="{01587526-70D1-47DB-8ABC-5EB790D1CC8D}" destId="{0ECAB953-6910-4128-AE6F-91D8A3F73CBB}" srcOrd="0" destOrd="0" presId="urn:microsoft.com/office/officeart/2005/8/layout/radial1"/>
    <dgm:cxn modelId="{49F9177A-EB62-46AF-95AA-AA7BCC344FE4}" srcId="{77748822-4FB6-4FC8-B5D3-4823AF7686CC}" destId="{9E35DBF4-B714-431F-A91C-CBC4F39CCC99}" srcOrd="4" destOrd="0" parTransId="{4F10A483-A92E-4132-87D2-7FFF507C6CDA}" sibTransId="{FB33B4B7-BBDB-49C8-8647-BF8AF48C9151}"/>
    <dgm:cxn modelId="{8C1D6E2A-CC48-4EF1-AE49-AF58322A3F72}" type="presOf" srcId="{9B64419C-1CDA-4C67-A272-921DE2A05C95}" destId="{A07A6794-2872-47CA-BAEA-06598C1B8FB9}" srcOrd="1" destOrd="0" presId="urn:microsoft.com/office/officeart/2005/8/layout/radial1"/>
    <dgm:cxn modelId="{BF448E88-C138-40B3-944A-34602818ABC7}" type="presOf" srcId="{524B546A-8933-4064-887A-87E19F8B3F78}" destId="{39D3C2D0-18EE-46CA-904F-C2E99B19716B}" srcOrd="0" destOrd="0" presId="urn:microsoft.com/office/officeart/2005/8/layout/radial1"/>
    <dgm:cxn modelId="{2D12B2B3-175A-44CE-BEAD-13389FAF39F8}" srcId="{524B546A-8933-4064-887A-87E19F8B3F78}" destId="{9BD7EEE6-37E0-425F-95DF-F090BBA937E8}" srcOrd="4" destOrd="0" parTransId="{A9BF29C1-C4DA-4CBA-8EA9-4638FEB87DD7}" sibTransId="{0F4F49EF-F8B1-4364-A866-BA4C5C21E8CE}"/>
    <dgm:cxn modelId="{5DE8E82F-C9B5-44A4-83F7-77828D6DF3B6}" type="presOf" srcId="{CAE41776-D546-43CE-B4BB-F4904A75905B}" destId="{01E6F295-24D8-4D3F-8936-46225F70DA2D}" srcOrd="0" destOrd="0" presId="urn:microsoft.com/office/officeart/2005/8/layout/radial1"/>
    <dgm:cxn modelId="{1DA8E684-494F-4A17-88D8-5170B3AE090D}" type="presOf" srcId="{A29F15F8-7792-46D3-8332-DF04078AA12D}" destId="{4BAE53D3-51C1-470B-AED4-F30F77CAD4DF}" srcOrd="1" destOrd="0" presId="urn:microsoft.com/office/officeart/2005/8/layout/radial1"/>
    <dgm:cxn modelId="{9D270856-73FA-4685-B262-CE0DF10DD7AD}" srcId="{524B546A-8933-4064-887A-87E19F8B3F78}" destId="{E1FF7E80-88A7-4C64-930D-AACEB72189E3}" srcOrd="1" destOrd="0" parTransId="{266347AB-4324-489B-8D8A-A577CFF5F2C9}" sibTransId="{4EFBA1AC-436C-4B9F-94EF-4A595A66730D}"/>
    <dgm:cxn modelId="{FC3A205A-66D0-4E86-9F0B-4FD9E4A670A8}" type="presOf" srcId="{1308EDD3-44BA-4902-A18B-5799F253C1AC}" destId="{D9312748-E54B-4A24-BD27-9D1941A8E5C0}" srcOrd="0" destOrd="0" presId="urn:microsoft.com/office/officeart/2005/8/layout/radial1"/>
    <dgm:cxn modelId="{573266AC-F0A8-4F20-9C58-C6CCD9205E21}" type="presParOf" srcId="{39D3C2D0-18EE-46CA-904F-C2E99B19716B}" destId="{A692F3E0-EC23-4C0B-9EE0-DA1D066FD97B}" srcOrd="0" destOrd="0" presId="urn:microsoft.com/office/officeart/2005/8/layout/radial1"/>
    <dgm:cxn modelId="{A0E53615-D208-4CE1-8372-C13A922B1ECA}" type="presParOf" srcId="{39D3C2D0-18EE-46CA-904F-C2E99B19716B}" destId="{6970B4E0-3D59-4D17-9BF3-4BA07C608BBD}" srcOrd="1" destOrd="0" presId="urn:microsoft.com/office/officeart/2005/8/layout/radial1"/>
    <dgm:cxn modelId="{EEF5A09C-D9BD-4847-8E8A-CE08D0F1F1B8}" type="presParOf" srcId="{6970B4E0-3D59-4D17-9BF3-4BA07C608BBD}" destId="{5EC6B34C-0594-47CB-9D6E-C2EB7BACA7E5}" srcOrd="0" destOrd="0" presId="urn:microsoft.com/office/officeart/2005/8/layout/radial1"/>
    <dgm:cxn modelId="{94B28FA8-A3F7-47B7-A160-460E1549A79D}" type="presParOf" srcId="{39D3C2D0-18EE-46CA-904F-C2E99B19716B}" destId="{5395681E-E714-4A08-9DCB-D3E0F5DC6DEF}" srcOrd="2" destOrd="0" presId="urn:microsoft.com/office/officeart/2005/8/layout/radial1"/>
    <dgm:cxn modelId="{28995B01-5FB3-4701-9FB8-4B6F45D0EACE}" type="presParOf" srcId="{39D3C2D0-18EE-46CA-904F-C2E99B19716B}" destId="{0FE3C5FB-F534-45DB-8C2E-A0E249CA206E}" srcOrd="3" destOrd="0" presId="urn:microsoft.com/office/officeart/2005/8/layout/radial1"/>
    <dgm:cxn modelId="{DA5C3BBB-C18C-4AC8-9EB8-79C4CB5B2320}" type="presParOf" srcId="{0FE3C5FB-F534-45DB-8C2E-A0E249CA206E}" destId="{4BAE53D3-51C1-470B-AED4-F30F77CAD4DF}" srcOrd="0" destOrd="0" presId="urn:microsoft.com/office/officeart/2005/8/layout/radial1"/>
    <dgm:cxn modelId="{F954E906-9E12-4504-979B-A0BFCD287873}" type="presParOf" srcId="{39D3C2D0-18EE-46CA-904F-C2E99B19716B}" destId="{0ECAB953-6910-4128-AE6F-91D8A3F73CBB}" srcOrd="4" destOrd="0" presId="urn:microsoft.com/office/officeart/2005/8/layout/radial1"/>
    <dgm:cxn modelId="{9FC28996-D27C-4326-8847-119E2C6AFDDB}" type="presParOf" srcId="{39D3C2D0-18EE-46CA-904F-C2E99B19716B}" destId="{01E6F295-24D8-4D3F-8936-46225F70DA2D}" srcOrd="5" destOrd="0" presId="urn:microsoft.com/office/officeart/2005/8/layout/radial1"/>
    <dgm:cxn modelId="{8D358731-90E3-436A-902F-9DF7860BA9F1}" type="presParOf" srcId="{01E6F295-24D8-4D3F-8936-46225F70DA2D}" destId="{91037EF2-F94F-44EE-9C28-1BE2BD9842A2}" srcOrd="0" destOrd="0" presId="urn:microsoft.com/office/officeart/2005/8/layout/radial1"/>
    <dgm:cxn modelId="{99FED41F-6DD9-438B-8FEB-0770B224165C}" type="presParOf" srcId="{39D3C2D0-18EE-46CA-904F-C2E99B19716B}" destId="{D9312748-E54B-4A24-BD27-9D1941A8E5C0}" srcOrd="6" destOrd="0" presId="urn:microsoft.com/office/officeart/2005/8/layout/radial1"/>
    <dgm:cxn modelId="{B05AF71A-B00C-4E9B-A2FC-22EDB8332717}" type="presParOf" srcId="{39D3C2D0-18EE-46CA-904F-C2E99B19716B}" destId="{8FA56D9D-053A-4EDE-9641-827220E61ECC}" srcOrd="7" destOrd="0" presId="urn:microsoft.com/office/officeart/2005/8/layout/radial1"/>
    <dgm:cxn modelId="{4031BAA4-F423-4744-979D-728B4A634D75}" type="presParOf" srcId="{8FA56D9D-053A-4EDE-9641-827220E61ECC}" destId="{A07A6794-2872-47CA-BAEA-06598C1B8FB9}" srcOrd="0" destOrd="0" presId="urn:microsoft.com/office/officeart/2005/8/layout/radial1"/>
    <dgm:cxn modelId="{64053076-439E-4B14-B90D-F1BDD94BBF95}" type="presParOf" srcId="{39D3C2D0-18EE-46CA-904F-C2E99B19716B}" destId="{D7E12CD8-513C-445C-8D3F-47A41E77D459}" srcOrd="8" destOrd="0" presId="urn:microsoft.com/office/officeart/2005/8/layout/radial1"/>
    <dgm:cxn modelId="{2DF093FB-92A7-4E04-B9AD-18F780C6C3E7}" type="presParOf" srcId="{39D3C2D0-18EE-46CA-904F-C2E99B19716B}" destId="{B87798F1-EFF2-4814-BE20-394A5BDFDA99}" srcOrd="9" destOrd="0" presId="urn:microsoft.com/office/officeart/2005/8/layout/radial1"/>
    <dgm:cxn modelId="{72053336-40EE-4A43-A8AB-2231B678443F}" type="presParOf" srcId="{B87798F1-EFF2-4814-BE20-394A5BDFDA99}" destId="{13C455E5-6BCF-4124-9B20-C3FBCBC21CBB}" srcOrd="0" destOrd="0" presId="urn:microsoft.com/office/officeart/2005/8/layout/radial1"/>
    <dgm:cxn modelId="{50AB3AD1-E810-4C21-A542-79B5564CB740}" type="presParOf" srcId="{39D3C2D0-18EE-46CA-904F-C2E99B19716B}" destId="{1EB5CCE4-9CD8-4E63-AF26-56285D31E752}" srcOrd="10" destOrd="0" presId="urn:microsoft.com/office/officeart/2005/8/layout/radial1"/>
    <dgm:cxn modelId="{4CD2ACC8-814F-47A5-A747-3B00E82189C3}" type="presParOf" srcId="{39D3C2D0-18EE-46CA-904F-C2E99B19716B}" destId="{569A896F-9FE5-41CD-BEB8-B1AC7A4039DF}" srcOrd="11" destOrd="0" presId="urn:microsoft.com/office/officeart/2005/8/layout/radial1"/>
    <dgm:cxn modelId="{5D344417-837F-460E-8F34-737E0F9D97C2}" type="presParOf" srcId="{569A896F-9FE5-41CD-BEB8-B1AC7A4039DF}" destId="{E0D5E24A-7B51-4C08-AAB6-B303A235EE2C}" srcOrd="0" destOrd="0" presId="urn:microsoft.com/office/officeart/2005/8/layout/radial1"/>
    <dgm:cxn modelId="{A2646BC7-D1E9-44B0-9A06-E852AF797C1C}" type="presParOf" srcId="{39D3C2D0-18EE-46CA-904F-C2E99B19716B}" destId="{ED92D591-5513-4839-BDF7-F64BA69B29FB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A8C1BB8-26FA-4D5A-A570-AE3FED0A5CD9}" type="doc">
      <dgm:prSet loTypeId="urn:microsoft.com/office/officeart/2005/8/layout/radial1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F83CC23F-FE76-4191-B1B2-5135573C34D9}">
      <dgm:prSet phldrT="[Text]" custT="1"/>
      <dgm:spPr/>
      <dgm:t>
        <a:bodyPr/>
        <a:lstStyle/>
        <a:p>
          <a:r>
            <a:rPr lang="bn-IN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তথ্য প্রযুক্তির ব্যবহার</a:t>
          </a:r>
          <a:endParaRPr lang="en-GB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1385B9D-88F6-456E-808F-E6259597268E}" type="parTrans" cxnId="{3B352451-5803-4D86-B44F-30D7EDA4AF71}">
      <dgm:prSet/>
      <dgm:spPr/>
      <dgm:t>
        <a:bodyPr/>
        <a:lstStyle/>
        <a:p>
          <a:endParaRPr lang="en-GB"/>
        </a:p>
      </dgm:t>
    </dgm:pt>
    <dgm:pt modelId="{3D9E0E23-1E5F-4894-A8C8-F31383495FB2}" type="sibTrans" cxnId="{3B352451-5803-4D86-B44F-30D7EDA4AF71}">
      <dgm:prSet/>
      <dgm:spPr/>
      <dgm:t>
        <a:bodyPr/>
        <a:lstStyle/>
        <a:p>
          <a:endParaRPr lang="en-GB"/>
        </a:p>
      </dgm:t>
    </dgm:pt>
    <dgm:pt modelId="{D91B2A99-83F3-4F6C-A0C1-77A58BE449B4}">
      <dgm:prSet phldrT="[Text]" custT="1"/>
      <dgm:spPr/>
      <dgm:t>
        <a:bodyPr/>
        <a:lstStyle/>
        <a:p>
          <a:r>
            <a:rPr lang="bn-IN" sz="5400" dirty="0" smtClean="0">
              <a:latin typeface="NikoshBAN" panose="02000000000000000000" pitchFamily="2" charset="0"/>
              <a:cs typeface="NikoshBAN" panose="02000000000000000000" pitchFamily="2" charset="0"/>
            </a:rPr>
            <a:t>ব্যবসা</a:t>
          </a:r>
          <a:endParaRPr lang="en-GB" sz="5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2BB3F6C-6E79-4AB4-8E04-334700C6AA11}" type="parTrans" cxnId="{A0A2AFC9-48CD-4EFE-A1BE-5B17553E3570}">
      <dgm:prSet/>
      <dgm:spPr/>
      <dgm:t>
        <a:bodyPr/>
        <a:lstStyle/>
        <a:p>
          <a:endParaRPr lang="en-GB"/>
        </a:p>
      </dgm:t>
    </dgm:pt>
    <dgm:pt modelId="{486DE025-D8C8-4CB4-B1C5-8E2683E72F63}" type="sibTrans" cxnId="{A0A2AFC9-48CD-4EFE-A1BE-5B17553E3570}">
      <dgm:prSet/>
      <dgm:spPr/>
      <dgm:t>
        <a:bodyPr/>
        <a:lstStyle/>
        <a:p>
          <a:endParaRPr lang="en-GB"/>
        </a:p>
      </dgm:t>
    </dgm:pt>
    <dgm:pt modelId="{4F8067AC-7C7D-462C-A872-3707297FB727}">
      <dgm:prSet phldrT="[Text]" custT="1"/>
      <dgm:spPr/>
      <dgm:t>
        <a:bodyPr/>
        <a:lstStyle/>
        <a:p>
          <a:r>
            <a:rPr lang="bn-IN" sz="6000" dirty="0" smtClean="0">
              <a:latin typeface="NikoshBAN" panose="02000000000000000000" pitchFamily="2" charset="0"/>
              <a:cs typeface="NikoshBAN" panose="02000000000000000000" pitchFamily="2" charset="0"/>
            </a:rPr>
            <a:t>শিক্ষা</a:t>
          </a:r>
          <a:endParaRPr lang="en-GB" sz="6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112D9C0-DF17-4B6F-85F5-C178F97F73D4}" type="parTrans" cxnId="{6BF25C05-F27A-431C-88C6-1AB12FB86305}">
      <dgm:prSet/>
      <dgm:spPr/>
      <dgm:t>
        <a:bodyPr/>
        <a:lstStyle/>
        <a:p>
          <a:endParaRPr lang="en-GB"/>
        </a:p>
      </dgm:t>
    </dgm:pt>
    <dgm:pt modelId="{990F4010-0B24-4404-A03A-D3F8323522DA}" type="sibTrans" cxnId="{6BF25C05-F27A-431C-88C6-1AB12FB86305}">
      <dgm:prSet/>
      <dgm:spPr/>
      <dgm:t>
        <a:bodyPr/>
        <a:lstStyle/>
        <a:p>
          <a:endParaRPr lang="en-GB"/>
        </a:p>
      </dgm:t>
    </dgm:pt>
    <dgm:pt modelId="{789CFECA-82C4-4DF3-A55C-898D9447F276}">
      <dgm:prSet phldrT="[Text]" custT="1"/>
      <dgm:spPr/>
      <dgm:t>
        <a:bodyPr/>
        <a:lstStyle/>
        <a:p>
          <a:r>
            <a:rPr lang="bn-IN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চিকিৎসা</a:t>
          </a:r>
          <a:endParaRPr lang="en-GB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B01AF66-ABF2-43FF-9BDD-F00CA15E6E5C}" type="parTrans" cxnId="{11ED79F8-3CC4-47D1-A194-F9F38E5F8612}">
      <dgm:prSet/>
      <dgm:spPr/>
      <dgm:t>
        <a:bodyPr/>
        <a:lstStyle/>
        <a:p>
          <a:endParaRPr lang="en-GB"/>
        </a:p>
      </dgm:t>
    </dgm:pt>
    <dgm:pt modelId="{921B2E4F-BFDB-4646-8CE0-A9FAB7C7B785}" type="sibTrans" cxnId="{11ED79F8-3CC4-47D1-A194-F9F38E5F8612}">
      <dgm:prSet/>
      <dgm:spPr/>
      <dgm:t>
        <a:bodyPr/>
        <a:lstStyle/>
        <a:p>
          <a:endParaRPr lang="en-GB"/>
        </a:p>
      </dgm:t>
    </dgm:pt>
    <dgm:pt modelId="{0409B491-49EE-4EBB-B129-05846459012E}">
      <dgm:prSet phldrT="[Text]" custT="1"/>
      <dgm:spPr/>
      <dgm:t>
        <a:bodyPr/>
        <a:lstStyle/>
        <a:p>
          <a:r>
            <a:rPr lang="bn-IN" sz="6000" dirty="0" smtClean="0">
              <a:latin typeface="NikoshBAN" panose="02000000000000000000" pitchFamily="2" charset="0"/>
              <a:cs typeface="NikoshBAN" panose="02000000000000000000" pitchFamily="2" charset="0"/>
            </a:rPr>
            <a:t>কৃষি</a:t>
          </a:r>
          <a:endParaRPr lang="en-GB" sz="6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8001F4C-D373-4F18-9007-74BD271770F3}" type="parTrans" cxnId="{B7E7BC04-5752-4BA5-B5E2-487F10214BE1}">
      <dgm:prSet/>
      <dgm:spPr/>
      <dgm:t>
        <a:bodyPr/>
        <a:lstStyle/>
        <a:p>
          <a:endParaRPr lang="en-GB"/>
        </a:p>
      </dgm:t>
    </dgm:pt>
    <dgm:pt modelId="{D7852A44-F6F5-40D3-95AF-C32712A713E7}" type="sibTrans" cxnId="{B7E7BC04-5752-4BA5-B5E2-487F10214BE1}">
      <dgm:prSet/>
      <dgm:spPr/>
      <dgm:t>
        <a:bodyPr/>
        <a:lstStyle/>
        <a:p>
          <a:endParaRPr lang="en-GB"/>
        </a:p>
      </dgm:t>
    </dgm:pt>
    <dgm:pt modelId="{7BA286C3-F78B-4358-AB52-D9AFA2ACD85B}" type="pres">
      <dgm:prSet presAssocID="{7A8C1BB8-26FA-4D5A-A570-AE3FED0A5CD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1EEBA38E-ED8E-4B4A-ABC1-E1B678FADE40}" type="pres">
      <dgm:prSet presAssocID="{F83CC23F-FE76-4191-B1B2-5135573C34D9}" presName="centerShape" presStyleLbl="node0" presStyleIdx="0" presStyleCnt="1"/>
      <dgm:spPr/>
      <dgm:t>
        <a:bodyPr/>
        <a:lstStyle/>
        <a:p>
          <a:endParaRPr lang="en-GB"/>
        </a:p>
      </dgm:t>
    </dgm:pt>
    <dgm:pt modelId="{394D4DF9-E4C3-4182-BEB0-B652A1FAD15F}" type="pres">
      <dgm:prSet presAssocID="{32BB3F6C-6E79-4AB4-8E04-334700C6AA11}" presName="Name9" presStyleLbl="parChTrans1D2" presStyleIdx="0" presStyleCnt="4"/>
      <dgm:spPr/>
      <dgm:t>
        <a:bodyPr/>
        <a:lstStyle/>
        <a:p>
          <a:endParaRPr lang="en-GB"/>
        </a:p>
      </dgm:t>
    </dgm:pt>
    <dgm:pt modelId="{FA7B01FF-9DFD-4C30-969C-F3D8FD763C31}" type="pres">
      <dgm:prSet presAssocID="{32BB3F6C-6E79-4AB4-8E04-334700C6AA11}" presName="connTx" presStyleLbl="parChTrans1D2" presStyleIdx="0" presStyleCnt="4"/>
      <dgm:spPr/>
      <dgm:t>
        <a:bodyPr/>
        <a:lstStyle/>
        <a:p>
          <a:endParaRPr lang="en-GB"/>
        </a:p>
      </dgm:t>
    </dgm:pt>
    <dgm:pt modelId="{03C275F2-83B1-4038-B4A4-609DE1E2F003}" type="pres">
      <dgm:prSet presAssocID="{D91B2A99-83F3-4F6C-A0C1-77A58BE449B4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E10DD8D-61F4-4651-A93E-01FA520B91AF}" type="pres">
      <dgm:prSet presAssocID="{5112D9C0-DF17-4B6F-85F5-C178F97F73D4}" presName="Name9" presStyleLbl="parChTrans1D2" presStyleIdx="1" presStyleCnt="4"/>
      <dgm:spPr/>
      <dgm:t>
        <a:bodyPr/>
        <a:lstStyle/>
        <a:p>
          <a:endParaRPr lang="en-GB"/>
        </a:p>
      </dgm:t>
    </dgm:pt>
    <dgm:pt modelId="{B4D79A26-71FF-4C50-91CC-68928EC16464}" type="pres">
      <dgm:prSet presAssocID="{5112D9C0-DF17-4B6F-85F5-C178F97F73D4}" presName="connTx" presStyleLbl="parChTrans1D2" presStyleIdx="1" presStyleCnt="4"/>
      <dgm:spPr/>
      <dgm:t>
        <a:bodyPr/>
        <a:lstStyle/>
        <a:p>
          <a:endParaRPr lang="en-GB"/>
        </a:p>
      </dgm:t>
    </dgm:pt>
    <dgm:pt modelId="{47CB3619-D54E-4FE2-8C46-ECD44147FB4F}" type="pres">
      <dgm:prSet presAssocID="{4F8067AC-7C7D-462C-A872-3707297FB72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E09F6C4-E4E8-45DD-AE0C-9659C0B5E715}" type="pres">
      <dgm:prSet presAssocID="{DB01AF66-ABF2-43FF-9BDD-F00CA15E6E5C}" presName="Name9" presStyleLbl="parChTrans1D2" presStyleIdx="2" presStyleCnt="4"/>
      <dgm:spPr/>
      <dgm:t>
        <a:bodyPr/>
        <a:lstStyle/>
        <a:p>
          <a:endParaRPr lang="en-GB"/>
        </a:p>
      </dgm:t>
    </dgm:pt>
    <dgm:pt modelId="{78E5B2B0-7E6F-49ED-9323-E3D6F5379159}" type="pres">
      <dgm:prSet presAssocID="{DB01AF66-ABF2-43FF-9BDD-F00CA15E6E5C}" presName="connTx" presStyleLbl="parChTrans1D2" presStyleIdx="2" presStyleCnt="4"/>
      <dgm:spPr/>
      <dgm:t>
        <a:bodyPr/>
        <a:lstStyle/>
        <a:p>
          <a:endParaRPr lang="en-GB"/>
        </a:p>
      </dgm:t>
    </dgm:pt>
    <dgm:pt modelId="{D877FCE6-594D-4E8E-A8FB-FB1C290A4EE5}" type="pres">
      <dgm:prSet presAssocID="{789CFECA-82C4-4DF3-A55C-898D9447F276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2E17809-3777-428D-9372-399F408C7AE9}" type="pres">
      <dgm:prSet presAssocID="{08001F4C-D373-4F18-9007-74BD271770F3}" presName="Name9" presStyleLbl="parChTrans1D2" presStyleIdx="3" presStyleCnt="4"/>
      <dgm:spPr/>
      <dgm:t>
        <a:bodyPr/>
        <a:lstStyle/>
        <a:p>
          <a:endParaRPr lang="en-GB"/>
        </a:p>
      </dgm:t>
    </dgm:pt>
    <dgm:pt modelId="{78EF9699-AC01-447C-A894-5A7E670072EB}" type="pres">
      <dgm:prSet presAssocID="{08001F4C-D373-4F18-9007-74BD271770F3}" presName="connTx" presStyleLbl="parChTrans1D2" presStyleIdx="3" presStyleCnt="4"/>
      <dgm:spPr/>
      <dgm:t>
        <a:bodyPr/>
        <a:lstStyle/>
        <a:p>
          <a:endParaRPr lang="en-GB"/>
        </a:p>
      </dgm:t>
    </dgm:pt>
    <dgm:pt modelId="{C9857621-B0F2-4891-81CD-2CA0721CD1DA}" type="pres">
      <dgm:prSet presAssocID="{0409B491-49EE-4EBB-B129-05846459012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11ED79F8-3CC4-47D1-A194-F9F38E5F8612}" srcId="{F83CC23F-FE76-4191-B1B2-5135573C34D9}" destId="{789CFECA-82C4-4DF3-A55C-898D9447F276}" srcOrd="2" destOrd="0" parTransId="{DB01AF66-ABF2-43FF-9BDD-F00CA15E6E5C}" sibTransId="{921B2E4F-BFDB-4646-8CE0-A9FAB7C7B785}"/>
    <dgm:cxn modelId="{28040C73-E1F3-444B-B8EC-639DCA42119E}" type="presOf" srcId="{32BB3F6C-6E79-4AB4-8E04-334700C6AA11}" destId="{FA7B01FF-9DFD-4C30-969C-F3D8FD763C31}" srcOrd="1" destOrd="0" presId="urn:microsoft.com/office/officeart/2005/8/layout/radial1"/>
    <dgm:cxn modelId="{3B352451-5803-4D86-B44F-30D7EDA4AF71}" srcId="{7A8C1BB8-26FA-4D5A-A570-AE3FED0A5CD9}" destId="{F83CC23F-FE76-4191-B1B2-5135573C34D9}" srcOrd="0" destOrd="0" parTransId="{C1385B9D-88F6-456E-808F-E6259597268E}" sibTransId="{3D9E0E23-1E5F-4894-A8C8-F31383495FB2}"/>
    <dgm:cxn modelId="{EFADC6CD-04A7-46EA-A499-4D02E16865BC}" type="presOf" srcId="{7A8C1BB8-26FA-4D5A-A570-AE3FED0A5CD9}" destId="{7BA286C3-F78B-4358-AB52-D9AFA2ACD85B}" srcOrd="0" destOrd="0" presId="urn:microsoft.com/office/officeart/2005/8/layout/radial1"/>
    <dgm:cxn modelId="{C64C562B-DC60-42DC-A378-9FB0EFAEE904}" type="presOf" srcId="{5112D9C0-DF17-4B6F-85F5-C178F97F73D4}" destId="{5E10DD8D-61F4-4651-A93E-01FA520B91AF}" srcOrd="0" destOrd="0" presId="urn:microsoft.com/office/officeart/2005/8/layout/radial1"/>
    <dgm:cxn modelId="{3E0F36FE-4578-446A-8C35-C8E5875721CD}" type="presOf" srcId="{5112D9C0-DF17-4B6F-85F5-C178F97F73D4}" destId="{B4D79A26-71FF-4C50-91CC-68928EC16464}" srcOrd="1" destOrd="0" presId="urn:microsoft.com/office/officeart/2005/8/layout/radial1"/>
    <dgm:cxn modelId="{9417220C-CE68-4C82-80F1-962D18CDAAB4}" type="presOf" srcId="{32BB3F6C-6E79-4AB4-8E04-334700C6AA11}" destId="{394D4DF9-E4C3-4182-BEB0-B652A1FAD15F}" srcOrd="0" destOrd="0" presId="urn:microsoft.com/office/officeart/2005/8/layout/radial1"/>
    <dgm:cxn modelId="{BC21E6A9-9AAC-4BA4-AAC0-501E737FADFC}" type="presOf" srcId="{DB01AF66-ABF2-43FF-9BDD-F00CA15E6E5C}" destId="{78E5B2B0-7E6F-49ED-9323-E3D6F5379159}" srcOrd="1" destOrd="0" presId="urn:microsoft.com/office/officeart/2005/8/layout/radial1"/>
    <dgm:cxn modelId="{8D35266A-AE76-4593-8401-6650AD512C14}" type="presOf" srcId="{4F8067AC-7C7D-462C-A872-3707297FB727}" destId="{47CB3619-D54E-4FE2-8C46-ECD44147FB4F}" srcOrd="0" destOrd="0" presId="urn:microsoft.com/office/officeart/2005/8/layout/radial1"/>
    <dgm:cxn modelId="{6BF25C05-F27A-431C-88C6-1AB12FB86305}" srcId="{F83CC23F-FE76-4191-B1B2-5135573C34D9}" destId="{4F8067AC-7C7D-462C-A872-3707297FB727}" srcOrd="1" destOrd="0" parTransId="{5112D9C0-DF17-4B6F-85F5-C178F97F73D4}" sibTransId="{990F4010-0B24-4404-A03A-D3F8323522DA}"/>
    <dgm:cxn modelId="{15A43B54-0817-474A-AE65-42A739BEEE30}" type="presOf" srcId="{789CFECA-82C4-4DF3-A55C-898D9447F276}" destId="{D877FCE6-594D-4E8E-A8FB-FB1C290A4EE5}" srcOrd="0" destOrd="0" presId="urn:microsoft.com/office/officeart/2005/8/layout/radial1"/>
    <dgm:cxn modelId="{A6F2C65E-F493-4441-A30C-DE43403EEC14}" type="presOf" srcId="{DB01AF66-ABF2-43FF-9BDD-F00CA15E6E5C}" destId="{FE09F6C4-E4E8-45DD-AE0C-9659C0B5E715}" srcOrd="0" destOrd="0" presId="urn:microsoft.com/office/officeart/2005/8/layout/radial1"/>
    <dgm:cxn modelId="{549826A7-0DB4-4567-83EE-B4083D33DE30}" type="presOf" srcId="{08001F4C-D373-4F18-9007-74BD271770F3}" destId="{72E17809-3777-428D-9372-399F408C7AE9}" srcOrd="0" destOrd="0" presId="urn:microsoft.com/office/officeart/2005/8/layout/radial1"/>
    <dgm:cxn modelId="{B5C5264B-3D9E-498B-B73A-F6B86AC343AE}" type="presOf" srcId="{08001F4C-D373-4F18-9007-74BD271770F3}" destId="{78EF9699-AC01-447C-A894-5A7E670072EB}" srcOrd="1" destOrd="0" presId="urn:microsoft.com/office/officeart/2005/8/layout/radial1"/>
    <dgm:cxn modelId="{B7E7BC04-5752-4BA5-B5E2-487F10214BE1}" srcId="{F83CC23F-FE76-4191-B1B2-5135573C34D9}" destId="{0409B491-49EE-4EBB-B129-05846459012E}" srcOrd="3" destOrd="0" parTransId="{08001F4C-D373-4F18-9007-74BD271770F3}" sibTransId="{D7852A44-F6F5-40D3-95AF-C32712A713E7}"/>
    <dgm:cxn modelId="{A0A2AFC9-48CD-4EFE-A1BE-5B17553E3570}" srcId="{F83CC23F-FE76-4191-B1B2-5135573C34D9}" destId="{D91B2A99-83F3-4F6C-A0C1-77A58BE449B4}" srcOrd="0" destOrd="0" parTransId="{32BB3F6C-6E79-4AB4-8E04-334700C6AA11}" sibTransId="{486DE025-D8C8-4CB4-B1C5-8E2683E72F63}"/>
    <dgm:cxn modelId="{3A475B38-B430-4E1E-B91D-3A27F1F41634}" type="presOf" srcId="{D91B2A99-83F3-4F6C-A0C1-77A58BE449B4}" destId="{03C275F2-83B1-4038-B4A4-609DE1E2F003}" srcOrd="0" destOrd="0" presId="urn:microsoft.com/office/officeart/2005/8/layout/radial1"/>
    <dgm:cxn modelId="{35D13D88-677D-48D9-8741-026387BC8E98}" type="presOf" srcId="{0409B491-49EE-4EBB-B129-05846459012E}" destId="{C9857621-B0F2-4891-81CD-2CA0721CD1DA}" srcOrd="0" destOrd="0" presId="urn:microsoft.com/office/officeart/2005/8/layout/radial1"/>
    <dgm:cxn modelId="{4BBDA9DF-D2AB-45E6-8075-92FD27993D40}" type="presOf" srcId="{F83CC23F-FE76-4191-B1B2-5135573C34D9}" destId="{1EEBA38E-ED8E-4B4A-ABC1-E1B678FADE40}" srcOrd="0" destOrd="0" presId="urn:microsoft.com/office/officeart/2005/8/layout/radial1"/>
    <dgm:cxn modelId="{94605C96-F63C-4F55-91BF-8A6D70221A3C}" type="presParOf" srcId="{7BA286C3-F78B-4358-AB52-D9AFA2ACD85B}" destId="{1EEBA38E-ED8E-4B4A-ABC1-E1B678FADE40}" srcOrd="0" destOrd="0" presId="urn:microsoft.com/office/officeart/2005/8/layout/radial1"/>
    <dgm:cxn modelId="{49979826-8B04-489B-B2DA-15B4CD6A3F9B}" type="presParOf" srcId="{7BA286C3-F78B-4358-AB52-D9AFA2ACD85B}" destId="{394D4DF9-E4C3-4182-BEB0-B652A1FAD15F}" srcOrd="1" destOrd="0" presId="urn:microsoft.com/office/officeart/2005/8/layout/radial1"/>
    <dgm:cxn modelId="{01723C96-C88E-4884-BE4A-B2DEF31EEBBF}" type="presParOf" srcId="{394D4DF9-E4C3-4182-BEB0-B652A1FAD15F}" destId="{FA7B01FF-9DFD-4C30-969C-F3D8FD763C31}" srcOrd="0" destOrd="0" presId="urn:microsoft.com/office/officeart/2005/8/layout/radial1"/>
    <dgm:cxn modelId="{0EAF7B3E-7BA4-4ADD-A599-5A295AFF3057}" type="presParOf" srcId="{7BA286C3-F78B-4358-AB52-D9AFA2ACD85B}" destId="{03C275F2-83B1-4038-B4A4-609DE1E2F003}" srcOrd="2" destOrd="0" presId="urn:microsoft.com/office/officeart/2005/8/layout/radial1"/>
    <dgm:cxn modelId="{44F74E1A-B090-45FD-9AF0-B48BADC4C70F}" type="presParOf" srcId="{7BA286C3-F78B-4358-AB52-D9AFA2ACD85B}" destId="{5E10DD8D-61F4-4651-A93E-01FA520B91AF}" srcOrd="3" destOrd="0" presId="urn:microsoft.com/office/officeart/2005/8/layout/radial1"/>
    <dgm:cxn modelId="{8309B1E5-52B9-4297-92EE-222C4E23B58C}" type="presParOf" srcId="{5E10DD8D-61F4-4651-A93E-01FA520B91AF}" destId="{B4D79A26-71FF-4C50-91CC-68928EC16464}" srcOrd="0" destOrd="0" presId="urn:microsoft.com/office/officeart/2005/8/layout/radial1"/>
    <dgm:cxn modelId="{913EB412-31F2-45BD-9AEC-E9566A5A64B2}" type="presParOf" srcId="{7BA286C3-F78B-4358-AB52-D9AFA2ACD85B}" destId="{47CB3619-D54E-4FE2-8C46-ECD44147FB4F}" srcOrd="4" destOrd="0" presId="urn:microsoft.com/office/officeart/2005/8/layout/radial1"/>
    <dgm:cxn modelId="{C16D3055-2D23-4078-B521-434B28B1C7F8}" type="presParOf" srcId="{7BA286C3-F78B-4358-AB52-D9AFA2ACD85B}" destId="{FE09F6C4-E4E8-45DD-AE0C-9659C0B5E715}" srcOrd="5" destOrd="0" presId="urn:microsoft.com/office/officeart/2005/8/layout/radial1"/>
    <dgm:cxn modelId="{5819F97B-972D-4728-B3C8-7CF0C2999976}" type="presParOf" srcId="{FE09F6C4-E4E8-45DD-AE0C-9659C0B5E715}" destId="{78E5B2B0-7E6F-49ED-9323-E3D6F5379159}" srcOrd="0" destOrd="0" presId="urn:microsoft.com/office/officeart/2005/8/layout/radial1"/>
    <dgm:cxn modelId="{5A74A65B-61F0-475C-A7E4-14A74CBE578A}" type="presParOf" srcId="{7BA286C3-F78B-4358-AB52-D9AFA2ACD85B}" destId="{D877FCE6-594D-4E8E-A8FB-FB1C290A4EE5}" srcOrd="6" destOrd="0" presId="urn:microsoft.com/office/officeart/2005/8/layout/radial1"/>
    <dgm:cxn modelId="{02D69FB1-A568-466E-98F0-EBBACDCE085A}" type="presParOf" srcId="{7BA286C3-F78B-4358-AB52-D9AFA2ACD85B}" destId="{72E17809-3777-428D-9372-399F408C7AE9}" srcOrd="7" destOrd="0" presId="urn:microsoft.com/office/officeart/2005/8/layout/radial1"/>
    <dgm:cxn modelId="{C68AFD4A-2C93-48C6-BA41-EC3368D6398E}" type="presParOf" srcId="{72E17809-3777-428D-9372-399F408C7AE9}" destId="{78EF9699-AC01-447C-A894-5A7E670072EB}" srcOrd="0" destOrd="0" presId="urn:microsoft.com/office/officeart/2005/8/layout/radial1"/>
    <dgm:cxn modelId="{89442192-85B5-4940-B29A-7C3DBAB0E4EB}" type="presParOf" srcId="{7BA286C3-F78B-4358-AB52-D9AFA2ACD85B}" destId="{C9857621-B0F2-4891-81CD-2CA0721CD1DA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5534E13-F3D8-4FC0-ADA5-7841B74DAB91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2650CA8-A5F9-4C0F-95CB-688E849FE538}">
      <dgm:prSet phldrT="[Text]" custT="1"/>
      <dgm:spPr>
        <a:solidFill>
          <a:schemeClr val="accent6">
            <a:lumMod val="75000"/>
            <a:alpha val="90000"/>
          </a:schemeClr>
        </a:solidFill>
      </dgm:spPr>
      <dgm:t>
        <a:bodyPr/>
        <a:lstStyle/>
        <a:p>
          <a:r>
            <a:rPr lang="en-US" sz="6600" b="1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তথ্য</a:t>
          </a:r>
          <a:r>
            <a:rPr lang="en-US" sz="66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6600" b="1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যোগাযোগ</a:t>
          </a:r>
          <a:r>
            <a:rPr lang="en-US" sz="66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6600" b="1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প্রযুক্তি</a:t>
          </a:r>
          <a:endParaRPr lang="en-GB" sz="6600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4F3534A-E854-430D-AA7E-8DAFD4B9DF99}" type="parTrans" cxnId="{29B42160-7ABD-42FC-9390-423F0DC97C5F}">
      <dgm:prSet/>
      <dgm:spPr/>
      <dgm:t>
        <a:bodyPr/>
        <a:lstStyle/>
        <a:p>
          <a:endParaRPr lang="en-GB"/>
        </a:p>
      </dgm:t>
    </dgm:pt>
    <dgm:pt modelId="{C2FA1472-762C-4C67-8804-6C493D47BE55}" type="sibTrans" cxnId="{29B42160-7ABD-42FC-9390-423F0DC97C5F}">
      <dgm:prSet/>
      <dgm:spPr/>
      <dgm:t>
        <a:bodyPr/>
        <a:lstStyle/>
        <a:p>
          <a:endParaRPr lang="en-GB"/>
        </a:p>
      </dgm:t>
    </dgm:pt>
    <dgm:pt modelId="{EAFEE3FD-6BFA-4E83-AA93-3003D9E278A6}">
      <dgm:prSet phldrT="[Text]" custT="1"/>
      <dgm:spPr>
        <a:solidFill>
          <a:srgbClr val="FFFF00">
            <a:alpha val="90000"/>
          </a:srgbClr>
        </a:solid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sz="6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যোগাযোগ</a:t>
          </a:r>
          <a:r>
            <a:rPr lang="en-US" sz="6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6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প্রযুক্তি</a:t>
          </a:r>
          <a:endParaRPr lang="en-GB" sz="6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09A9212-6929-413E-99FB-657E44777D03}" type="parTrans" cxnId="{C5BF0736-3534-488B-A52E-230130AD1E67}">
      <dgm:prSet/>
      <dgm:spPr/>
      <dgm:t>
        <a:bodyPr/>
        <a:lstStyle/>
        <a:p>
          <a:endParaRPr lang="en-GB"/>
        </a:p>
      </dgm:t>
    </dgm:pt>
    <dgm:pt modelId="{DBBA2C2C-498C-4E60-BFFF-58BE87109C64}" type="sibTrans" cxnId="{C5BF0736-3534-488B-A52E-230130AD1E67}">
      <dgm:prSet/>
      <dgm:spPr/>
      <dgm:t>
        <a:bodyPr/>
        <a:lstStyle/>
        <a:p>
          <a:endParaRPr lang="en-GB"/>
        </a:p>
      </dgm:t>
    </dgm:pt>
    <dgm:pt modelId="{3BEF9A6A-D554-420D-A611-78A71686F291}">
      <dgm:prSet phldrT="[Text]" custT="1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en-US" sz="6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তথ্য</a:t>
          </a:r>
          <a:r>
            <a:rPr lang="en-US" sz="6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6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সংরক্ষণ</a:t>
          </a:r>
          <a:r>
            <a:rPr lang="en-US" sz="6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6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প্রযুক্তি</a:t>
          </a:r>
          <a:endParaRPr lang="en-GB" sz="5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E1CE1B7-49D9-49C2-A898-77FEFA00274B}" type="parTrans" cxnId="{0AF447D8-4511-4FC9-A438-4E5E943D2B6F}">
      <dgm:prSet/>
      <dgm:spPr/>
      <dgm:t>
        <a:bodyPr/>
        <a:lstStyle/>
        <a:p>
          <a:endParaRPr lang="en-GB"/>
        </a:p>
      </dgm:t>
    </dgm:pt>
    <dgm:pt modelId="{E1C09C1A-67C9-4216-977B-A5C40A6A6FB0}" type="sibTrans" cxnId="{0AF447D8-4511-4FC9-A438-4E5E943D2B6F}">
      <dgm:prSet/>
      <dgm:spPr/>
      <dgm:t>
        <a:bodyPr/>
        <a:lstStyle/>
        <a:p>
          <a:endParaRPr lang="en-GB"/>
        </a:p>
      </dgm:t>
    </dgm:pt>
    <dgm:pt modelId="{B29127B7-BF8C-4F86-9C13-5FD907F7ACDF}" type="pres">
      <dgm:prSet presAssocID="{F5534E13-F3D8-4FC0-ADA5-7841B74DAB9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F0E87E5C-88A9-4093-A906-7F4B07573412}" type="pres">
      <dgm:prSet presAssocID="{32650CA8-A5F9-4C0F-95CB-688E849FE538}" presName="hierRoot1" presStyleCnt="0"/>
      <dgm:spPr/>
    </dgm:pt>
    <dgm:pt modelId="{41C9B92B-E55C-429B-85B8-8C0C21F12F55}" type="pres">
      <dgm:prSet presAssocID="{32650CA8-A5F9-4C0F-95CB-688E849FE538}" presName="composite" presStyleCnt="0"/>
      <dgm:spPr/>
    </dgm:pt>
    <dgm:pt modelId="{C98F45EA-2620-4FB6-8DC4-A7CC6B0E7947}" type="pres">
      <dgm:prSet presAssocID="{32650CA8-A5F9-4C0F-95CB-688E849FE538}" presName="background" presStyleLbl="node0" presStyleIdx="0" presStyleCnt="1"/>
      <dgm:spPr>
        <a:solidFill>
          <a:srgbClr val="FFC000"/>
        </a:solidFill>
      </dgm:spPr>
    </dgm:pt>
    <dgm:pt modelId="{B6463F2C-6EB8-42AB-B056-8AA488F8B9A8}" type="pres">
      <dgm:prSet presAssocID="{32650CA8-A5F9-4C0F-95CB-688E849FE538}" presName="text" presStyleLbl="fgAcc0" presStyleIdx="0" presStyleCnt="1" custScaleX="108338" custScaleY="56935" custLinFactNeighborX="-5203" custLinFactNeighborY="-1038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D0D168CA-37C1-4304-B729-E2CF53C48B0B}" type="pres">
      <dgm:prSet presAssocID="{32650CA8-A5F9-4C0F-95CB-688E849FE538}" presName="hierChild2" presStyleCnt="0"/>
      <dgm:spPr/>
    </dgm:pt>
    <dgm:pt modelId="{E17ADC30-51FA-4CD4-9A18-E74DAB2B4899}" type="pres">
      <dgm:prSet presAssocID="{E09A9212-6929-413E-99FB-657E44777D03}" presName="Name10" presStyleLbl="parChTrans1D2" presStyleIdx="0" presStyleCnt="2"/>
      <dgm:spPr/>
      <dgm:t>
        <a:bodyPr/>
        <a:lstStyle/>
        <a:p>
          <a:endParaRPr lang="en-GB"/>
        </a:p>
      </dgm:t>
    </dgm:pt>
    <dgm:pt modelId="{340A1E0A-CEA7-4D72-8E89-AB95DDDFA5B8}" type="pres">
      <dgm:prSet presAssocID="{EAFEE3FD-6BFA-4E83-AA93-3003D9E278A6}" presName="hierRoot2" presStyleCnt="0"/>
      <dgm:spPr/>
    </dgm:pt>
    <dgm:pt modelId="{449C19A9-72D0-4F21-B7F1-8C8398276A90}" type="pres">
      <dgm:prSet presAssocID="{EAFEE3FD-6BFA-4E83-AA93-3003D9E278A6}" presName="composite2" presStyleCnt="0"/>
      <dgm:spPr/>
    </dgm:pt>
    <dgm:pt modelId="{47694B3D-3B27-46A4-8BFE-F42C58ED6B9C}" type="pres">
      <dgm:prSet presAssocID="{EAFEE3FD-6BFA-4E83-AA93-3003D9E278A6}" presName="background2" presStyleLbl="node2" presStyleIdx="0" presStyleCnt="2"/>
      <dgm:spPr/>
    </dgm:pt>
    <dgm:pt modelId="{71FAC1C0-81A5-41D1-A67F-F3EAA38C019C}" type="pres">
      <dgm:prSet presAssocID="{EAFEE3FD-6BFA-4E83-AA93-3003D9E278A6}" presName="text2" presStyleLbl="fgAcc2" presStyleIdx="0" presStyleCnt="2" custScaleX="76788" custScaleY="60938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1E8D2846-41BE-4F44-9305-8AC61D790282}" type="pres">
      <dgm:prSet presAssocID="{EAFEE3FD-6BFA-4E83-AA93-3003D9E278A6}" presName="hierChild3" presStyleCnt="0"/>
      <dgm:spPr/>
    </dgm:pt>
    <dgm:pt modelId="{F31B6128-29EC-4761-9A95-7E377CF756B2}" type="pres">
      <dgm:prSet presAssocID="{FE1CE1B7-49D9-49C2-A898-77FEFA00274B}" presName="Name10" presStyleLbl="parChTrans1D2" presStyleIdx="1" presStyleCnt="2"/>
      <dgm:spPr/>
      <dgm:t>
        <a:bodyPr/>
        <a:lstStyle/>
        <a:p>
          <a:endParaRPr lang="en-GB"/>
        </a:p>
      </dgm:t>
    </dgm:pt>
    <dgm:pt modelId="{5680FD36-2D11-4746-B66A-8830E9D502F0}" type="pres">
      <dgm:prSet presAssocID="{3BEF9A6A-D554-420D-A611-78A71686F291}" presName="hierRoot2" presStyleCnt="0"/>
      <dgm:spPr/>
    </dgm:pt>
    <dgm:pt modelId="{5A303F04-2CCE-4C07-A119-A0DAD13BAD7B}" type="pres">
      <dgm:prSet presAssocID="{3BEF9A6A-D554-420D-A611-78A71686F291}" presName="composite2" presStyleCnt="0"/>
      <dgm:spPr/>
    </dgm:pt>
    <dgm:pt modelId="{8F9D69D2-70BF-4BC4-8E3B-C93AB9003954}" type="pres">
      <dgm:prSet presAssocID="{3BEF9A6A-D554-420D-A611-78A71686F291}" presName="background2" presStyleLbl="node2" presStyleIdx="1" presStyleCnt="2"/>
      <dgm:spPr>
        <a:solidFill>
          <a:srgbClr val="0070C0"/>
        </a:solidFill>
      </dgm:spPr>
    </dgm:pt>
    <dgm:pt modelId="{EC820A69-D56D-4D78-88EF-9ACB250E66A4}" type="pres">
      <dgm:prSet presAssocID="{3BEF9A6A-D554-420D-A611-78A71686F291}" presName="text2" presStyleLbl="fgAcc2" presStyleIdx="1" presStyleCnt="2" custScaleX="73200" custScaleY="57890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047BEC17-0274-4AAC-A667-2FBF3FCBC927}" type="pres">
      <dgm:prSet presAssocID="{3BEF9A6A-D554-420D-A611-78A71686F291}" presName="hierChild3" presStyleCnt="0"/>
      <dgm:spPr/>
    </dgm:pt>
  </dgm:ptLst>
  <dgm:cxnLst>
    <dgm:cxn modelId="{C5BF0736-3534-488B-A52E-230130AD1E67}" srcId="{32650CA8-A5F9-4C0F-95CB-688E849FE538}" destId="{EAFEE3FD-6BFA-4E83-AA93-3003D9E278A6}" srcOrd="0" destOrd="0" parTransId="{E09A9212-6929-413E-99FB-657E44777D03}" sibTransId="{DBBA2C2C-498C-4E60-BFFF-58BE87109C64}"/>
    <dgm:cxn modelId="{FCD3DA1D-3801-4D77-A62F-3D608AB39F0F}" type="presOf" srcId="{E09A9212-6929-413E-99FB-657E44777D03}" destId="{E17ADC30-51FA-4CD4-9A18-E74DAB2B4899}" srcOrd="0" destOrd="0" presId="urn:microsoft.com/office/officeart/2005/8/layout/hierarchy1"/>
    <dgm:cxn modelId="{3AA04716-2025-45BC-9F9E-85A9ECFC32D9}" type="presOf" srcId="{FE1CE1B7-49D9-49C2-A898-77FEFA00274B}" destId="{F31B6128-29EC-4761-9A95-7E377CF756B2}" srcOrd="0" destOrd="0" presId="urn:microsoft.com/office/officeart/2005/8/layout/hierarchy1"/>
    <dgm:cxn modelId="{2EA8EE0F-90AF-4CED-A6EE-BF19CC7ACC3F}" type="presOf" srcId="{3BEF9A6A-D554-420D-A611-78A71686F291}" destId="{EC820A69-D56D-4D78-88EF-9ACB250E66A4}" srcOrd="0" destOrd="0" presId="urn:microsoft.com/office/officeart/2005/8/layout/hierarchy1"/>
    <dgm:cxn modelId="{74B525D3-9D6F-4166-81C9-6EF8091EBBDA}" type="presOf" srcId="{EAFEE3FD-6BFA-4E83-AA93-3003D9E278A6}" destId="{71FAC1C0-81A5-41D1-A67F-F3EAA38C019C}" srcOrd="0" destOrd="0" presId="urn:microsoft.com/office/officeart/2005/8/layout/hierarchy1"/>
    <dgm:cxn modelId="{1731E7AA-EA17-4860-963D-A02BED2DA294}" type="presOf" srcId="{F5534E13-F3D8-4FC0-ADA5-7841B74DAB91}" destId="{B29127B7-BF8C-4F86-9C13-5FD907F7ACDF}" srcOrd="0" destOrd="0" presId="urn:microsoft.com/office/officeart/2005/8/layout/hierarchy1"/>
    <dgm:cxn modelId="{0AF447D8-4511-4FC9-A438-4E5E943D2B6F}" srcId="{32650CA8-A5F9-4C0F-95CB-688E849FE538}" destId="{3BEF9A6A-D554-420D-A611-78A71686F291}" srcOrd="1" destOrd="0" parTransId="{FE1CE1B7-49D9-49C2-A898-77FEFA00274B}" sibTransId="{E1C09C1A-67C9-4216-977B-A5C40A6A6FB0}"/>
    <dgm:cxn modelId="{50BF4D61-04EA-4843-864E-2D21850AC6D7}" type="presOf" srcId="{32650CA8-A5F9-4C0F-95CB-688E849FE538}" destId="{B6463F2C-6EB8-42AB-B056-8AA488F8B9A8}" srcOrd="0" destOrd="0" presId="urn:microsoft.com/office/officeart/2005/8/layout/hierarchy1"/>
    <dgm:cxn modelId="{29B42160-7ABD-42FC-9390-423F0DC97C5F}" srcId="{F5534E13-F3D8-4FC0-ADA5-7841B74DAB91}" destId="{32650CA8-A5F9-4C0F-95CB-688E849FE538}" srcOrd="0" destOrd="0" parTransId="{D4F3534A-E854-430D-AA7E-8DAFD4B9DF99}" sibTransId="{C2FA1472-762C-4C67-8804-6C493D47BE55}"/>
    <dgm:cxn modelId="{C87AE5A5-717F-45F3-B11F-56C177986990}" type="presParOf" srcId="{B29127B7-BF8C-4F86-9C13-5FD907F7ACDF}" destId="{F0E87E5C-88A9-4093-A906-7F4B07573412}" srcOrd="0" destOrd="0" presId="urn:microsoft.com/office/officeart/2005/8/layout/hierarchy1"/>
    <dgm:cxn modelId="{7CEC1017-933B-4071-BF22-EDA937A7C211}" type="presParOf" srcId="{F0E87E5C-88A9-4093-A906-7F4B07573412}" destId="{41C9B92B-E55C-429B-85B8-8C0C21F12F55}" srcOrd="0" destOrd="0" presId="urn:microsoft.com/office/officeart/2005/8/layout/hierarchy1"/>
    <dgm:cxn modelId="{869F812C-D428-40B1-8E91-8AB58F98602C}" type="presParOf" srcId="{41C9B92B-E55C-429B-85B8-8C0C21F12F55}" destId="{C98F45EA-2620-4FB6-8DC4-A7CC6B0E7947}" srcOrd="0" destOrd="0" presId="urn:microsoft.com/office/officeart/2005/8/layout/hierarchy1"/>
    <dgm:cxn modelId="{2E33AC0C-ECE6-49CD-951A-A3EF6177B6F7}" type="presParOf" srcId="{41C9B92B-E55C-429B-85B8-8C0C21F12F55}" destId="{B6463F2C-6EB8-42AB-B056-8AA488F8B9A8}" srcOrd="1" destOrd="0" presId="urn:microsoft.com/office/officeart/2005/8/layout/hierarchy1"/>
    <dgm:cxn modelId="{DCAED38B-C680-479E-9295-3D9BD5D0B11B}" type="presParOf" srcId="{F0E87E5C-88A9-4093-A906-7F4B07573412}" destId="{D0D168CA-37C1-4304-B729-E2CF53C48B0B}" srcOrd="1" destOrd="0" presId="urn:microsoft.com/office/officeart/2005/8/layout/hierarchy1"/>
    <dgm:cxn modelId="{54F2E186-A379-4595-A97B-E4131D38D694}" type="presParOf" srcId="{D0D168CA-37C1-4304-B729-E2CF53C48B0B}" destId="{E17ADC30-51FA-4CD4-9A18-E74DAB2B4899}" srcOrd="0" destOrd="0" presId="urn:microsoft.com/office/officeart/2005/8/layout/hierarchy1"/>
    <dgm:cxn modelId="{16CEED1B-CC56-4096-AEEA-3E80F69C60A4}" type="presParOf" srcId="{D0D168CA-37C1-4304-B729-E2CF53C48B0B}" destId="{340A1E0A-CEA7-4D72-8E89-AB95DDDFA5B8}" srcOrd="1" destOrd="0" presId="urn:microsoft.com/office/officeart/2005/8/layout/hierarchy1"/>
    <dgm:cxn modelId="{9B0D3BE3-080F-4B02-ADBA-23EA956265C5}" type="presParOf" srcId="{340A1E0A-CEA7-4D72-8E89-AB95DDDFA5B8}" destId="{449C19A9-72D0-4F21-B7F1-8C8398276A90}" srcOrd="0" destOrd="0" presId="urn:microsoft.com/office/officeart/2005/8/layout/hierarchy1"/>
    <dgm:cxn modelId="{9C1613C8-0837-4E4D-8FBE-1DE88D09AFA5}" type="presParOf" srcId="{449C19A9-72D0-4F21-B7F1-8C8398276A90}" destId="{47694B3D-3B27-46A4-8BFE-F42C58ED6B9C}" srcOrd="0" destOrd="0" presId="urn:microsoft.com/office/officeart/2005/8/layout/hierarchy1"/>
    <dgm:cxn modelId="{6B984849-ECD9-414E-A7FC-3DC6ED0D3FBC}" type="presParOf" srcId="{449C19A9-72D0-4F21-B7F1-8C8398276A90}" destId="{71FAC1C0-81A5-41D1-A67F-F3EAA38C019C}" srcOrd="1" destOrd="0" presId="urn:microsoft.com/office/officeart/2005/8/layout/hierarchy1"/>
    <dgm:cxn modelId="{1458D07C-DC14-417A-AECD-B230AD45F144}" type="presParOf" srcId="{340A1E0A-CEA7-4D72-8E89-AB95DDDFA5B8}" destId="{1E8D2846-41BE-4F44-9305-8AC61D790282}" srcOrd="1" destOrd="0" presId="urn:microsoft.com/office/officeart/2005/8/layout/hierarchy1"/>
    <dgm:cxn modelId="{00E5508D-DB03-4229-9B5E-5E31A85888A6}" type="presParOf" srcId="{D0D168CA-37C1-4304-B729-E2CF53C48B0B}" destId="{F31B6128-29EC-4761-9A95-7E377CF756B2}" srcOrd="2" destOrd="0" presId="urn:microsoft.com/office/officeart/2005/8/layout/hierarchy1"/>
    <dgm:cxn modelId="{594DCDC0-36AF-4546-99D5-762040523D27}" type="presParOf" srcId="{D0D168CA-37C1-4304-B729-E2CF53C48B0B}" destId="{5680FD36-2D11-4746-B66A-8830E9D502F0}" srcOrd="3" destOrd="0" presId="urn:microsoft.com/office/officeart/2005/8/layout/hierarchy1"/>
    <dgm:cxn modelId="{79E94C25-1CD0-48F4-A391-DCD63721AF2A}" type="presParOf" srcId="{5680FD36-2D11-4746-B66A-8830E9D502F0}" destId="{5A303F04-2CCE-4C07-A119-A0DAD13BAD7B}" srcOrd="0" destOrd="0" presId="urn:microsoft.com/office/officeart/2005/8/layout/hierarchy1"/>
    <dgm:cxn modelId="{E42D0EA1-1641-4132-8C7D-472DD63347A6}" type="presParOf" srcId="{5A303F04-2CCE-4C07-A119-A0DAD13BAD7B}" destId="{8F9D69D2-70BF-4BC4-8E3B-C93AB9003954}" srcOrd="0" destOrd="0" presId="urn:microsoft.com/office/officeart/2005/8/layout/hierarchy1"/>
    <dgm:cxn modelId="{464182BC-5D6D-4CC1-B4BB-E63B62BCCDEE}" type="presParOf" srcId="{5A303F04-2CCE-4C07-A119-A0DAD13BAD7B}" destId="{EC820A69-D56D-4D78-88EF-9ACB250E66A4}" srcOrd="1" destOrd="0" presId="urn:microsoft.com/office/officeart/2005/8/layout/hierarchy1"/>
    <dgm:cxn modelId="{98DF50B9-51E2-4B05-9659-5DC18755D46F}" type="presParOf" srcId="{5680FD36-2D11-4746-B66A-8830E9D502F0}" destId="{047BEC17-0274-4AAC-A667-2FBF3FCBC92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BC55FEE-B69A-4A2E-B5B4-20A9CFDD64DA}" type="doc">
      <dgm:prSet loTypeId="urn:microsoft.com/office/officeart/2005/8/layout/process4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9D2A7EDA-7E78-4FA2-A77D-49FADEF62BDF}">
      <dgm:prSet phldrT="[Text]" custT="1"/>
      <dgm:spPr/>
      <dgm:t>
        <a:bodyPr/>
        <a:lstStyle/>
        <a:p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টেলিফোন</a:t>
          </a:r>
          <a:endParaRPr lang="en-IN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DE73D35-4ADD-4C36-BD57-35E98678538C}" type="parTrans" cxnId="{1BE2E2CC-F816-4D1B-B218-3B88EA183947}">
      <dgm:prSet/>
      <dgm:spPr/>
      <dgm:t>
        <a:bodyPr/>
        <a:lstStyle/>
        <a:p>
          <a:endParaRPr lang="en-IN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19A3BA3-CF78-401E-B0E1-07213E7B1220}" type="sibTrans" cxnId="{1BE2E2CC-F816-4D1B-B218-3B88EA183947}">
      <dgm:prSet/>
      <dgm:spPr/>
      <dgm:t>
        <a:bodyPr/>
        <a:lstStyle/>
        <a:p>
          <a:endParaRPr lang="en-IN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F0D3A9C-5BD4-44A4-839B-79E1A2099B5A}">
      <dgm:prSet custT="1"/>
      <dgm:spPr/>
      <dgm:t>
        <a:bodyPr/>
        <a:lstStyle/>
        <a:p>
          <a:r>
            <a:rPr lang="bn-IN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টেলিগ্রাফ</a:t>
          </a:r>
          <a:endParaRPr lang="en-GB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561EA99-600F-47CF-8C7F-DC51D55834B2}" type="parTrans" cxnId="{38A94B51-C93C-4BB1-A5F3-E2A49E77D0A0}">
      <dgm:prSet/>
      <dgm:spPr/>
      <dgm:t>
        <a:bodyPr/>
        <a:lstStyle/>
        <a:p>
          <a:endParaRPr lang="en-IN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CFEAC1B-B910-4EBC-BB80-2C0693461249}" type="sibTrans" cxnId="{38A94B51-C93C-4BB1-A5F3-E2A49E77D0A0}">
      <dgm:prSet/>
      <dgm:spPr/>
      <dgm:t>
        <a:bodyPr/>
        <a:lstStyle/>
        <a:p>
          <a:endParaRPr lang="en-IN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3B7B487-4240-4D6F-AA5E-D033B8DA5422}">
      <dgm:prSet phldrT="[Text]" custT="1"/>
      <dgm:spPr/>
      <dgm:t>
        <a:bodyPr/>
        <a:lstStyle/>
        <a:p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টিভি</a:t>
          </a:r>
          <a:endParaRPr lang="en-IN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88EFB87-5A9A-418D-A647-9A57E0BD8576}" type="sibTrans" cxnId="{2791589E-AB64-4B67-BD61-3A97DC693E10}">
      <dgm:prSet/>
      <dgm:spPr/>
      <dgm:t>
        <a:bodyPr/>
        <a:lstStyle/>
        <a:p>
          <a:endParaRPr lang="en-IN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9AA34AA-3D7B-4C1B-81F5-680D9D908450}" type="parTrans" cxnId="{2791589E-AB64-4B67-BD61-3A97DC693E10}">
      <dgm:prSet/>
      <dgm:spPr/>
      <dgm:t>
        <a:bodyPr/>
        <a:lstStyle/>
        <a:p>
          <a:endParaRPr lang="en-IN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DE8814E-0399-4FF4-8BA9-12FC13347442}">
      <dgm:prSet custT="1"/>
      <dgm:spPr/>
      <dgm:t>
        <a:bodyPr/>
        <a:lstStyle/>
        <a:p>
          <a:r>
            <a:rPr lang="bn-BD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ইন্টারনেট</a:t>
          </a:r>
          <a:endParaRPr lang="en-IN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BE2169F-606F-426E-A7DF-E7614E512361}" type="parTrans" cxnId="{58706EBF-26B2-417D-862E-6C65871654CA}">
      <dgm:prSet/>
      <dgm:spPr/>
      <dgm:t>
        <a:bodyPr/>
        <a:lstStyle/>
        <a:p>
          <a:endParaRPr lang="en-IN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7C0FE4E-4CC6-4A7D-BA48-E0F6A6AC9163}" type="sibTrans" cxnId="{58706EBF-26B2-417D-862E-6C65871654CA}">
      <dgm:prSet/>
      <dgm:spPr/>
      <dgm:t>
        <a:bodyPr/>
        <a:lstStyle/>
        <a:p>
          <a:endParaRPr lang="en-IN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88C45CB-2258-4F88-8BBC-085ABD47B117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bn-BD" sz="4000" dirty="0" smtClean="0">
              <a:latin typeface="NikoshBAN" panose="02000000000000000000" pitchFamily="2" charset="0"/>
              <a:cs typeface="NikoshBAN" panose="02000000000000000000" pitchFamily="2" charset="0"/>
            </a:rPr>
            <a:t>যোগাযোগ প্রযুক্তি</a:t>
          </a:r>
          <a:endParaRPr lang="en-IN" sz="4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540CE25-2C36-4A61-9710-65E9DD422E62}" type="sibTrans" cxnId="{B8DFCD7A-0A66-4A18-9B0D-CD0928E94071}">
      <dgm:prSet/>
      <dgm:spPr/>
      <dgm:t>
        <a:bodyPr/>
        <a:lstStyle/>
        <a:p>
          <a:endParaRPr lang="en-IN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1451C59-AB54-4A78-87D8-33D69B180312}" type="parTrans" cxnId="{B8DFCD7A-0A66-4A18-9B0D-CD0928E94071}">
      <dgm:prSet/>
      <dgm:spPr/>
      <dgm:t>
        <a:bodyPr/>
        <a:lstStyle/>
        <a:p>
          <a:endParaRPr lang="en-IN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6C7330D-9A03-4E2E-8B61-91DC97C43350}" type="pres">
      <dgm:prSet presAssocID="{BBC55FEE-B69A-4A2E-B5B4-20A9CFDD64D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E0E733E7-871A-460D-BE94-D5927741FD3A}" type="pres">
      <dgm:prSet presAssocID="{0DE8814E-0399-4FF4-8BA9-12FC13347442}" presName="boxAndChildren" presStyleCnt="0"/>
      <dgm:spPr/>
    </dgm:pt>
    <dgm:pt modelId="{84C1C79B-6407-4829-BD5B-BACC513E2C92}" type="pres">
      <dgm:prSet presAssocID="{0DE8814E-0399-4FF4-8BA9-12FC13347442}" presName="parentTextBox" presStyleLbl="node1" presStyleIdx="0" presStyleCnt="5"/>
      <dgm:spPr/>
      <dgm:t>
        <a:bodyPr/>
        <a:lstStyle/>
        <a:p>
          <a:endParaRPr lang="en-IN"/>
        </a:p>
      </dgm:t>
    </dgm:pt>
    <dgm:pt modelId="{E7DE0769-9A66-4457-9E5E-280127806999}" type="pres">
      <dgm:prSet presAssocID="{888EFB87-5A9A-418D-A647-9A57E0BD8576}" presName="sp" presStyleCnt="0"/>
      <dgm:spPr/>
    </dgm:pt>
    <dgm:pt modelId="{CF2B6922-4CAC-4C2A-B809-B47DE954373D}" type="pres">
      <dgm:prSet presAssocID="{33B7B487-4240-4D6F-AA5E-D033B8DA5422}" presName="arrowAndChildren" presStyleCnt="0"/>
      <dgm:spPr/>
    </dgm:pt>
    <dgm:pt modelId="{0D74A9A7-6E65-4286-B7F4-A608F8105CF8}" type="pres">
      <dgm:prSet presAssocID="{33B7B487-4240-4D6F-AA5E-D033B8DA5422}" presName="parentTextArrow" presStyleLbl="node1" presStyleIdx="1" presStyleCnt="5"/>
      <dgm:spPr/>
      <dgm:t>
        <a:bodyPr/>
        <a:lstStyle/>
        <a:p>
          <a:endParaRPr lang="en-IN"/>
        </a:p>
      </dgm:t>
    </dgm:pt>
    <dgm:pt modelId="{B2AB9AF8-9BDB-4503-ABD3-0A06E5891A3B}" type="pres">
      <dgm:prSet presAssocID="{819A3BA3-CF78-401E-B0E1-07213E7B1220}" presName="sp" presStyleCnt="0"/>
      <dgm:spPr/>
    </dgm:pt>
    <dgm:pt modelId="{2D1A8488-5C93-41B1-8F34-80635338690E}" type="pres">
      <dgm:prSet presAssocID="{9D2A7EDA-7E78-4FA2-A77D-49FADEF62BDF}" presName="arrowAndChildren" presStyleCnt="0"/>
      <dgm:spPr/>
    </dgm:pt>
    <dgm:pt modelId="{091C1C71-9912-4312-A3DD-0FE60E61D767}" type="pres">
      <dgm:prSet presAssocID="{9D2A7EDA-7E78-4FA2-A77D-49FADEF62BDF}" presName="parentTextArrow" presStyleLbl="node1" presStyleIdx="2" presStyleCnt="5"/>
      <dgm:spPr/>
      <dgm:t>
        <a:bodyPr/>
        <a:lstStyle/>
        <a:p>
          <a:endParaRPr lang="en-IN"/>
        </a:p>
      </dgm:t>
    </dgm:pt>
    <dgm:pt modelId="{475346AE-02A7-4203-BA82-C9D3914C9918}" type="pres">
      <dgm:prSet presAssocID="{8CFEAC1B-B910-4EBC-BB80-2C0693461249}" presName="sp" presStyleCnt="0"/>
      <dgm:spPr/>
    </dgm:pt>
    <dgm:pt modelId="{691F97FC-5101-47A0-BDD9-B62D2D3E34B2}" type="pres">
      <dgm:prSet presAssocID="{9F0D3A9C-5BD4-44A4-839B-79E1A2099B5A}" presName="arrowAndChildren" presStyleCnt="0"/>
      <dgm:spPr/>
    </dgm:pt>
    <dgm:pt modelId="{FD617609-EE30-48EE-A662-8792BA8C02A9}" type="pres">
      <dgm:prSet presAssocID="{9F0D3A9C-5BD4-44A4-839B-79E1A2099B5A}" presName="parentTextArrow" presStyleLbl="node1" presStyleIdx="3" presStyleCnt="5" custLinFactNeighborY="-1175"/>
      <dgm:spPr/>
      <dgm:t>
        <a:bodyPr/>
        <a:lstStyle/>
        <a:p>
          <a:endParaRPr lang="en-IN"/>
        </a:p>
      </dgm:t>
    </dgm:pt>
    <dgm:pt modelId="{7057DD47-146F-47D0-94C5-FCEFC95A5E9F}" type="pres">
      <dgm:prSet presAssocID="{E540CE25-2C36-4A61-9710-65E9DD422E62}" presName="sp" presStyleCnt="0"/>
      <dgm:spPr/>
    </dgm:pt>
    <dgm:pt modelId="{C115C0D8-E342-4142-9AD9-272E45B689FB}" type="pres">
      <dgm:prSet presAssocID="{F88C45CB-2258-4F88-8BBC-085ABD47B117}" presName="arrowAndChildren" presStyleCnt="0"/>
      <dgm:spPr/>
    </dgm:pt>
    <dgm:pt modelId="{68251B45-808B-4C8C-88FA-90C6474C056A}" type="pres">
      <dgm:prSet presAssocID="{F88C45CB-2258-4F88-8BBC-085ABD47B117}" presName="parentTextArrow" presStyleLbl="node1" presStyleIdx="4" presStyleCnt="5" custScaleX="100000" custScaleY="144432" custLinFactNeighborY="-381"/>
      <dgm:spPr/>
      <dgm:t>
        <a:bodyPr/>
        <a:lstStyle/>
        <a:p>
          <a:endParaRPr lang="en-IN"/>
        </a:p>
      </dgm:t>
    </dgm:pt>
  </dgm:ptLst>
  <dgm:cxnLst>
    <dgm:cxn modelId="{E2D6FA4C-8CAB-4F42-BDF5-6567F40FFEAA}" type="presOf" srcId="{BBC55FEE-B69A-4A2E-B5B4-20A9CFDD64DA}" destId="{E6C7330D-9A03-4E2E-8B61-91DC97C43350}" srcOrd="0" destOrd="0" presId="urn:microsoft.com/office/officeart/2005/8/layout/process4"/>
    <dgm:cxn modelId="{8E2749E0-801E-483C-82B7-3996F4DE212E}" type="presOf" srcId="{F88C45CB-2258-4F88-8BBC-085ABD47B117}" destId="{68251B45-808B-4C8C-88FA-90C6474C056A}" srcOrd="0" destOrd="0" presId="urn:microsoft.com/office/officeart/2005/8/layout/process4"/>
    <dgm:cxn modelId="{56BB1A00-EC48-4748-8F0E-5A93ABA1DE8E}" type="presOf" srcId="{9F0D3A9C-5BD4-44A4-839B-79E1A2099B5A}" destId="{FD617609-EE30-48EE-A662-8792BA8C02A9}" srcOrd="0" destOrd="0" presId="urn:microsoft.com/office/officeart/2005/8/layout/process4"/>
    <dgm:cxn modelId="{1BE2E2CC-F816-4D1B-B218-3B88EA183947}" srcId="{BBC55FEE-B69A-4A2E-B5B4-20A9CFDD64DA}" destId="{9D2A7EDA-7E78-4FA2-A77D-49FADEF62BDF}" srcOrd="2" destOrd="0" parTransId="{7DE73D35-4ADD-4C36-BD57-35E98678538C}" sibTransId="{819A3BA3-CF78-401E-B0E1-07213E7B1220}"/>
    <dgm:cxn modelId="{EFE38170-6DC4-487A-B317-C427EE39908E}" type="presOf" srcId="{33B7B487-4240-4D6F-AA5E-D033B8DA5422}" destId="{0D74A9A7-6E65-4286-B7F4-A608F8105CF8}" srcOrd="0" destOrd="0" presId="urn:microsoft.com/office/officeart/2005/8/layout/process4"/>
    <dgm:cxn modelId="{A19112C5-4010-4015-8813-1C518ACCE4F7}" type="presOf" srcId="{0DE8814E-0399-4FF4-8BA9-12FC13347442}" destId="{84C1C79B-6407-4829-BD5B-BACC513E2C92}" srcOrd="0" destOrd="0" presId="urn:microsoft.com/office/officeart/2005/8/layout/process4"/>
    <dgm:cxn modelId="{58706EBF-26B2-417D-862E-6C65871654CA}" srcId="{BBC55FEE-B69A-4A2E-B5B4-20A9CFDD64DA}" destId="{0DE8814E-0399-4FF4-8BA9-12FC13347442}" srcOrd="4" destOrd="0" parTransId="{FBE2169F-606F-426E-A7DF-E7614E512361}" sibTransId="{97C0FE4E-4CC6-4A7D-BA48-E0F6A6AC9163}"/>
    <dgm:cxn modelId="{235A3E47-1E95-4BAC-A7DB-840785FDC771}" type="presOf" srcId="{9D2A7EDA-7E78-4FA2-A77D-49FADEF62BDF}" destId="{091C1C71-9912-4312-A3DD-0FE60E61D767}" srcOrd="0" destOrd="0" presId="urn:microsoft.com/office/officeart/2005/8/layout/process4"/>
    <dgm:cxn modelId="{38A94B51-C93C-4BB1-A5F3-E2A49E77D0A0}" srcId="{BBC55FEE-B69A-4A2E-B5B4-20A9CFDD64DA}" destId="{9F0D3A9C-5BD4-44A4-839B-79E1A2099B5A}" srcOrd="1" destOrd="0" parTransId="{D561EA99-600F-47CF-8C7F-DC51D55834B2}" sibTransId="{8CFEAC1B-B910-4EBC-BB80-2C0693461249}"/>
    <dgm:cxn modelId="{B8DFCD7A-0A66-4A18-9B0D-CD0928E94071}" srcId="{BBC55FEE-B69A-4A2E-B5B4-20A9CFDD64DA}" destId="{F88C45CB-2258-4F88-8BBC-085ABD47B117}" srcOrd="0" destOrd="0" parTransId="{C1451C59-AB54-4A78-87D8-33D69B180312}" sibTransId="{E540CE25-2C36-4A61-9710-65E9DD422E62}"/>
    <dgm:cxn modelId="{2791589E-AB64-4B67-BD61-3A97DC693E10}" srcId="{BBC55FEE-B69A-4A2E-B5B4-20A9CFDD64DA}" destId="{33B7B487-4240-4D6F-AA5E-D033B8DA5422}" srcOrd="3" destOrd="0" parTransId="{D9AA34AA-3D7B-4C1B-81F5-680D9D908450}" sibTransId="{888EFB87-5A9A-418D-A647-9A57E0BD8576}"/>
    <dgm:cxn modelId="{5B09032A-4973-44CA-BC00-B9FCE3B0CBF0}" type="presParOf" srcId="{E6C7330D-9A03-4E2E-8B61-91DC97C43350}" destId="{E0E733E7-871A-460D-BE94-D5927741FD3A}" srcOrd="0" destOrd="0" presId="urn:microsoft.com/office/officeart/2005/8/layout/process4"/>
    <dgm:cxn modelId="{7E30821E-61CD-467E-B84D-5CACED6A6F65}" type="presParOf" srcId="{E0E733E7-871A-460D-BE94-D5927741FD3A}" destId="{84C1C79B-6407-4829-BD5B-BACC513E2C92}" srcOrd="0" destOrd="0" presId="urn:microsoft.com/office/officeart/2005/8/layout/process4"/>
    <dgm:cxn modelId="{977505CF-9832-4BB8-AEAC-5349AB20777A}" type="presParOf" srcId="{E6C7330D-9A03-4E2E-8B61-91DC97C43350}" destId="{E7DE0769-9A66-4457-9E5E-280127806999}" srcOrd="1" destOrd="0" presId="urn:microsoft.com/office/officeart/2005/8/layout/process4"/>
    <dgm:cxn modelId="{4AAE94FA-940E-444C-8A6F-89D48DE756B8}" type="presParOf" srcId="{E6C7330D-9A03-4E2E-8B61-91DC97C43350}" destId="{CF2B6922-4CAC-4C2A-B809-B47DE954373D}" srcOrd="2" destOrd="0" presId="urn:microsoft.com/office/officeart/2005/8/layout/process4"/>
    <dgm:cxn modelId="{6B81965A-9395-4460-821D-AAB3E4BD4D0E}" type="presParOf" srcId="{CF2B6922-4CAC-4C2A-B809-B47DE954373D}" destId="{0D74A9A7-6E65-4286-B7F4-A608F8105CF8}" srcOrd="0" destOrd="0" presId="urn:microsoft.com/office/officeart/2005/8/layout/process4"/>
    <dgm:cxn modelId="{E0CCE98F-D023-4A24-8C52-754F1A667751}" type="presParOf" srcId="{E6C7330D-9A03-4E2E-8B61-91DC97C43350}" destId="{B2AB9AF8-9BDB-4503-ABD3-0A06E5891A3B}" srcOrd="3" destOrd="0" presId="urn:microsoft.com/office/officeart/2005/8/layout/process4"/>
    <dgm:cxn modelId="{D96B87D7-AB3A-4FEE-A885-D57462B0571C}" type="presParOf" srcId="{E6C7330D-9A03-4E2E-8B61-91DC97C43350}" destId="{2D1A8488-5C93-41B1-8F34-80635338690E}" srcOrd="4" destOrd="0" presId="urn:microsoft.com/office/officeart/2005/8/layout/process4"/>
    <dgm:cxn modelId="{0B49D92D-46E8-429D-90A8-5ED691EAA95D}" type="presParOf" srcId="{2D1A8488-5C93-41B1-8F34-80635338690E}" destId="{091C1C71-9912-4312-A3DD-0FE60E61D767}" srcOrd="0" destOrd="0" presId="urn:microsoft.com/office/officeart/2005/8/layout/process4"/>
    <dgm:cxn modelId="{B57AF982-325B-4C79-8E8C-1D4BA95FDCBA}" type="presParOf" srcId="{E6C7330D-9A03-4E2E-8B61-91DC97C43350}" destId="{475346AE-02A7-4203-BA82-C9D3914C9918}" srcOrd="5" destOrd="0" presId="urn:microsoft.com/office/officeart/2005/8/layout/process4"/>
    <dgm:cxn modelId="{6ED293CB-9A53-4215-8715-7C01BEBA82AB}" type="presParOf" srcId="{E6C7330D-9A03-4E2E-8B61-91DC97C43350}" destId="{691F97FC-5101-47A0-BDD9-B62D2D3E34B2}" srcOrd="6" destOrd="0" presId="urn:microsoft.com/office/officeart/2005/8/layout/process4"/>
    <dgm:cxn modelId="{9C5E8BA0-BEEA-4664-8D41-72D0B06F1522}" type="presParOf" srcId="{691F97FC-5101-47A0-BDD9-B62D2D3E34B2}" destId="{FD617609-EE30-48EE-A662-8792BA8C02A9}" srcOrd="0" destOrd="0" presId="urn:microsoft.com/office/officeart/2005/8/layout/process4"/>
    <dgm:cxn modelId="{B9903DEB-7DFD-4021-89EA-38CE806CC29D}" type="presParOf" srcId="{E6C7330D-9A03-4E2E-8B61-91DC97C43350}" destId="{7057DD47-146F-47D0-94C5-FCEFC95A5E9F}" srcOrd="7" destOrd="0" presId="urn:microsoft.com/office/officeart/2005/8/layout/process4"/>
    <dgm:cxn modelId="{5C300D1B-EAB5-4CDA-8DEF-24AED834681A}" type="presParOf" srcId="{E6C7330D-9A03-4E2E-8B61-91DC97C43350}" destId="{C115C0D8-E342-4142-9AD9-272E45B689FB}" srcOrd="8" destOrd="0" presId="urn:microsoft.com/office/officeart/2005/8/layout/process4"/>
    <dgm:cxn modelId="{FA0D3E4E-E490-41DB-B2AA-EB0CE8449547}" type="presParOf" srcId="{C115C0D8-E342-4142-9AD9-272E45B689FB}" destId="{68251B45-808B-4C8C-88FA-90C6474C056A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BC55FEE-B69A-4A2E-B5B4-20A9CFDD64DA}" type="doc">
      <dgm:prSet loTypeId="urn:microsoft.com/office/officeart/2005/8/layout/process4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9D2A7EDA-7E78-4FA2-A77D-49FADEF62BDF}">
      <dgm:prSet phldrT="[Text]" custT="1"/>
      <dgm:spPr/>
      <dgm:t>
        <a:bodyPr/>
        <a:lstStyle/>
        <a:p>
          <a:r>
            <a:rPr lang="bn-BD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কাগজ</a:t>
          </a:r>
          <a:endParaRPr lang="en-IN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DE73D35-4ADD-4C36-BD57-35E98678538C}" type="parTrans" cxnId="{1BE2E2CC-F816-4D1B-B218-3B88EA183947}">
      <dgm:prSet/>
      <dgm:spPr/>
      <dgm:t>
        <a:bodyPr/>
        <a:lstStyle/>
        <a:p>
          <a:endParaRPr lang="en-IN"/>
        </a:p>
      </dgm:t>
    </dgm:pt>
    <dgm:pt modelId="{819A3BA3-CF78-401E-B0E1-07213E7B1220}" type="sibTrans" cxnId="{1BE2E2CC-F816-4D1B-B218-3B88EA183947}">
      <dgm:prSet/>
      <dgm:spPr/>
      <dgm:t>
        <a:bodyPr/>
        <a:lstStyle/>
        <a:p>
          <a:endParaRPr lang="en-IN"/>
        </a:p>
      </dgm:t>
    </dgm:pt>
    <dgm:pt modelId="{9F0D3A9C-5BD4-44A4-839B-79E1A2099B5A}">
      <dgm:prSet custT="1"/>
      <dgm:spPr/>
      <dgm:t>
        <a:bodyPr/>
        <a:lstStyle/>
        <a:p>
          <a:r>
            <a:rPr lang="bn-BD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টেপ রেকর্ডার</a:t>
          </a:r>
          <a:endParaRPr lang="en-GB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561EA99-600F-47CF-8C7F-DC51D55834B2}" type="parTrans" cxnId="{38A94B51-C93C-4BB1-A5F3-E2A49E77D0A0}">
      <dgm:prSet/>
      <dgm:spPr/>
      <dgm:t>
        <a:bodyPr/>
        <a:lstStyle/>
        <a:p>
          <a:endParaRPr lang="en-IN"/>
        </a:p>
      </dgm:t>
    </dgm:pt>
    <dgm:pt modelId="{8CFEAC1B-B910-4EBC-BB80-2C0693461249}" type="sibTrans" cxnId="{38A94B51-C93C-4BB1-A5F3-E2A49E77D0A0}">
      <dgm:prSet/>
      <dgm:spPr/>
      <dgm:t>
        <a:bodyPr/>
        <a:lstStyle/>
        <a:p>
          <a:endParaRPr lang="en-IN"/>
        </a:p>
      </dgm:t>
    </dgm:pt>
    <dgm:pt modelId="{33B7B487-4240-4D6F-AA5E-D033B8DA5422}">
      <dgm:prSet phldrT="[Text]" custT="1"/>
      <dgm:spPr/>
      <dgm:t>
        <a:bodyPr/>
        <a:lstStyle/>
        <a:p>
          <a:r>
            <a:rPr lang="bn-BD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দেয়ালচিত্র</a:t>
          </a:r>
          <a:endParaRPr lang="en-IN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88EFB87-5A9A-418D-A647-9A57E0BD8576}" type="sibTrans" cxnId="{2791589E-AB64-4B67-BD61-3A97DC693E10}">
      <dgm:prSet/>
      <dgm:spPr/>
      <dgm:t>
        <a:bodyPr/>
        <a:lstStyle/>
        <a:p>
          <a:endParaRPr lang="en-IN"/>
        </a:p>
      </dgm:t>
    </dgm:pt>
    <dgm:pt modelId="{D9AA34AA-3D7B-4C1B-81F5-680D9D908450}" type="parTrans" cxnId="{2791589E-AB64-4B67-BD61-3A97DC693E10}">
      <dgm:prSet/>
      <dgm:spPr/>
      <dgm:t>
        <a:bodyPr/>
        <a:lstStyle/>
        <a:p>
          <a:endParaRPr lang="en-IN"/>
        </a:p>
      </dgm:t>
    </dgm:pt>
    <dgm:pt modelId="{0DE8814E-0399-4FF4-8BA9-12FC13347442}">
      <dgm:prSet custT="1"/>
      <dgm:spPr/>
      <dgm:t>
        <a:bodyPr/>
        <a:lstStyle/>
        <a:p>
          <a:r>
            <a:rPr lang="bn-BD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সিডি</a:t>
          </a:r>
          <a:endParaRPr lang="en-IN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BE2169F-606F-426E-A7DF-E7614E512361}" type="parTrans" cxnId="{58706EBF-26B2-417D-862E-6C65871654CA}">
      <dgm:prSet/>
      <dgm:spPr/>
      <dgm:t>
        <a:bodyPr/>
        <a:lstStyle/>
        <a:p>
          <a:endParaRPr lang="en-IN"/>
        </a:p>
      </dgm:t>
    </dgm:pt>
    <dgm:pt modelId="{97C0FE4E-4CC6-4A7D-BA48-E0F6A6AC9163}" type="sibTrans" cxnId="{58706EBF-26B2-417D-862E-6C65871654CA}">
      <dgm:prSet/>
      <dgm:spPr/>
      <dgm:t>
        <a:bodyPr/>
        <a:lstStyle/>
        <a:p>
          <a:endParaRPr lang="en-IN"/>
        </a:p>
      </dgm:t>
    </dgm:pt>
    <dgm:pt modelId="{F88C45CB-2258-4F88-8BBC-085ABD47B117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bn-BD" sz="4000" dirty="0" smtClean="0">
              <a:latin typeface="NikoshBAN" panose="02000000000000000000" pitchFamily="2" charset="0"/>
              <a:cs typeface="NikoshBAN" panose="02000000000000000000" pitchFamily="2" charset="0"/>
            </a:rPr>
            <a:t>তথ্য সংরক্ষণ প্রযুক্তি</a:t>
          </a:r>
          <a:endParaRPr lang="en-IN" sz="4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540CE25-2C36-4A61-9710-65E9DD422E62}" type="sibTrans" cxnId="{B8DFCD7A-0A66-4A18-9B0D-CD0928E94071}">
      <dgm:prSet/>
      <dgm:spPr/>
      <dgm:t>
        <a:bodyPr/>
        <a:lstStyle/>
        <a:p>
          <a:endParaRPr lang="en-IN"/>
        </a:p>
      </dgm:t>
    </dgm:pt>
    <dgm:pt modelId="{C1451C59-AB54-4A78-87D8-33D69B180312}" type="parTrans" cxnId="{B8DFCD7A-0A66-4A18-9B0D-CD0928E94071}">
      <dgm:prSet/>
      <dgm:spPr/>
      <dgm:t>
        <a:bodyPr/>
        <a:lstStyle/>
        <a:p>
          <a:endParaRPr lang="en-IN"/>
        </a:p>
      </dgm:t>
    </dgm:pt>
    <dgm:pt modelId="{E6C7330D-9A03-4E2E-8B61-91DC97C43350}" type="pres">
      <dgm:prSet presAssocID="{BBC55FEE-B69A-4A2E-B5B4-20A9CFDD64D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E0E733E7-871A-460D-BE94-D5927741FD3A}" type="pres">
      <dgm:prSet presAssocID="{0DE8814E-0399-4FF4-8BA9-12FC13347442}" presName="boxAndChildren" presStyleCnt="0"/>
      <dgm:spPr/>
    </dgm:pt>
    <dgm:pt modelId="{84C1C79B-6407-4829-BD5B-BACC513E2C92}" type="pres">
      <dgm:prSet presAssocID="{0DE8814E-0399-4FF4-8BA9-12FC13347442}" presName="parentTextBox" presStyleLbl="node1" presStyleIdx="0" presStyleCnt="5"/>
      <dgm:spPr/>
      <dgm:t>
        <a:bodyPr/>
        <a:lstStyle/>
        <a:p>
          <a:endParaRPr lang="en-IN"/>
        </a:p>
      </dgm:t>
    </dgm:pt>
    <dgm:pt modelId="{E7DE0769-9A66-4457-9E5E-280127806999}" type="pres">
      <dgm:prSet presAssocID="{888EFB87-5A9A-418D-A647-9A57E0BD8576}" presName="sp" presStyleCnt="0"/>
      <dgm:spPr/>
    </dgm:pt>
    <dgm:pt modelId="{CF2B6922-4CAC-4C2A-B809-B47DE954373D}" type="pres">
      <dgm:prSet presAssocID="{33B7B487-4240-4D6F-AA5E-D033B8DA5422}" presName="arrowAndChildren" presStyleCnt="0"/>
      <dgm:spPr/>
    </dgm:pt>
    <dgm:pt modelId="{0D74A9A7-6E65-4286-B7F4-A608F8105CF8}" type="pres">
      <dgm:prSet presAssocID="{33B7B487-4240-4D6F-AA5E-D033B8DA5422}" presName="parentTextArrow" presStyleLbl="node1" presStyleIdx="1" presStyleCnt="5"/>
      <dgm:spPr/>
      <dgm:t>
        <a:bodyPr/>
        <a:lstStyle/>
        <a:p>
          <a:endParaRPr lang="en-IN"/>
        </a:p>
      </dgm:t>
    </dgm:pt>
    <dgm:pt modelId="{B2AB9AF8-9BDB-4503-ABD3-0A06E5891A3B}" type="pres">
      <dgm:prSet presAssocID="{819A3BA3-CF78-401E-B0E1-07213E7B1220}" presName="sp" presStyleCnt="0"/>
      <dgm:spPr/>
    </dgm:pt>
    <dgm:pt modelId="{2D1A8488-5C93-41B1-8F34-80635338690E}" type="pres">
      <dgm:prSet presAssocID="{9D2A7EDA-7E78-4FA2-A77D-49FADEF62BDF}" presName="arrowAndChildren" presStyleCnt="0"/>
      <dgm:spPr/>
    </dgm:pt>
    <dgm:pt modelId="{091C1C71-9912-4312-A3DD-0FE60E61D767}" type="pres">
      <dgm:prSet presAssocID="{9D2A7EDA-7E78-4FA2-A77D-49FADEF62BDF}" presName="parentTextArrow" presStyleLbl="node1" presStyleIdx="2" presStyleCnt="5"/>
      <dgm:spPr/>
      <dgm:t>
        <a:bodyPr/>
        <a:lstStyle/>
        <a:p>
          <a:endParaRPr lang="en-IN"/>
        </a:p>
      </dgm:t>
    </dgm:pt>
    <dgm:pt modelId="{475346AE-02A7-4203-BA82-C9D3914C9918}" type="pres">
      <dgm:prSet presAssocID="{8CFEAC1B-B910-4EBC-BB80-2C0693461249}" presName="sp" presStyleCnt="0"/>
      <dgm:spPr/>
    </dgm:pt>
    <dgm:pt modelId="{691F97FC-5101-47A0-BDD9-B62D2D3E34B2}" type="pres">
      <dgm:prSet presAssocID="{9F0D3A9C-5BD4-44A4-839B-79E1A2099B5A}" presName="arrowAndChildren" presStyleCnt="0"/>
      <dgm:spPr/>
    </dgm:pt>
    <dgm:pt modelId="{FD617609-EE30-48EE-A662-8792BA8C02A9}" type="pres">
      <dgm:prSet presAssocID="{9F0D3A9C-5BD4-44A4-839B-79E1A2099B5A}" presName="parentTextArrow" presStyleLbl="node1" presStyleIdx="3" presStyleCnt="5" custLinFactNeighborY="-1175"/>
      <dgm:spPr/>
      <dgm:t>
        <a:bodyPr/>
        <a:lstStyle/>
        <a:p>
          <a:endParaRPr lang="en-IN"/>
        </a:p>
      </dgm:t>
    </dgm:pt>
    <dgm:pt modelId="{7057DD47-146F-47D0-94C5-FCEFC95A5E9F}" type="pres">
      <dgm:prSet presAssocID="{E540CE25-2C36-4A61-9710-65E9DD422E62}" presName="sp" presStyleCnt="0"/>
      <dgm:spPr/>
    </dgm:pt>
    <dgm:pt modelId="{C115C0D8-E342-4142-9AD9-272E45B689FB}" type="pres">
      <dgm:prSet presAssocID="{F88C45CB-2258-4F88-8BBC-085ABD47B117}" presName="arrowAndChildren" presStyleCnt="0"/>
      <dgm:spPr/>
    </dgm:pt>
    <dgm:pt modelId="{68251B45-808B-4C8C-88FA-90C6474C056A}" type="pres">
      <dgm:prSet presAssocID="{F88C45CB-2258-4F88-8BBC-085ABD47B117}" presName="parentTextArrow" presStyleLbl="node1" presStyleIdx="4" presStyleCnt="5" custScaleX="100000" custScaleY="144432" custLinFactNeighborY="-381"/>
      <dgm:spPr/>
      <dgm:t>
        <a:bodyPr/>
        <a:lstStyle/>
        <a:p>
          <a:endParaRPr lang="en-IN"/>
        </a:p>
      </dgm:t>
    </dgm:pt>
  </dgm:ptLst>
  <dgm:cxnLst>
    <dgm:cxn modelId="{DB50CA7C-BDBB-4B83-91EC-0D9D5483F139}" type="presOf" srcId="{9D2A7EDA-7E78-4FA2-A77D-49FADEF62BDF}" destId="{091C1C71-9912-4312-A3DD-0FE60E61D767}" srcOrd="0" destOrd="0" presId="urn:microsoft.com/office/officeart/2005/8/layout/process4"/>
    <dgm:cxn modelId="{8DB92393-00B0-43AC-8511-E310CAD2B23F}" type="presOf" srcId="{0DE8814E-0399-4FF4-8BA9-12FC13347442}" destId="{84C1C79B-6407-4829-BD5B-BACC513E2C92}" srcOrd="0" destOrd="0" presId="urn:microsoft.com/office/officeart/2005/8/layout/process4"/>
    <dgm:cxn modelId="{8DC1F965-0AD0-43E2-ACF4-6B40BD03EA34}" type="presOf" srcId="{33B7B487-4240-4D6F-AA5E-D033B8DA5422}" destId="{0D74A9A7-6E65-4286-B7F4-A608F8105CF8}" srcOrd="0" destOrd="0" presId="urn:microsoft.com/office/officeart/2005/8/layout/process4"/>
    <dgm:cxn modelId="{2791589E-AB64-4B67-BD61-3A97DC693E10}" srcId="{BBC55FEE-B69A-4A2E-B5B4-20A9CFDD64DA}" destId="{33B7B487-4240-4D6F-AA5E-D033B8DA5422}" srcOrd="3" destOrd="0" parTransId="{D9AA34AA-3D7B-4C1B-81F5-680D9D908450}" sibTransId="{888EFB87-5A9A-418D-A647-9A57E0BD8576}"/>
    <dgm:cxn modelId="{B8DFCD7A-0A66-4A18-9B0D-CD0928E94071}" srcId="{BBC55FEE-B69A-4A2E-B5B4-20A9CFDD64DA}" destId="{F88C45CB-2258-4F88-8BBC-085ABD47B117}" srcOrd="0" destOrd="0" parTransId="{C1451C59-AB54-4A78-87D8-33D69B180312}" sibTransId="{E540CE25-2C36-4A61-9710-65E9DD422E62}"/>
    <dgm:cxn modelId="{1BE2E2CC-F816-4D1B-B218-3B88EA183947}" srcId="{BBC55FEE-B69A-4A2E-B5B4-20A9CFDD64DA}" destId="{9D2A7EDA-7E78-4FA2-A77D-49FADEF62BDF}" srcOrd="2" destOrd="0" parTransId="{7DE73D35-4ADD-4C36-BD57-35E98678538C}" sibTransId="{819A3BA3-CF78-401E-B0E1-07213E7B1220}"/>
    <dgm:cxn modelId="{0002C670-EADB-463D-AA15-3EA2660AA15D}" type="presOf" srcId="{9F0D3A9C-5BD4-44A4-839B-79E1A2099B5A}" destId="{FD617609-EE30-48EE-A662-8792BA8C02A9}" srcOrd="0" destOrd="0" presId="urn:microsoft.com/office/officeart/2005/8/layout/process4"/>
    <dgm:cxn modelId="{58706EBF-26B2-417D-862E-6C65871654CA}" srcId="{BBC55FEE-B69A-4A2E-B5B4-20A9CFDD64DA}" destId="{0DE8814E-0399-4FF4-8BA9-12FC13347442}" srcOrd="4" destOrd="0" parTransId="{FBE2169F-606F-426E-A7DF-E7614E512361}" sibTransId="{97C0FE4E-4CC6-4A7D-BA48-E0F6A6AC9163}"/>
    <dgm:cxn modelId="{06BDDAEA-858C-407B-9548-7B4D63DB7437}" type="presOf" srcId="{BBC55FEE-B69A-4A2E-B5B4-20A9CFDD64DA}" destId="{E6C7330D-9A03-4E2E-8B61-91DC97C43350}" srcOrd="0" destOrd="0" presId="urn:microsoft.com/office/officeart/2005/8/layout/process4"/>
    <dgm:cxn modelId="{38A94B51-C93C-4BB1-A5F3-E2A49E77D0A0}" srcId="{BBC55FEE-B69A-4A2E-B5B4-20A9CFDD64DA}" destId="{9F0D3A9C-5BD4-44A4-839B-79E1A2099B5A}" srcOrd="1" destOrd="0" parTransId="{D561EA99-600F-47CF-8C7F-DC51D55834B2}" sibTransId="{8CFEAC1B-B910-4EBC-BB80-2C0693461249}"/>
    <dgm:cxn modelId="{391544E3-F987-4059-BC58-1FAA9FAC3B2F}" type="presOf" srcId="{F88C45CB-2258-4F88-8BBC-085ABD47B117}" destId="{68251B45-808B-4C8C-88FA-90C6474C056A}" srcOrd="0" destOrd="0" presId="urn:microsoft.com/office/officeart/2005/8/layout/process4"/>
    <dgm:cxn modelId="{641B0EA5-CFCC-40AC-A0DC-89D2BDB7923E}" type="presParOf" srcId="{E6C7330D-9A03-4E2E-8B61-91DC97C43350}" destId="{E0E733E7-871A-460D-BE94-D5927741FD3A}" srcOrd="0" destOrd="0" presId="urn:microsoft.com/office/officeart/2005/8/layout/process4"/>
    <dgm:cxn modelId="{84023625-CA82-4D40-A8BD-A4C09A99F27E}" type="presParOf" srcId="{E0E733E7-871A-460D-BE94-D5927741FD3A}" destId="{84C1C79B-6407-4829-BD5B-BACC513E2C92}" srcOrd="0" destOrd="0" presId="urn:microsoft.com/office/officeart/2005/8/layout/process4"/>
    <dgm:cxn modelId="{23DEAEB3-8817-4E53-B665-DC75F3BFAA93}" type="presParOf" srcId="{E6C7330D-9A03-4E2E-8B61-91DC97C43350}" destId="{E7DE0769-9A66-4457-9E5E-280127806999}" srcOrd="1" destOrd="0" presId="urn:microsoft.com/office/officeart/2005/8/layout/process4"/>
    <dgm:cxn modelId="{8F1D48D2-96D0-469C-BFAA-131F0DBC2B3E}" type="presParOf" srcId="{E6C7330D-9A03-4E2E-8B61-91DC97C43350}" destId="{CF2B6922-4CAC-4C2A-B809-B47DE954373D}" srcOrd="2" destOrd="0" presId="urn:microsoft.com/office/officeart/2005/8/layout/process4"/>
    <dgm:cxn modelId="{5AB18FDA-D3A4-421A-A0C1-358756B09585}" type="presParOf" srcId="{CF2B6922-4CAC-4C2A-B809-B47DE954373D}" destId="{0D74A9A7-6E65-4286-B7F4-A608F8105CF8}" srcOrd="0" destOrd="0" presId="urn:microsoft.com/office/officeart/2005/8/layout/process4"/>
    <dgm:cxn modelId="{152E20C1-1EDD-4099-B263-5EA27AC2EE21}" type="presParOf" srcId="{E6C7330D-9A03-4E2E-8B61-91DC97C43350}" destId="{B2AB9AF8-9BDB-4503-ABD3-0A06E5891A3B}" srcOrd="3" destOrd="0" presId="urn:microsoft.com/office/officeart/2005/8/layout/process4"/>
    <dgm:cxn modelId="{3FA009D0-3079-43ED-9636-AB34F2690950}" type="presParOf" srcId="{E6C7330D-9A03-4E2E-8B61-91DC97C43350}" destId="{2D1A8488-5C93-41B1-8F34-80635338690E}" srcOrd="4" destOrd="0" presId="urn:microsoft.com/office/officeart/2005/8/layout/process4"/>
    <dgm:cxn modelId="{B14D5CE1-B2C3-4ABD-8E93-400F64A467B1}" type="presParOf" srcId="{2D1A8488-5C93-41B1-8F34-80635338690E}" destId="{091C1C71-9912-4312-A3DD-0FE60E61D767}" srcOrd="0" destOrd="0" presId="urn:microsoft.com/office/officeart/2005/8/layout/process4"/>
    <dgm:cxn modelId="{D8C0C51B-CA50-42B1-909A-00E9BC86A578}" type="presParOf" srcId="{E6C7330D-9A03-4E2E-8B61-91DC97C43350}" destId="{475346AE-02A7-4203-BA82-C9D3914C9918}" srcOrd="5" destOrd="0" presId="urn:microsoft.com/office/officeart/2005/8/layout/process4"/>
    <dgm:cxn modelId="{574F76AE-9D55-4EC0-9A45-064124930830}" type="presParOf" srcId="{E6C7330D-9A03-4E2E-8B61-91DC97C43350}" destId="{691F97FC-5101-47A0-BDD9-B62D2D3E34B2}" srcOrd="6" destOrd="0" presId="urn:microsoft.com/office/officeart/2005/8/layout/process4"/>
    <dgm:cxn modelId="{8E4C9B58-BE3B-4143-8533-A0B3A8D7258F}" type="presParOf" srcId="{691F97FC-5101-47A0-BDD9-B62D2D3E34B2}" destId="{FD617609-EE30-48EE-A662-8792BA8C02A9}" srcOrd="0" destOrd="0" presId="urn:microsoft.com/office/officeart/2005/8/layout/process4"/>
    <dgm:cxn modelId="{5A7E80ED-65A0-449A-A4ED-F7ACACCD58B4}" type="presParOf" srcId="{E6C7330D-9A03-4E2E-8B61-91DC97C43350}" destId="{7057DD47-146F-47D0-94C5-FCEFC95A5E9F}" srcOrd="7" destOrd="0" presId="urn:microsoft.com/office/officeart/2005/8/layout/process4"/>
    <dgm:cxn modelId="{ACCAF27C-AC81-448D-8A8A-CC4AE25BC037}" type="presParOf" srcId="{E6C7330D-9A03-4E2E-8B61-91DC97C43350}" destId="{C115C0D8-E342-4142-9AD9-272E45B689FB}" srcOrd="8" destOrd="0" presId="urn:microsoft.com/office/officeart/2005/8/layout/process4"/>
    <dgm:cxn modelId="{0DA06BBC-4EA7-438E-B6A1-DFBAF8A42519}" type="presParOf" srcId="{C115C0D8-E342-4142-9AD9-272E45B689FB}" destId="{68251B45-808B-4C8C-88FA-90C6474C056A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92F3E0-EC23-4C0B-9EE0-DA1D066FD97B}">
      <dsp:nvSpPr>
        <dsp:cNvPr id="0" name=""/>
        <dsp:cNvSpPr/>
      </dsp:nvSpPr>
      <dsp:spPr>
        <a:xfrm>
          <a:off x="3742471" y="2369812"/>
          <a:ext cx="2345934" cy="219349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5715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200" kern="1200" dirty="0">
            <a:latin typeface="Nikosh" pitchFamily="2" charset="0"/>
            <a:cs typeface="Nikosh" pitchFamily="2" charset="0"/>
          </a:endParaRPr>
        </a:p>
      </dsp:txBody>
      <dsp:txXfrm>
        <a:off x="4086025" y="2691042"/>
        <a:ext cx="1658826" cy="1551038"/>
      </dsp:txXfrm>
    </dsp:sp>
    <dsp:sp modelId="{6970B4E0-3D59-4D17-9BF3-4BA07C608BBD}">
      <dsp:nvSpPr>
        <dsp:cNvPr id="0" name=""/>
        <dsp:cNvSpPr/>
      </dsp:nvSpPr>
      <dsp:spPr>
        <a:xfrm rot="16216937">
          <a:off x="4708744" y="2139522"/>
          <a:ext cx="426294" cy="34314"/>
        </a:xfrm>
        <a:custGeom>
          <a:avLst/>
          <a:gdLst/>
          <a:ahLst/>
          <a:cxnLst/>
          <a:rect l="0" t="0" r="0" b="0"/>
          <a:pathLst>
            <a:path>
              <a:moveTo>
                <a:pt x="0" y="17157"/>
              </a:moveTo>
              <a:lnTo>
                <a:pt x="426294" y="1715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4911234" y="2146022"/>
        <a:ext cx="21314" cy="21314"/>
      </dsp:txXfrm>
    </dsp:sp>
    <dsp:sp modelId="{5395681E-E714-4A08-9DCB-D3E0F5DC6DEF}">
      <dsp:nvSpPr>
        <dsp:cNvPr id="0" name=""/>
        <dsp:cNvSpPr/>
      </dsp:nvSpPr>
      <dsp:spPr>
        <a:xfrm>
          <a:off x="3983365" y="55090"/>
          <a:ext cx="1888455" cy="1888455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4400" kern="1200" dirty="0"/>
        </a:p>
      </dsp:txBody>
      <dsp:txXfrm>
        <a:off x="4259923" y="331648"/>
        <a:ext cx="1335339" cy="1335339"/>
      </dsp:txXfrm>
    </dsp:sp>
    <dsp:sp modelId="{0FE3C5FB-F534-45DB-8C2E-A0E249CA206E}">
      <dsp:nvSpPr>
        <dsp:cNvPr id="0" name=""/>
        <dsp:cNvSpPr/>
      </dsp:nvSpPr>
      <dsp:spPr>
        <a:xfrm rot="19781166">
          <a:off x="5881719" y="2763617"/>
          <a:ext cx="413299" cy="34314"/>
        </a:xfrm>
        <a:custGeom>
          <a:avLst/>
          <a:gdLst/>
          <a:ahLst/>
          <a:cxnLst/>
          <a:rect l="0" t="0" r="0" b="0"/>
          <a:pathLst>
            <a:path>
              <a:moveTo>
                <a:pt x="0" y="17157"/>
              </a:moveTo>
              <a:lnTo>
                <a:pt x="413299" y="1715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6078036" y="2770442"/>
        <a:ext cx="20664" cy="20664"/>
      </dsp:txXfrm>
    </dsp:sp>
    <dsp:sp modelId="{0ECAB953-6910-4128-AE6F-91D8A3F73CBB}">
      <dsp:nvSpPr>
        <dsp:cNvPr id="0" name=""/>
        <dsp:cNvSpPr/>
      </dsp:nvSpPr>
      <dsp:spPr>
        <a:xfrm>
          <a:off x="6137662" y="1255656"/>
          <a:ext cx="1888455" cy="1888455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4400" kern="1200" dirty="0"/>
        </a:p>
      </dsp:txBody>
      <dsp:txXfrm>
        <a:off x="6414220" y="1532214"/>
        <a:ext cx="1335339" cy="1335339"/>
      </dsp:txXfrm>
    </dsp:sp>
    <dsp:sp modelId="{01E6F295-24D8-4D3F-8936-46225F70DA2D}">
      <dsp:nvSpPr>
        <dsp:cNvPr id="0" name=""/>
        <dsp:cNvSpPr/>
      </dsp:nvSpPr>
      <dsp:spPr>
        <a:xfrm rot="1728654">
          <a:off x="5903289" y="4095693"/>
          <a:ext cx="374429" cy="34314"/>
        </a:xfrm>
        <a:custGeom>
          <a:avLst/>
          <a:gdLst/>
          <a:ahLst/>
          <a:cxnLst/>
          <a:rect l="0" t="0" r="0" b="0"/>
          <a:pathLst>
            <a:path>
              <a:moveTo>
                <a:pt x="0" y="17157"/>
              </a:moveTo>
              <a:lnTo>
                <a:pt x="374429" y="1715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6081143" y="4103489"/>
        <a:ext cx="18721" cy="18721"/>
      </dsp:txXfrm>
    </dsp:sp>
    <dsp:sp modelId="{D9312748-E54B-4A24-BD27-9D1941A8E5C0}">
      <dsp:nvSpPr>
        <dsp:cNvPr id="0" name=""/>
        <dsp:cNvSpPr/>
      </dsp:nvSpPr>
      <dsp:spPr>
        <a:xfrm>
          <a:off x="6137662" y="3713887"/>
          <a:ext cx="1888455" cy="1888455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6500" kern="1200"/>
        </a:p>
      </dsp:txBody>
      <dsp:txXfrm>
        <a:off x="6414220" y="3990445"/>
        <a:ext cx="1335339" cy="1335339"/>
      </dsp:txXfrm>
    </dsp:sp>
    <dsp:sp modelId="{8FA56D9D-053A-4EDE-9641-827220E61ECC}">
      <dsp:nvSpPr>
        <dsp:cNvPr id="0" name=""/>
        <dsp:cNvSpPr/>
      </dsp:nvSpPr>
      <dsp:spPr>
        <a:xfrm rot="5346660">
          <a:off x="4745418" y="4735998"/>
          <a:ext cx="379967" cy="34314"/>
        </a:xfrm>
        <a:custGeom>
          <a:avLst/>
          <a:gdLst/>
          <a:ahLst/>
          <a:cxnLst/>
          <a:rect l="0" t="0" r="0" b="0"/>
          <a:pathLst>
            <a:path>
              <a:moveTo>
                <a:pt x="0" y="17157"/>
              </a:moveTo>
              <a:lnTo>
                <a:pt x="379967" y="1715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4925903" y="4743657"/>
        <a:ext cx="18998" cy="18998"/>
      </dsp:txXfrm>
    </dsp:sp>
    <dsp:sp modelId="{D7E12CD8-513C-445C-8D3F-47A41E77D459}">
      <dsp:nvSpPr>
        <dsp:cNvPr id="0" name=""/>
        <dsp:cNvSpPr/>
      </dsp:nvSpPr>
      <dsp:spPr>
        <a:xfrm>
          <a:off x="4008772" y="4943003"/>
          <a:ext cx="1888455" cy="1888455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6500" kern="1200"/>
        </a:p>
      </dsp:txBody>
      <dsp:txXfrm>
        <a:off x="4285330" y="5219561"/>
        <a:ext cx="1335339" cy="1335339"/>
      </dsp:txXfrm>
    </dsp:sp>
    <dsp:sp modelId="{B87798F1-EFF2-4814-BE20-394A5BDFDA99}">
      <dsp:nvSpPr>
        <dsp:cNvPr id="0" name=""/>
        <dsp:cNvSpPr/>
      </dsp:nvSpPr>
      <dsp:spPr>
        <a:xfrm rot="9019637">
          <a:off x="3624198" y="4096814"/>
          <a:ext cx="309905" cy="34314"/>
        </a:xfrm>
        <a:custGeom>
          <a:avLst/>
          <a:gdLst/>
          <a:ahLst/>
          <a:cxnLst/>
          <a:rect l="0" t="0" r="0" b="0"/>
          <a:pathLst>
            <a:path>
              <a:moveTo>
                <a:pt x="0" y="17157"/>
              </a:moveTo>
              <a:lnTo>
                <a:pt x="309905" y="1715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10800000">
        <a:off x="3771403" y="4106224"/>
        <a:ext cx="15495" cy="15495"/>
      </dsp:txXfrm>
    </dsp:sp>
    <dsp:sp modelId="{1EB5CCE4-9CD8-4E63-AF26-56285D31E752}">
      <dsp:nvSpPr>
        <dsp:cNvPr id="0" name=""/>
        <dsp:cNvSpPr/>
      </dsp:nvSpPr>
      <dsp:spPr>
        <a:xfrm>
          <a:off x="1879881" y="3713887"/>
          <a:ext cx="1888455" cy="1888455"/>
        </a:xfrm>
        <a:prstGeom prst="ellipse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4400" kern="1200" dirty="0"/>
        </a:p>
      </dsp:txBody>
      <dsp:txXfrm>
        <a:off x="2156439" y="3990445"/>
        <a:ext cx="1335339" cy="1335339"/>
      </dsp:txXfrm>
    </dsp:sp>
    <dsp:sp modelId="{569A896F-9FE5-41CD-BEB8-B1AC7A4039DF}">
      <dsp:nvSpPr>
        <dsp:cNvPr id="0" name=""/>
        <dsp:cNvSpPr/>
      </dsp:nvSpPr>
      <dsp:spPr>
        <a:xfrm rot="12672149">
          <a:off x="3606444" y="2762514"/>
          <a:ext cx="349829" cy="34314"/>
        </a:xfrm>
        <a:custGeom>
          <a:avLst/>
          <a:gdLst/>
          <a:ahLst/>
          <a:cxnLst/>
          <a:rect l="0" t="0" r="0" b="0"/>
          <a:pathLst>
            <a:path>
              <a:moveTo>
                <a:pt x="0" y="17157"/>
              </a:moveTo>
              <a:lnTo>
                <a:pt x="349829" y="1715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10800000">
        <a:off x="3772612" y="2770926"/>
        <a:ext cx="17491" cy="17491"/>
      </dsp:txXfrm>
    </dsp:sp>
    <dsp:sp modelId="{ED92D591-5513-4839-BDF7-F64BA69B29FB}">
      <dsp:nvSpPr>
        <dsp:cNvPr id="0" name=""/>
        <dsp:cNvSpPr/>
      </dsp:nvSpPr>
      <dsp:spPr>
        <a:xfrm>
          <a:off x="1879881" y="1255656"/>
          <a:ext cx="1888455" cy="1888455"/>
        </a:xfrm>
        <a:prstGeom prst="ellipse">
          <a:avLst/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4400" kern="1200" dirty="0"/>
        </a:p>
      </dsp:txBody>
      <dsp:txXfrm>
        <a:off x="2156439" y="1532214"/>
        <a:ext cx="1335339" cy="13353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EBA38E-ED8E-4B4A-ABC1-E1B678FADE40}">
      <dsp:nvSpPr>
        <dsp:cNvPr id="0" name=""/>
        <dsp:cNvSpPr/>
      </dsp:nvSpPr>
      <dsp:spPr>
        <a:xfrm>
          <a:off x="4008772" y="2484772"/>
          <a:ext cx="1888455" cy="188845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তথ্য প্রযুক্তির ব্যবহার</a:t>
          </a:r>
          <a:endParaRPr lang="en-GB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285330" y="2761330"/>
        <a:ext cx="1335339" cy="1335339"/>
      </dsp:txXfrm>
    </dsp:sp>
    <dsp:sp modelId="{394D4DF9-E4C3-4182-BEB0-B652A1FAD15F}">
      <dsp:nvSpPr>
        <dsp:cNvPr id="0" name=""/>
        <dsp:cNvSpPr/>
      </dsp:nvSpPr>
      <dsp:spPr>
        <a:xfrm rot="16200000">
          <a:off x="4668112" y="2182726"/>
          <a:ext cx="569775" cy="34314"/>
        </a:xfrm>
        <a:custGeom>
          <a:avLst/>
          <a:gdLst/>
          <a:ahLst/>
          <a:cxnLst/>
          <a:rect l="0" t="0" r="0" b="0"/>
          <a:pathLst>
            <a:path>
              <a:moveTo>
                <a:pt x="0" y="17157"/>
              </a:moveTo>
              <a:lnTo>
                <a:pt x="569775" y="17157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4938755" y="2185639"/>
        <a:ext cx="28488" cy="28488"/>
      </dsp:txXfrm>
    </dsp:sp>
    <dsp:sp modelId="{03C275F2-83B1-4038-B4A4-609DE1E2F003}">
      <dsp:nvSpPr>
        <dsp:cNvPr id="0" name=""/>
        <dsp:cNvSpPr/>
      </dsp:nvSpPr>
      <dsp:spPr>
        <a:xfrm>
          <a:off x="4008772" y="26540"/>
          <a:ext cx="1888455" cy="188845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5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ব্যবসা</a:t>
          </a:r>
          <a:endParaRPr lang="en-GB" sz="5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285330" y="303098"/>
        <a:ext cx="1335339" cy="1335339"/>
      </dsp:txXfrm>
    </dsp:sp>
    <dsp:sp modelId="{5E10DD8D-61F4-4651-A93E-01FA520B91AF}">
      <dsp:nvSpPr>
        <dsp:cNvPr id="0" name=""/>
        <dsp:cNvSpPr/>
      </dsp:nvSpPr>
      <dsp:spPr>
        <a:xfrm>
          <a:off x="5897227" y="3411842"/>
          <a:ext cx="569775" cy="34314"/>
        </a:xfrm>
        <a:custGeom>
          <a:avLst/>
          <a:gdLst/>
          <a:ahLst/>
          <a:cxnLst/>
          <a:rect l="0" t="0" r="0" b="0"/>
          <a:pathLst>
            <a:path>
              <a:moveTo>
                <a:pt x="0" y="17157"/>
              </a:moveTo>
              <a:lnTo>
                <a:pt x="569775" y="17157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6167871" y="3414755"/>
        <a:ext cx="28488" cy="28488"/>
      </dsp:txXfrm>
    </dsp:sp>
    <dsp:sp modelId="{47CB3619-D54E-4FE2-8C46-ECD44147FB4F}">
      <dsp:nvSpPr>
        <dsp:cNvPr id="0" name=""/>
        <dsp:cNvSpPr/>
      </dsp:nvSpPr>
      <dsp:spPr>
        <a:xfrm>
          <a:off x="6467003" y="2484772"/>
          <a:ext cx="1888455" cy="1888455"/>
        </a:xfrm>
        <a:prstGeom prst="ellipse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6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শিক্ষা</a:t>
          </a:r>
          <a:endParaRPr lang="en-GB" sz="6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743561" y="2761330"/>
        <a:ext cx="1335339" cy="1335339"/>
      </dsp:txXfrm>
    </dsp:sp>
    <dsp:sp modelId="{FE09F6C4-E4E8-45DD-AE0C-9659C0B5E715}">
      <dsp:nvSpPr>
        <dsp:cNvPr id="0" name=""/>
        <dsp:cNvSpPr/>
      </dsp:nvSpPr>
      <dsp:spPr>
        <a:xfrm rot="5400000">
          <a:off x="4668112" y="4640958"/>
          <a:ext cx="569775" cy="34314"/>
        </a:xfrm>
        <a:custGeom>
          <a:avLst/>
          <a:gdLst/>
          <a:ahLst/>
          <a:cxnLst/>
          <a:rect l="0" t="0" r="0" b="0"/>
          <a:pathLst>
            <a:path>
              <a:moveTo>
                <a:pt x="0" y="17157"/>
              </a:moveTo>
              <a:lnTo>
                <a:pt x="569775" y="17157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4938755" y="4643871"/>
        <a:ext cx="28488" cy="28488"/>
      </dsp:txXfrm>
    </dsp:sp>
    <dsp:sp modelId="{D877FCE6-594D-4E8E-A8FB-FB1C290A4EE5}">
      <dsp:nvSpPr>
        <dsp:cNvPr id="0" name=""/>
        <dsp:cNvSpPr/>
      </dsp:nvSpPr>
      <dsp:spPr>
        <a:xfrm>
          <a:off x="4008772" y="4943003"/>
          <a:ext cx="1888455" cy="1888455"/>
        </a:xfrm>
        <a:prstGeom prst="ellipse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চিকিৎসা</a:t>
          </a:r>
          <a:endParaRPr lang="en-GB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285330" y="5219561"/>
        <a:ext cx="1335339" cy="1335339"/>
      </dsp:txXfrm>
    </dsp:sp>
    <dsp:sp modelId="{72E17809-3777-428D-9372-399F408C7AE9}">
      <dsp:nvSpPr>
        <dsp:cNvPr id="0" name=""/>
        <dsp:cNvSpPr/>
      </dsp:nvSpPr>
      <dsp:spPr>
        <a:xfrm rot="10800000">
          <a:off x="3438996" y="3411842"/>
          <a:ext cx="569775" cy="34314"/>
        </a:xfrm>
        <a:custGeom>
          <a:avLst/>
          <a:gdLst/>
          <a:ahLst/>
          <a:cxnLst/>
          <a:rect l="0" t="0" r="0" b="0"/>
          <a:pathLst>
            <a:path>
              <a:moveTo>
                <a:pt x="0" y="17157"/>
              </a:moveTo>
              <a:lnTo>
                <a:pt x="569775" y="17157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10800000">
        <a:off x="3709639" y="3414755"/>
        <a:ext cx="28488" cy="28488"/>
      </dsp:txXfrm>
    </dsp:sp>
    <dsp:sp modelId="{C9857621-B0F2-4891-81CD-2CA0721CD1DA}">
      <dsp:nvSpPr>
        <dsp:cNvPr id="0" name=""/>
        <dsp:cNvSpPr/>
      </dsp:nvSpPr>
      <dsp:spPr>
        <a:xfrm>
          <a:off x="1550540" y="2484772"/>
          <a:ext cx="1888455" cy="1888455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6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কৃষি</a:t>
          </a:r>
          <a:endParaRPr lang="en-GB" sz="6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827098" y="2761330"/>
        <a:ext cx="1335339" cy="13353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1B6128-29EC-4761-9A95-7E377CF756B2}">
      <dsp:nvSpPr>
        <dsp:cNvPr id="0" name=""/>
        <dsp:cNvSpPr/>
      </dsp:nvSpPr>
      <dsp:spPr>
        <a:xfrm>
          <a:off x="4372253" y="2254961"/>
          <a:ext cx="2953141" cy="16054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05432"/>
              </a:lnTo>
              <a:lnTo>
                <a:pt x="2953141" y="1105432"/>
              </a:lnTo>
              <a:lnTo>
                <a:pt x="2953141" y="160549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7ADC30-51FA-4CD4-9A18-E74DAB2B4899}">
      <dsp:nvSpPr>
        <dsp:cNvPr id="0" name=""/>
        <dsp:cNvSpPr/>
      </dsp:nvSpPr>
      <dsp:spPr>
        <a:xfrm>
          <a:off x="2077667" y="2254961"/>
          <a:ext cx="2294586" cy="1605497"/>
        </a:xfrm>
        <a:custGeom>
          <a:avLst/>
          <a:gdLst/>
          <a:ahLst/>
          <a:cxnLst/>
          <a:rect l="0" t="0" r="0" b="0"/>
          <a:pathLst>
            <a:path>
              <a:moveTo>
                <a:pt x="2294586" y="0"/>
              </a:moveTo>
              <a:lnTo>
                <a:pt x="2294586" y="1105432"/>
              </a:lnTo>
              <a:lnTo>
                <a:pt x="0" y="1105432"/>
              </a:lnTo>
              <a:lnTo>
                <a:pt x="0" y="160549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8F45EA-2620-4FB6-8DC4-A7CC6B0E7947}">
      <dsp:nvSpPr>
        <dsp:cNvPr id="0" name=""/>
        <dsp:cNvSpPr/>
      </dsp:nvSpPr>
      <dsp:spPr>
        <a:xfrm>
          <a:off x="1448213" y="303384"/>
          <a:ext cx="5848081" cy="1951576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463F2C-6EB8-42AB-B056-8AA488F8B9A8}">
      <dsp:nvSpPr>
        <dsp:cNvPr id="0" name=""/>
        <dsp:cNvSpPr/>
      </dsp:nvSpPr>
      <dsp:spPr>
        <a:xfrm>
          <a:off x="2047990" y="873173"/>
          <a:ext cx="5848081" cy="1951576"/>
        </a:xfrm>
        <a:prstGeom prst="roundRect">
          <a:avLst>
            <a:gd name="adj" fmla="val 10000"/>
          </a:avLst>
        </a:prstGeom>
        <a:solidFill>
          <a:schemeClr val="accent6">
            <a:lumMod val="75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1460" tIns="251460" rIns="251460" bIns="251460" numCol="1" spcCol="1270" anchor="ctr" anchorCtr="0">
          <a:noAutofit/>
        </a:bodyPr>
        <a:lstStyle/>
        <a:p>
          <a:pPr lvl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600" b="1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তথ্য</a:t>
          </a:r>
          <a:r>
            <a:rPr lang="en-US" sz="6600" b="1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6600" b="1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যোগাযোগ</a:t>
          </a:r>
          <a:r>
            <a:rPr lang="en-US" sz="6600" b="1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6600" b="1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প্রযুক্তি</a:t>
          </a:r>
          <a:endParaRPr lang="en-GB" sz="6600" kern="1200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105150" y="930333"/>
        <a:ext cx="5733761" cy="1837256"/>
      </dsp:txXfrm>
    </dsp:sp>
    <dsp:sp modelId="{47694B3D-3B27-46A4-8BFE-F42C58ED6B9C}">
      <dsp:nvSpPr>
        <dsp:cNvPr id="0" name=""/>
        <dsp:cNvSpPr/>
      </dsp:nvSpPr>
      <dsp:spPr>
        <a:xfrm>
          <a:off x="5160" y="3860458"/>
          <a:ext cx="4145013" cy="20887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FAC1C0-81A5-41D1-A67F-F3EAA38C019C}">
      <dsp:nvSpPr>
        <dsp:cNvPr id="0" name=""/>
        <dsp:cNvSpPr/>
      </dsp:nvSpPr>
      <dsp:spPr>
        <a:xfrm>
          <a:off x="604938" y="4430246"/>
          <a:ext cx="4145013" cy="2088788"/>
        </a:xfrm>
        <a:prstGeom prst="roundRect">
          <a:avLst>
            <a:gd name="adj" fmla="val 10000"/>
          </a:avLst>
        </a:prstGeom>
        <a:solidFill>
          <a:srgbClr val="FFFF00">
            <a:alpha val="90000"/>
          </a:srgbClr>
        </a:solidFill>
        <a:ln w="25400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1460" tIns="251460" rIns="251460" bIns="251460" numCol="1" spcCol="1270" anchor="ctr" anchorCtr="0">
          <a:noAutofit/>
        </a:bodyPr>
        <a:lstStyle/>
        <a:p>
          <a:pPr lvl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যোগাযোগ</a:t>
          </a:r>
          <a:r>
            <a:rPr lang="en-US" sz="6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6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প্রযুক্তি</a:t>
          </a:r>
          <a:endParaRPr lang="en-GB" sz="6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66117" y="4491425"/>
        <a:ext cx="4022655" cy="1966430"/>
      </dsp:txXfrm>
    </dsp:sp>
    <dsp:sp modelId="{8F9D69D2-70BF-4BC4-8E3B-C93AB9003954}">
      <dsp:nvSpPr>
        <dsp:cNvPr id="0" name=""/>
        <dsp:cNvSpPr/>
      </dsp:nvSpPr>
      <dsp:spPr>
        <a:xfrm>
          <a:off x="5349728" y="3860458"/>
          <a:ext cx="3951333" cy="1984311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820A69-D56D-4D78-88EF-9ACB250E66A4}">
      <dsp:nvSpPr>
        <dsp:cNvPr id="0" name=""/>
        <dsp:cNvSpPr/>
      </dsp:nvSpPr>
      <dsp:spPr>
        <a:xfrm>
          <a:off x="5949506" y="4430246"/>
          <a:ext cx="3951333" cy="1984311"/>
        </a:xfrm>
        <a:prstGeom prst="roundRect">
          <a:avLst>
            <a:gd name="adj" fmla="val 10000"/>
          </a:avLst>
        </a:prstGeom>
        <a:solidFill>
          <a:srgbClr val="FFFF0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তথ্য</a:t>
          </a:r>
          <a:r>
            <a:rPr lang="en-US" sz="6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6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সংরক্ষণ</a:t>
          </a:r>
          <a:r>
            <a:rPr lang="en-US" sz="6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6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প্রযুক্তি</a:t>
          </a:r>
          <a:endParaRPr lang="en-GB" sz="5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007624" y="4488364"/>
        <a:ext cx="3835097" cy="186807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C1C79B-6407-4829-BD5B-BACC513E2C92}">
      <dsp:nvSpPr>
        <dsp:cNvPr id="0" name=""/>
        <dsp:cNvSpPr/>
      </dsp:nvSpPr>
      <dsp:spPr>
        <a:xfrm>
          <a:off x="0" y="4003555"/>
          <a:ext cx="4375150" cy="59038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ইন্টারনেট</a:t>
          </a:r>
          <a:endParaRPr lang="en-IN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0" y="4003555"/>
        <a:ext cx="4375150" cy="590388"/>
      </dsp:txXfrm>
    </dsp:sp>
    <dsp:sp modelId="{0D74A9A7-6E65-4286-B7F4-A608F8105CF8}">
      <dsp:nvSpPr>
        <dsp:cNvPr id="0" name=""/>
        <dsp:cNvSpPr/>
      </dsp:nvSpPr>
      <dsp:spPr>
        <a:xfrm rot="10800000">
          <a:off x="0" y="3104392"/>
          <a:ext cx="4375150" cy="908017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টিভি</a:t>
          </a:r>
          <a:endParaRPr lang="en-IN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0" y="3104392"/>
        <a:ext cx="4375150" cy="590002"/>
      </dsp:txXfrm>
    </dsp:sp>
    <dsp:sp modelId="{091C1C71-9912-4312-A3DD-0FE60E61D767}">
      <dsp:nvSpPr>
        <dsp:cNvPr id="0" name=""/>
        <dsp:cNvSpPr/>
      </dsp:nvSpPr>
      <dsp:spPr>
        <a:xfrm rot="10800000">
          <a:off x="0" y="2205230"/>
          <a:ext cx="4375150" cy="908017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টেলিফোন</a:t>
          </a:r>
          <a:endParaRPr lang="en-IN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0" y="2205230"/>
        <a:ext cx="4375150" cy="590002"/>
      </dsp:txXfrm>
    </dsp:sp>
    <dsp:sp modelId="{FD617609-EE30-48EE-A662-8792BA8C02A9}">
      <dsp:nvSpPr>
        <dsp:cNvPr id="0" name=""/>
        <dsp:cNvSpPr/>
      </dsp:nvSpPr>
      <dsp:spPr>
        <a:xfrm rot="10800000">
          <a:off x="0" y="1295399"/>
          <a:ext cx="4375150" cy="908017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টেলিগ্রাফ</a:t>
          </a:r>
          <a:endParaRPr lang="en-GB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0" y="1295399"/>
        <a:ext cx="4375150" cy="590002"/>
      </dsp:txXfrm>
    </dsp:sp>
    <dsp:sp modelId="{68251B45-808B-4C8C-88FA-90C6474C056A}">
      <dsp:nvSpPr>
        <dsp:cNvPr id="0" name=""/>
        <dsp:cNvSpPr/>
      </dsp:nvSpPr>
      <dsp:spPr>
        <a:xfrm rot="10800000">
          <a:off x="0" y="0"/>
          <a:ext cx="4375150" cy="1311468"/>
        </a:xfrm>
        <a:prstGeom prst="upArrowCallou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যোগাযোগ প্রযুক্তি</a:t>
          </a:r>
          <a:endParaRPr lang="en-IN" sz="4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0" y="0"/>
        <a:ext cx="4375150" cy="85215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C1C79B-6407-4829-BD5B-BACC513E2C92}">
      <dsp:nvSpPr>
        <dsp:cNvPr id="0" name=""/>
        <dsp:cNvSpPr/>
      </dsp:nvSpPr>
      <dsp:spPr>
        <a:xfrm>
          <a:off x="0" y="4003555"/>
          <a:ext cx="4375150" cy="59038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সিডি</a:t>
          </a:r>
          <a:endParaRPr lang="en-IN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0" y="4003555"/>
        <a:ext cx="4375150" cy="590388"/>
      </dsp:txXfrm>
    </dsp:sp>
    <dsp:sp modelId="{0D74A9A7-6E65-4286-B7F4-A608F8105CF8}">
      <dsp:nvSpPr>
        <dsp:cNvPr id="0" name=""/>
        <dsp:cNvSpPr/>
      </dsp:nvSpPr>
      <dsp:spPr>
        <a:xfrm rot="10800000">
          <a:off x="0" y="3104392"/>
          <a:ext cx="4375150" cy="908017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দেয়ালচিত্র</a:t>
          </a:r>
          <a:endParaRPr lang="en-IN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0" y="3104392"/>
        <a:ext cx="4375150" cy="590002"/>
      </dsp:txXfrm>
    </dsp:sp>
    <dsp:sp modelId="{091C1C71-9912-4312-A3DD-0FE60E61D767}">
      <dsp:nvSpPr>
        <dsp:cNvPr id="0" name=""/>
        <dsp:cNvSpPr/>
      </dsp:nvSpPr>
      <dsp:spPr>
        <a:xfrm rot="10800000">
          <a:off x="0" y="2205230"/>
          <a:ext cx="4375150" cy="908017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কাগজ</a:t>
          </a:r>
          <a:endParaRPr lang="en-IN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0" y="2205230"/>
        <a:ext cx="4375150" cy="590002"/>
      </dsp:txXfrm>
    </dsp:sp>
    <dsp:sp modelId="{FD617609-EE30-48EE-A662-8792BA8C02A9}">
      <dsp:nvSpPr>
        <dsp:cNvPr id="0" name=""/>
        <dsp:cNvSpPr/>
      </dsp:nvSpPr>
      <dsp:spPr>
        <a:xfrm rot="10800000">
          <a:off x="0" y="1295399"/>
          <a:ext cx="4375150" cy="908017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টেপ রেকর্ডার</a:t>
          </a:r>
          <a:endParaRPr lang="en-GB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0" y="1295399"/>
        <a:ext cx="4375150" cy="590002"/>
      </dsp:txXfrm>
    </dsp:sp>
    <dsp:sp modelId="{68251B45-808B-4C8C-88FA-90C6474C056A}">
      <dsp:nvSpPr>
        <dsp:cNvPr id="0" name=""/>
        <dsp:cNvSpPr/>
      </dsp:nvSpPr>
      <dsp:spPr>
        <a:xfrm rot="10800000">
          <a:off x="0" y="0"/>
          <a:ext cx="4375150" cy="1311468"/>
        </a:xfrm>
        <a:prstGeom prst="upArrowCallou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তথ্য সংরক্ষণ প্রযুক্তি</a:t>
          </a:r>
          <a:endParaRPr lang="en-IN" sz="4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0" y="0"/>
        <a:ext cx="4375150" cy="8521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A24E1A-9B25-4631-BD84-E7041655E723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714625" y="514350"/>
            <a:ext cx="371475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4D8418-DFC4-4309-830A-A6591FFD7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099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D8418-DFC4-4309-830A-A6591FFD701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801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7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58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31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47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63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790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94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10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265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6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1581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3162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474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6325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790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948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106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265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75150" cy="452596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0"/>
            <a:ext cx="4375150" cy="452596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4"/>
            <a:ext cx="4376870" cy="639762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5813" indent="0">
              <a:buNone/>
              <a:defRPr sz="2300" b="1"/>
            </a:lvl2pPr>
            <a:lvl3pPr marL="1031626" indent="0">
              <a:buNone/>
              <a:defRPr sz="2000" b="1"/>
            </a:lvl3pPr>
            <a:lvl4pPr marL="1547439" indent="0">
              <a:buNone/>
              <a:defRPr sz="1800" b="1"/>
            </a:lvl4pPr>
            <a:lvl5pPr marL="2063252" indent="0">
              <a:buNone/>
              <a:defRPr sz="1800" b="1"/>
            </a:lvl5pPr>
            <a:lvl6pPr marL="2579065" indent="0">
              <a:buNone/>
              <a:defRPr sz="1800" b="1"/>
            </a:lvl6pPr>
            <a:lvl7pPr marL="3094878" indent="0">
              <a:buNone/>
              <a:defRPr sz="1800" b="1"/>
            </a:lvl7pPr>
            <a:lvl8pPr marL="3610691" indent="0">
              <a:buNone/>
              <a:defRPr sz="1800" b="1"/>
            </a:lvl8pPr>
            <a:lvl9pPr marL="4126504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2" y="1535114"/>
            <a:ext cx="4378590" cy="639762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5813" indent="0">
              <a:buNone/>
              <a:defRPr sz="2300" b="1"/>
            </a:lvl2pPr>
            <a:lvl3pPr marL="1031626" indent="0">
              <a:buNone/>
              <a:defRPr sz="2000" b="1"/>
            </a:lvl3pPr>
            <a:lvl4pPr marL="1547439" indent="0">
              <a:buNone/>
              <a:defRPr sz="1800" b="1"/>
            </a:lvl4pPr>
            <a:lvl5pPr marL="2063252" indent="0">
              <a:buNone/>
              <a:defRPr sz="1800" b="1"/>
            </a:lvl5pPr>
            <a:lvl6pPr marL="2579065" indent="0">
              <a:buNone/>
              <a:defRPr sz="1800" b="1"/>
            </a:lvl6pPr>
            <a:lvl7pPr marL="3094878" indent="0">
              <a:buNone/>
              <a:defRPr sz="1800" b="1"/>
            </a:lvl7pPr>
            <a:lvl8pPr marL="3610691" indent="0">
              <a:buNone/>
              <a:defRPr sz="1800" b="1"/>
            </a:lvl8pPr>
            <a:lvl9pPr marL="4126504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2" y="273051"/>
            <a:ext cx="3259006" cy="1162050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0"/>
            <a:ext cx="5537729" cy="585311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2" y="1435101"/>
            <a:ext cx="3259006" cy="4691063"/>
          </a:xfrm>
        </p:spPr>
        <p:txBody>
          <a:bodyPr/>
          <a:lstStyle>
            <a:lvl1pPr marL="0" indent="0">
              <a:buNone/>
              <a:defRPr sz="1600"/>
            </a:lvl1pPr>
            <a:lvl2pPr marL="515813" indent="0">
              <a:buNone/>
              <a:defRPr sz="1400"/>
            </a:lvl2pPr>
            <a:lvl3pPr marL="1031626" indent="0">
              <a:buNone/>
              <a:defRPr sz="1100"/>
            </a:lvl3pPr>
            <a:lvl4pPr marL="1547439" indent="0">
              <a:buNone/>
              <a:defRPr sz="1000"/>
            </a:lvl4pPr>
            <a:lvl5pPr marL="2063252" indent="0">
              <a:buNone/>
              <a:defRPr sz="1000"/>
            </a:lvl5pPr>
            <a:lvl6pPr marL="2579065" indent="0">
              <a:buNone/>
              <a:defRPr sz="1000"/>
            </a:lvl6pPr>
            <a:lvl7pPr marL="3094878" indent="0">
              <a:buNone/>
              <a:defRPr sz="1000"/>
            </a:lvl7pPr>
            <a:lvl8pPr marL="3610691" indent="0">
              <a:buNone/>
              <a:defRPr sz="1000"/>
            </a:lvl8pPr>
            <a:lvl9pPr marL="4126504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600"/>
            </a:lvl1pPr>
            <a:lvl2pPr marL="515813" indent="0">
              <a:buNone/>
              <a:defRPr sz="3200"/>
            </a:lvl2pPr>
            <a:lvl3pPr marL="1031626" indent="0">
              <a:buNone/>
              <a:defRPr sz="2700"/>
            </a:lvl3pPr>
            <a:lvl4pPr marL="1547439" indent="0">
              <a:buNone/>
              <a:defRPr sz="2300"/>
            </a:lvl4pPr>
            <a:lvl5pPr marL="2063252" indent="0">
              <a:buNone/>
              <a:defRPr sz="2300"/>
            </a:lvl5pPr>
            <a:lvl6pPr marL="2579065" indent="0">
              <a:buNone/>
              <a:defRPr sz="2300"/>
            </a:lvl6pPr>
            <a:lvl7pPr marL="3094878" indent="0">
              <a:buNone/>
              <a:defRPr sz="2300"/>
            </a:lvl7pPr>
            <a:lvl8pPr marL="3610691" indent="0">
              <a:buNone/>
              <a:defRPr sz="2300"/>
            </a:lvl8pPr>
            <a:lvl9pPr marL="4126504" indent="0">
              <a:buNone/>
              <a:defRPr sz="23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600"/>
            </a:lvl1pPr>
            <a:lvl2pPr marL="515813" indent="0">
              <a:buNone/>
              <a:defRPr sz="1400"/>
            </a:lvl2pPr>
            <a:lvl3pPr marL="1031626" indent="0">
              <a:buNone/>
              <a:defRPr sz="1100"/>
            </a:lvl3pPr>
            <a:lvl4pPr marL="1547439" indent="0">
              <a:buNone/>
              <a:defRPr sz="1000"/>
            </a:lvl4pPr>
            <a:lvl5pPr marL="2063252" indent="0">
              <a:buNone/>
              <a:defRPr sz="1000"/>
            </a:lvl5pPr>
            <a:lvl6pPr marL="2579065" indent="0">
              <a:buNone/>
              <a:defRPr sz="1000"/>
            </a:lvl6pPr>
            <a:lvl7pPr marL="3094878" indent="0">
              <a:buNone/>
              <a:defRPr sz="1000"/>
            </a:lvl7pPr>
            <a:lvl8pPr marL="3610691" indent="0">
              <a:buNone/>
              <a:defRPr sz="1000"/>
            </a:lvl8pPr>
            <a:lvl9pPr marL="4126504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103163" tIns="51581" rIns="103163" bIns="5158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103163" tIns="51581" rIns="103163" bIns="5158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2"/>
            <a:ext cx="2311400" cy="365125"/>
          </a:xfrm>
          <a:prstGeom prst="rect">
            <a:avLst/>
          </a:prstGeom>
        </p:spPr>
        <p:txBody>
          <a:bodyPr vert="horz" lIns="103163" tIns="51581" rIns="103163" bIns="51581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2"/>
            <a:ext cx="3136900" cy="365125"/>
          </a:xfrm>
          <a:prstGeom prst="rect">
            <a:avLst/>
          </a:prstGeom>
        </p:spPr>
        <p:txBody>
          <a:bodyPr vert="horz" lIns="103163" tIns="51581" rIns="103163" bIns="51581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2"/>
            <a:ext cx="2311400" cy="365125"/>
          </a:xfrm>
          <a:prstGeom prst="rect">
            <a:avLst/>
          </a:prstGeom>
        </p:spPr>
        <p:txBody>
          <a:bodyPr vert="horz" lIns="103163" tIns="51581" rIns="103163" bIns="51581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3162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6860" indent="-386860" algn="l" defTabSz="1031626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8196" indent="-322383" algn="l" defTabSz="1031626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89533" indent="-257907" algn="l" defTabSz="103162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05346" indent="-257907" algn="l" defTabSz="103162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21159" indent="-257907" algn="l" defTabSz="103162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36972" indent="-257907" algn="l" defTabSz="103162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52785" indent="-257907" algn="l" defTabSz="103162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68598" indent="-257907" algn="l" defTabSz="103162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84411" indent="-257907" algn="l" defTabSz="103162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16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5813" algn="l" defTabSz="10316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1626" algn="l" defTabSz="10316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47439" algn="l" defTabSz="10316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63252" algn="l" defTabSz="10316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79065" algn="l" defTabSz="10316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94878" algn="l" defTabSz="10316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10691" algn="l" defTabSz="10316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26504" algn="l" defTabSz="10316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gif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8" t="16906" r="11540" b="14504"/>
          <a:stretch/>
        </p:blipFill>
        <p:spPr>
          <a:xfrm>
            <a:off x="0" y="0"/>
            <a:ext cx="100711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77836" y="533400"/>
            <a:ext cx="9515428" cy="5074761"/>
          </a:xfrm>
          <a:prstGeom prst="rect">
            <a:avLst/>
          </a:prstGeom>
          <a:noFill/>
        </p:spPr>
        <p:txBody>
          <a:bodyPr wrap="square" lIns="103163" tIns="51581" rIns="103163" bIns="51581">
            <a:spAutoFit/>
          </a:bodyPr>
          <a:lstStyle/>
          <a:p>
            <a:pPr algn="ctr"/>
            <a:r>
              <a:rPr lang="bn-IN" sz="323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323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7629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095" y="601623"/>
            <a:ext cx="3363913" cy="1902559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77" r="16565"/>
          <a:stretch/>
        </p:blipFill>
        <p:spPr>
          <a:xfrm>
            <a:off x="5530850" y="3733800"/>
            <a:ext cx="3012107" cy="1978904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19" y="3733800"/>
            <a:ext cx="3281363" cy="1978904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13" y="601623"/>
            <a:ext cx="3259008" cy="1876619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301692" y="5867400"/>
            <a:ext cx="1741910" cy="796667"/>
          </a:xfrm>
          <a:prstGeom prst="rect">
            <a:avLst/>
          </a:prstGeom>
          <a:noFill/>
        </p:spPr>
        <p:txBody>
          <a:bodyPr wrap="square" lIns="103163" tIns="51581" rIns="103163" bIns="51581" rtlCol="0">
            <a:spAutoFit/>
          </a:bodyPr>
          <a:lstStyle/>
          <a:p>
            <a:r>
              <a:rPr lang="en-US" sz="45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সিডি</a:t>
            </a:r>
            <a:endParaRPr lang="en-IN" sz="4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38476" y="5867400"/>
            <a:ext cx="1073150" cy="796667"/>
          </a:xfrm>
          <a:prstGeom prst="rect">
            <a:avLst/>
          </a:prstGeom>
          <a:noFill/>
        </p:spPr>
        <p:txBody>
          <a:bodyPr wrap="square" lIns="103163" tIns="51581" rIns="103163" bIns="51581" rtlCol="0">
            <a:spAutoFit/>
          </a:bodyPr>
          <a:lstStyle/>
          <a:p>
            <a:r>
              <a:rPr lang="en-US" sz="45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টিভি</a:t>
            </a:r>
            <a:endParaRPr lang="en-IN" sz="4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7102" y="2687178"/>
            <a:ext cx="2476500" cy="796667"/>
          </a:xfrm>
          <a:prstGeom prst="rect">
            <a:avLst/>
          </a:prstGeom>
          <a:noFill/>
        </p:spPr>
        <p:txBody>
          <a:bodyPr wrap="square" lIns="103163" tIns="51581" rIns="103163" bIns="51581" rtlCol="0">
            <a:spAutoFit/>
          </a:bodyPr>
          <a:lstStyle/>
          <a:p>
            <a:r>
              <a:rPr lang="en-US" sz="45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দেয়ালচিত্র</a:t>
            </a:r>
            <a:endParaRPr lang="en-IN" sz="4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80957" y="2687178"/>
            <a:ext cx="1908000" cy="781278"/>
          </a:xfrm>
          <a:prstGeom prst="rect">
            <a:avLst/>
          </a:prstGeom>
          <a:noFill/>
        </p:spPr>
        <p:txBody>
          <a:bodyPr wrap="square" lIns="103163" tIns="51581" rIns="103163" bIns="51581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টেলিফোন</a:t>
            </a:r>
            <a:endParaRPr lang="en-IN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194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5916" y="5944378"/>
            <a:ext cx="8305800" cy="719723"/>
          </a:xfrm>
          <a:prstGeom prst="rect">
            <a:avLst/>
          </a:prstGeom>
          <a:noFill/>
        </p:spPr>
        <p:txBody>
          <a:bodyPr wrap="square" lIns="103163" tIns="51581" rIns="103163" bIns="51581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 ৮৮ নং পৃষ্ঠা খোলো এবং নিচু স্বরে পড়।</a:t>
            </a:r>
            <a:endParaRPr lang="e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8816" y="228600"/>
            <a:ext cx="4314680" cy="56745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69" y="457200"/>
            <a:ext cx="3792140" cy="523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934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834" y="2514600"/>
            <a:ext cx="9163050" cy="342815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lIns="103163" tIns="51581" rIns="103163" bIns="51581" rtlCol="0">
            <a:spAutoFit/>
          </a:bodyPr>
          <a:lstStyle/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তথ্য ও প্রযুক্তিগুলোকে যোগাযোগ প্রযুক্তি ও তথ্য সংরক্ষণ প্রযুক্তি এই দুই ভাগে ভাগ কর এবং 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পুরাতন থেকে নতুন অনুসারে সাজিয়ে 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প্রবাহ চিত্র তৈরি কর।</a:t>
            </a:r>
            <a:endParaRPr lang="en-IN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981200" y="449034"/>
            <a:ext cx="5029200" cy="15240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163" tIns="51581" rIns="103163" bIns="51581" rtlCol="0" anchor="ctr"/>
          <a:lstStyle/>
          <a:p>
            <a:pPr algn="ctr"/>
            <a:endParaRPr lang="en-IN"/>
          </a:p>
        </p:txBody>
      </p:sp>
      <p:sp>
        <p:nvSpPr>
          <p:cNvPr id="4" name="TextBox 3"/>
          <p:cNvSpPr txBox="1"/>
          <p:nvPr/>
        </p:nvSpPr>
        <p:spPr>
          <a:xfrm>
            <a:off x="3276600" y="449034"/>
            <a:ext cx="3921125" cy="2597160"/>
          </a:xfrm>
          <a:prstGeom prst="rect">
            <a:avLst/>
          </a:prstGeom>
          <a:noFill/>
        </p:spPr>
        <p:txBody>
          <a:bodyPr wrap="square" lIns="103163" tIns="51581" rIns="103163" bIns="51581" rtlCol="0">
            <a:spAutoFit/>
          </a:bodyPr>
          <a:lstStyle/>
          <a:p>
            <a:r>
              <a:rPr lang="en-US" sz="81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IN" sz="81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39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989881929"/>
              </p:ext>
            </p:extLst>
          </p:nvPr>
        </p:nvGraphicFramePr>
        <p:xfrm>
          <a:off x="577850" y="1295401"/>
          <a:ext cx="4375150" cy="459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205928615"/>
              </p:ext>
            </p:extLst>
          </p:nvPr>
        </p:nvGraphicFramePr>
        <p:xfrm>
          <a:off x="5283200" y="1295401"/>
          <a:ext cx="4375150" cy="459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797300" y="304800"/>
            <a:ext cx="2559050" cy="796667"/>
          </a:xfrm>
          <a:prstGeom prst="rect">
            <a:avLst/>
          </a:prstGeom>
          <a:solidFill>
            <a:srgbClr val="FF0000"/>
          </a:solidFill>
        </p:spPr>
        <p:txBody>
          <a:bodyPr wrap="square" lIns="103163" tIns="51581" rIns="103163" bIns="51581" rtlCol="0">
            <a:spAutoFit/>
          </a:bodyPr>
          <a:lstStyle/>
          <a:p>
            <a:pPr algn="ctr"/>
            <a:r>
              <a:rPr lang="bn-BD" sz="4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প্রবাহ চিত্র</a:t>
            </a:r>
            <a:endParaRPr lang="en-IN" sz="45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494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8251B45-808B-4C8C-88FA-90C6474C05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dgm id="{68251B45-808B-4C8C-88FA-90C6474C05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68251B45-808B-4C8C-88FA-90C6474C05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D617609-EE30-48EE-A662-8792BA8C02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graphicEl>
                                              <a:dgm id="{FD617609-EE30-48EE-A662-8792BA8C02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graphicEl>
                                              <a:dgm id="{FD617609-EE30-48EE-A662-8792BA8C02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91C1C71-9912-4312-A3DD-0FE60E61D7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graphicEl>
                                              <a:dgm id="{091C1C71-9912-4312-A3DD-0FE60E61D7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091C1C71-9912-4312-A3DD-0FE60E61D7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D74A9A7-6E65-4286-B7F4-A608F8105C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0D74A9A7-6E65-4286-B7F4-A608F8105C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0D74A9A7-6E65-4286-B7F4-A608F8105C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4C1C79B-6407-4829-BD5B-BACC513E2C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84C1C79B-6407-4829-BD5B-BACC513E2C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84C1C79B-6407-4829-BD5B-BACC513E2C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8251B45-808B-4C8C-88FA-90C6474C05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graphicEl>
                                              <a:dgm id="{68251B45-808B-4C8C-88FA-90C6474C05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graphicEl>
                                              <a:dgm id="{68251B45-808B-4C8C-88FA-90C6474C05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D617609-EE30-48EE-A662-8792BA8C02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graphicEl>
                                              <a:dgm id="{FD617609-EE30-48EE-A662-8792BA8C02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graphicEl>
                                              <a:dgm id="{FD617609-EE30-48EE-A662-8792BA8C02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91C1C71-9912-4312-A3DD-0FE60E61D7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graphicEl>
                                              <a:dgm id="{091C1C71-9912-4312-A3DD-0FE60E61D7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graphicEl>
                                              <a:dgm id="{091C1C71-9912-4312-A3DD-0FE60E61D7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D74A9A7-6E65-4286-B7F4-A608F8105C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graphicEl>
                                              <a:dgm id="{0D74A9A7-6E65-4286-B7F4-A608F8105C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graphicEl>
                                              <a:dgm id="{0D74A9A7-6E65-4286-B7F4-A608F8105C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4C1C79B-6407-4829-BD5B-BACC513E2C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>
                                            <p:graphicEl>
                                              <a:dgm id="{84C1C79B-6407-4829-BD5B-BACC513E2C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>
                                            <p:graphicEl>
                                              <a:dgm id="{84C1C79B-6407-4829-BD5B-BACC513E2C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Graphic spid="5" grpId="0">
        <p:bldSub>
          <a:bldDgm bld="one"/>
        </p:bldSub>
      </p:bldGraphic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67100" y="457201"/>
            <a:ext cx="3219450" cy="1489164"/>
          </a:xfrm>
          <a:prstGeom prst="rect">
            <a:avLst/>
          </a:prstGeom>
          <a:solidFill>
            <a:schemeClr val="tx2"/>
          </a:solidFill>
          <a:ln w="76200">
            <a:solidFill>
              <a:srgbClr val="FF0000"/>
            </a:solidFill>
          </a:ln>
        </p:spPr>
        <p:txBody>
          <a:bodyPr wrap="square" lIns="103163" tIns="51581" rIns="103163" bIns="51581" rtlCol="0">
            <a:spAutoFit/>
          </a:bodyPr>
          <a:lstStyle/>
          <a:p>
            <a:pPr algn="ctr"/>
            <a:r>
              <a:rPr lang="bn-BD" sz="9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IN" sz="9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2590800"/>
            <a:ext cx="8089900" cy="2920325"/>
          </a:xfrm>
          <a:prstGeom prst="rect">
            <a:avLst/>
          </a:prstGeom>
          <a:noFill/>
        </p:spPr>
        <p:txBody>
          <a:bodyPr wrap="square" lIns="103163" tIns="51581" rIns="103163" bIns="51581" rtlCol="0">
            <a:spAutoFit/>
          </a:bodyPr>
          <a:lstStyle/>
          <a:p>
            <a:r>
              <a:rPr lang="bn-BD" sz="6100" dirty="0">
                <a:latin typeface="NikoshBAN" panose="02000000000000000000" pitchFamily="2" charset="0"/>
                <a:cs typeface="NikoshBAN" panose="02000000000000000000" pitchFamily="2" charset="0"/>
              </a:rPr>
              <a:t>২ টি করে আধুনিক যোগাযোগ প্রযুক্তি ও তথ্য সংরক্ষণ প্রযুক্তির নাম বলো।</a:t>
            </a:r>
            <a:endParaRPr lang="en-IN" sz="61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852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  <p:bldP spid="5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381000"/>
            <a:ext cx="4095750" cy="1242943"/>
          </a:xfrm>
          <a:prstGeom prst="rect">
            <a:avLst/>
          </a:prstGeom>
          <a:solidFill>
            <a:srgbClr val="7030A0"/>
          </a:solidFill>
          <a:ln w="57150">
            <a:solidFill>
              <a:srgbClr val="FF0000"/>
            </a:solidFill>
          </a:ln>
        </p:spPr>
        <p:txBody>
          <a:bodyPr wrap="square" lIns="103163" tIns="51581" rIns="103163" bIns="51581" rtlCol="0">
            <a:spAutoFit/>
          </a:bodyPr>
          <a:lstStyle/>
          <a:p>
            <a:r>
              <a:rPr lang="bn-BD" sz="7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 কাজ</a:t>
            </a:r>
            <a:endParaRPr lang="en-IN" sz="7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08050" y="2209800"/>
            <a:ext cx="8312150" cy="3859044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lIns="103163" tIns="51581" rIns="103163" bIns="51581" rtlCol="0">
            <a:spAutoFit/>
          </a:bodyPr>
          <a:lstStyle/>
          <a:p>
            <a:r>
              <a:rPr lang="bn-BD" sz="6100" dirty="0">
                <a:latin typeface="NikoshBAN" panose="02000000000000000000" pitchFamily="2" charset="0"/>
                <a:cs typeface="NikoshBAN" panose="02000000000000000000" pitchFamily="2" charset="0"/>
              </a:rPr>
              <a:t>তোমার বাড়ীতে এবং বিদ্যালয়ে যেসব তথ্য ও যোগাযোগ প্রযুক্তি ব্যবহার করা হয় তার একটি তালিকা তৈরি ক</a:t>
            </a:r>
            <a:r>
              <a:rPr lang="en-US" sz="61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</a:t>
            </a:r>
            <a:r>
              <a:rPr lang="en-US" sz="6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100" dirty="0" err="1"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bn-BD" sz="61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IN" sz="61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929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5100" y="152400"/>
            <a:ext cx="9575800" cy="6553200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609600" y="1099167"/>
            <a:ext cx="8397875" cy="4259153"/>
          </a:xfrm>
          <a:prstGeom prst="rect">
            <a:avLst/>
          </a:prstGeom>
          <a:noFill/>
        </p:spPr>
        <p:txBody>
          <a:bodyPr wrap="square" lIns="103163" tIns="51581" rIns="103163" bIns="51581" rtlCol="0">
            <a:spAutoFit/>
          </a:bodyPr>
          <a:lstStyle/>
          <a:p>
            <a:r>
              <a:rPr lang="bn-BD" sz="27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IN" sz="27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2641600" y="-11373"/>
            <a:ext cx="4457700" cy="1736678"/>
          </a:xfrm>
          <a:prstGeom prst="horizontalScroll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163" tIns="51581" rIns="103163" bIns="51581"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3268090" y="256802"/>
            <a:ext cx="3714750" cy="1350665"/>
          </a:xfrm>
          <a:prstGeom prst="rect">
            <a:avLst/>
          </a:prstGeom>
          <a:noFill/>
        </p:spPr>
        <p:txBody>
          <a:bodyPr wrap="square" lIns="103163" tIns="51581" rIns="103163" bIns="51581" rtlCol="0">
            <a:spAutoFit/>
          </a:bodyPr>
          <a:lstStyle/>
          <a:p>
            <a:r>
              <a:rPr lang="bn-IN" sz="8100" dirty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GB" sz="81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288925" y="2119745"/>
            <a:ext cx="9163050" cy="411480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163" tIns="51581" rIns="103163" bIns="51581"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412750" y="2140288"/>
            <a:ext cx="4457700" cy="3797488"/>
          </a:xfrm>
          <a:prstGeom prst="rect">
            <a:avLst/>
          </a:prstGeom>
          <a:noFill/>
        </p:spPr>
        <p:txBody>
          <a:bodyPr wrap="square" lIns="103163" tIns="51581" rIns="103163" bIns="51581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মাহফুজা খাতুন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প্রধান শিক্ষক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সুজানগর সরকারি প্রাথমিক বিদ্যালয়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পাংশা, রাজবাড়ী।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41927" y="2174848"/>
            <a:ext cx="4333874" cy="3797488"/>
          </a:xfrm>
          <a:prstGeom prst="rect">
            <a:avLst/>
          </a:prstGeom>
          <a:noFill/>
        </p:spPr>
        <p:txBody>
          <a:bodyPr wrap="square" lIns="103163" tIns="51581" rIns="103163" bIns="51581" rtlCol="0">
            <a:spAutoFit/>
          </a:bodyPr>
          <a:lstStyle/>
          <a:p>
            <a:r>
              <a:rPr lang="bn-IN" sz="4000" b="1" dirty="0">
                <a:latin typeface="Nikosh" pitchFamily="2" charset="0"/>
                <a:cs typeface="Nikosh" pitchFamily="2" charset="0"/>
              </a:rPr>
              <a:t>    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শ্রেণি: চতুর্থ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বিষয়: প্রাথমিক বিজ্ঞান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অধ্যায়: ১২ 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পৃষ্ঠা: ৮৮</a:t>
            </a:r>
            <a:r>
              <a:rPr lang="en-IN" sz="40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৮৯</a:t>
            </a:r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সময়: ৪০ মিনিট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77815" y="2286000"/>
            <a:ext cx="247650" cy="3810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163" tIns="51581" rIns="103163" bIns="51581" rtlCol="0" anchor="ctr"/>
          <a:lstStyle/>
          <a:p>
            <a:pPr algn="ctr"/>
            <a:endParaRPr lang="en-GB"/>
          </a:p>
        </p:txBody>
      </p:sp>
      <p:cxnSp>
        <p:nvCxnSpPr>
          <p:cNvPr id="5" name="Straight Connector 4"/>
          <p:cNvCxnSpPr/>
          <p:nvPr/>
        </p:nvCxnSpPr>
        <p:spPr>
          <a:xfrm>
            <a:off x="4990522" y="2524610"/>
            <a:ext cx="0" cy="340465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9018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 animBg="1"/>
      <p:bldP spid="7" grpId="0"/>
      <p:bldP spid="8" grpId="0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133600" y="457200"/>
            <a:ext cx="5029200" cy="1752600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163" tIns="51581" rIns="103163" bIns="51581"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3174479" y="714109"/>
            <a:ext cx="3346971" cy="1335276"/>
          </a:xfrm>
          <a:prstGeom prst="rect">
            <a:avLst/>
          </a:prstGeom>
          <a:noFill/>
        </p:spPr>
        <p:txBody>
          <a:bodyPr wrap="square" lIns="103163" tIns="51581" rIns="103163" bIns="51581" rtlCol="0">
            <a:spAutoFit/>
          </a:bodyPr>
          <a:lstStyle/>
          <a:p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GB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2950" y="2819400"/>
            <a:ext cx="8750300" cy="2920325"/>
          </a:xfrm>
          <a:prstGeom prst="rect">
            <a:avLst/>
          </a:prstGeom>
          <a:noFill/>
        </p:spPr>
        <p:txBody>
          <a:bodyPr wrap="square" lIns="103163" tIns="51581" rIns="103163" bIns="51581" rtlCol="0">
            <a:spAutoFit/>
          </a:bodyPr>
          <a:lstStyle/>
          <a:p>
            <a:r>
              <a:rPr lang="en-US" sz="6100" dirty="0">
                <a:latin typeface="NikoshBAN" panose="02000000000000000000" pitchFamily="2" charset="0"/>
                <a:cs typeface="NikoshBAN" panose="02000000000000000000" pitchFamily="2" charset="0"/>
              </a:rPr>
              <a:t>১১.১.১</a:t>
            </a:r>
            <a:r>
              <a:rPr lang="bn-IN" sz="6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100" dirty="0">
                <a:latin typeface="NikoshBAN" panose="02000000000000000000" pitchFamily="2" charset="0"/>
                <a:cs typeface="NikoshBAN" panose="02000000000000000000" pitchFamily="2" charset="0"/>
              </a:rPr>
              <a:t>তথ্য ও যোগাযোগ </a:t>
            </a:r>
            <a:r>
              <a:rPr lang="en-US" sz="61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</a:t>
            </a:r>
            <a:r>
              <a:rPr lang="en-US" sz="6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1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পর্যায়ক্রমিক</a:t>
            </a:r>
            <a:r>
              <a:rPr lang="en-US" sz="6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1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বিকাশ</a:t>
            </a:r>
            <a:r>
              <a:rPr lang="en-US" sz="6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1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6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1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6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1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61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6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61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672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999501328"/>
              </p:ext>
            </p:extLst>
          </p:nvPr>
        </p:nvGraphicFramePr>
        <p:xfrm>
          <a:off x="0" y="0"/>
          <a:ext cx="9906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val 4"/>
          <p:cNvSpPr/>
          <p:nvPr/>
        </p:nvSpPr>
        <p:spPr>
          <a:xfrm>
            <a:off x="3733800" y="2362200"/>
            <a:ext cx="2478809" cy="2209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163" tIns="51581" rIns="103163" bIns="51581" rtlCol="0" anchor="ctr"/>
          <a:lstStyle/>
          <a:p>
            <a:pPr algn="ctr"/>
            <a:r>
              <a:rPr lang="bn-BD" sz="3200" dirty="0">
                <a:latin typeface="Nikosh" pitchFamily="2" charset="0"/>
                <a:cs typeface="Nikosh" pitchFamily="2" charset="0"/>
              </a:rPr>
              <a:t>বিভিন্ন ধরণের তথ্য ও প্রযুক্তি</a:t>
            </a:r>
            <a:endParaRPr lang="en-IN" sz="32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286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692F3E0-EC23-4C0B-9EE0-DA1D066FD9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A692F3E0-EC23-4C0B-9EE0-DA1D066FD9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970B4E0-3D59-4D17-9BF3-4BA07C608B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graphicEl>
                                              <a:dgm id="{6970B4E0-3D59-4D17-9BF3-4BA07C608B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395681E-E714-4A08-9DCB-D3E0F5DC6D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>
                                            <p:graphicEl>
                                              <a:dgm id="{5395681E-E714-4A08-9DCB-D3E0F5DC6D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FE3C5FB-F534-45DB-8C2E-A0E249CA20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">
                                            <p:graphicEl>
                                              <a:dgm id="{0FE3C5FB-F534-45DB-8C2E-A0E249CA20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CAB953-6910-4128-AE6F-91D8A3F73C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">
                                            <p:graphicEl>
                                              <a:dgm id="{0ECAB953-6910-4128-AE6F-91D8A3F73C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1E6F295-24D8-4D3F-8936-46225F70DA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">
                                            <p:graphicEl>
                                              <a:dgm id="{01E6F295-24D8-4D3F-8936-46225F70DA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9312748-E54B-4A24-BD27-9D1941A8E5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">
                                            <p:graphicEl>
                                              <a:dgm id="{D9312748-E54B-4A24-BD27-9D1941A8E5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FA56D9D-053A-4EDE-9641-827220E61E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">
                                            <p:graphicEl>
                                              <a:dgm id="{8FA56D9D-053A-4EDE-9641-827220E61E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7E12CD8-513C-445C-8D3F-47A41E77D4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">
                                            <p:graphicEl>
                                              <a:dgm id="{D7E12CD8-513C-445C-8D3F-47A41E77D4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87798F1-EFF2-4814-BE20-394A5BDFDA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">
                                            <p:graphicEl>
                                              <a:dgm id="{B87798F1-EFF2-4814-BE20-394A5BDFDA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EB5CCE4-9CD8-4E63-AF26-56285D31E7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">
                                            <p:graphicEl>
                                              <a:dgm id="{1EB5CCE4-9CD8-4E63-AF26-56285D31E7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69A896F-9FE5-41CD-BEB8-B1AC7A4039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">
                                            <p:graphicEl>
                                              <a:dgm id="{569A896F-9FE5-41CD-BEB8-B1AC7A4039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D92D591-5513-4839-BDF7-F64BA69B29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2">
                                            <p:graphicEl>
                                              <a:dgm id="{ED92D591-5513-4839-BDF7-F64BA69B29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28600" y="914400"/>
            <a:ext cx="9372600" cy="5029200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163" tIns="51581" rIns="103163" bIns="51581" rtlCol="0" anchor="ctr"/>
          <a:lstStyle/>
          <a:p>
            <a:pPr algn="ctr"/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2453670"/>
            <a:ext cx="9448800" cy="1766163"/>
          </a:xfrm>
          <a:prstGeom prst="rect">
            <a:avLst/>
          </a:prstGeom>
          <a:noFill/>
        </p:spPr>
        <p:txBody>
          <a:bodyPr wrap="square" lIns="103163" tIns="51581" rIns="103163" bIns="51581" rtlCol="0">
            <a:spAutoFit/>
          </a:bodyPr>
          <a:lstStyle/>
          <a:p>
            <a:r>
              <a:rPr lang="bn-IN" sz="10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জীবনে তথ্য</a:t>
            </a:r>
            <a:endParaRPr lang="en-GB" sz="10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615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61" y="152400"/>
            <a:ext cx="9245600" cy="4114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8432" y="4445506"/>
            <a:ext cx="9328150" cy="2412494"/>
          </a:xfrm>
          <a:prstGeom prst="rect">
            <a:avLst/>
          </a:prstGeom>
          <a:noFill/>
        </p:spPr>
        <p:txBody>
          <a:bodyPr wrap="square" lIns="103163" tIns="51581" rIns="103163" bIns="51581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তথ্য সৃষ্টি, তথ্য সংগ্রহ, তথ্য বিশ্লেষণ, তথ্য বিনিময়ের জন্য বিভিন্ন যন্ত্রের উদ্ভাবন ও ব্যবহার এসব কিছু মিলেই </a:t>
            </a:r>
            <a:r>
              <a:rPr lang="bn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 ও যোগাযোগ প্রযুক্তি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045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855152259"/>
              </p:ext>
            </p:extLst>
          </p:nvPr>
        </p:nvGraphicFramePr>
        <p:xfrm>
          <a:off x="0" y="0"/>
          <a:ext cx="9906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37822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EEBA38E-ED8E-4B4A-ABC1-E1B678FADE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1EEBA38E-ED8E-4B4A-ABC1-E1B678FADE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94D4DF9-E4C3-4182-BEB0-B652A1FAD1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graphicEl>
                                              <a:dgm id="{394D4DF9-E4C3-4182-BEB0-B652A1FAD1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3C275F2-83B1-4038-B4A4-609DE1E2F0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graphicEl>
                                              <a:dgm id="{03C275F2-83B1-4038-B4A4-609DE1E2F0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E10DD8D-61F4-4651-A93E-01FA520B91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">
                                            <p:graphicEl>
                                              <a:dgm id="{5E10DD8D-61F4-4651-A93E-01FA520B91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7CB3619-D54E-4FE2-8C46-ECD44147FB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>
                                            <p:graphicEl>
                                              <a:dgm id="{47CB3619-D54E-4FE2-8C46-ECD44147FB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E09F6C4-E4E8-45DD-AE0C-9659C0B5E7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">
                                            <p:graphicEl>
                                              <a:dgm id="{FE09F6C4-E4E8-45DD-AE0C-9659C0B5E7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877FCE6-594D-4E8E-A8FB-FB1C290A4E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">
                                            <p:graphicEl>
                                              <a:dgm id="{D877FCE6-594D-4E8E-A8FB-FB1C290A4E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2E17809-3777-428D-9372-399F408C7A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">
                                            <p:graphicEl>
                                              <a:dgm id="{72E17809-3777-428D-9372-399F408C7A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9857621-B0F2-4891-81CD-2CA0721CD1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">
                                            <p:graphicEl>
                                              <a:dgm id="{C9857621-B0F2-4891-81CD-2CA0721CD1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837563271"/>
              </p:ext>
            </p:extLst>
          </p:nvPr>
        </p:nvGraphicFramePr>
        <p:xfrm>
          <a:off x="0" y="0"/>
          <a:ext cx="9906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08293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98F45EA-2620-4FB6-8DC4-A7CC6B0E79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C98F45EA-2620-4FB6-8DC4-A7CC6B0E79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C98F45EA-2620-4FB6-8DC4-A7CC6B0E79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graphicEl>
                                              <a:dgm id="{C98F45EA-2620-4FB6-8DC4-A7CC6B0E79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6463F2C-6EB8-42AB-B056-8AA488F8B9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graphicEl>
                                              <a:dgm id="{B6463F2C-6EB8-42AB-B056-8AA488F8B9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B6463F2C-6EB8-42AB-B056-8AA488F8B9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graphicEl>
                                              <a:dgm id="{B6463F2C-6EB8-42AB-B056-8AA488F8B9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17ADC30-51FA-4CD4-9A18-E74DAB2B48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dgm id="{E17ADC30-51FA-4CD4-9A18-E74DAB2B48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graphicEl>
                                              <a:dgm id="{E17ADC30-51FA-4CD4-9A18-E74DAB2B48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graphicEl>
                                              <a:dgm id="{E17ADC30-51FA-4CD4-9A18-E74DAB2B48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7694B3D-3B27-46A4-8BFE-F42C58ED6B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graphicEl>
                                              <a:dgm id="{47694B3D-3B27-46A4-8BFE-F42C58ED6B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graphicEl>
                                              <a:dgm id="{47694B3D-3B27-46A4-8BFE-F42C58ED6B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graphicEl>
                                              <a:dgm id="{47694B3D-3B27-46A4-8BFE-F42C58ED6B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1FAC1C0-81A5-41D1-A67F-F3EAA38C01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graphicEl>
                                              <a:dgm id="{71FAC1C0-81A5-41D1-A67F-F3EAA38C01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graphicEl>
                                              <a:dgm id="{71FAC1C0-81A5-41D1-A67F-F3EAA38C01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graphicEl>
                                              <a:dgm id="{71FAC1C0-81A5-41D1-A67F-F3EAA38C01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31B6128-29EC-4761-9A95-7E377CF756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graphicEl>
                                              <a:dgm id="{F31B6128-29EC-4761-9A95-7E377CF756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graphicEl>
                                              <a:dgm id="{F31B6128-29EC-4761-9A95-7E377CF756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graphicEl>
                                              <a:dgm id="{F31B6128-29EC-4761-9A95-7E377CF756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F9D69D2-70BF-4BC4-8E3B-C93AB90039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>
                                            <p:graphicEl>
                                              <a:dgm id="{8F9D69D2-70BF-4BC4-8E3B-C93AB90039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graphicEl>
                                              <a:dgm id="{8F9D69D2-70BF-4BC4-8E3B-C93AB90039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graphicEl>
                                              <a:dgm id="{8F9D69D2-70BF-4BC4-8E3B-C93AB90039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C820A69-D56D-4D78-88EF-9ACB250E6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>
                                            <p:graphicEl>
                                              <a:dgm id="{EC820A69-D56D-4D78-88EF-9ACB250E6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>
                                            <p:graphicEl>
                                              <a:dgm id="{EC820A69-D56D-4D78-88EF-9ACB250E6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>
                                            <p:graphicEl>
                                              <a:dgm id="{EC820A69-D56D-4D78-88EF-9ACB250E66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21" y="731384"/>
            <a:ext cx="2914782" cy="1859416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701" y="3657600"/>
            <a:ext cx="2713597" cy="223437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628" y="3657600"/>
            <a:ext cx="2831774" cy="230027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1" r="19545"/>
          <a:stretch/>
        </p:blipFill>
        <p:spPr>
          <a:xfrm>
            <a:off x="5859549" y="457200"/>
            <a:ext cx="2628343" cy="185941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5938323" y="2771901"/>
            <a:ext cx="2393950" cy="796667"/>
          </a:xfrm>
          <a:prstGeom prst="rect">
            <a:avLst/>
          </a:prstGeom>
          <a:noFill/>
        </p:spPr>
        <p:txBody>
          <a:bodyPr wrap="square" lIns="103163" tIns="51581" rIns="103163" bIns="51581" rtlCol="0">
            <a:spAutoFit/>
          </a:bodyPr>
          <a:lstStyle/>
          <a:p>
            <a:endParaRPr lang="en-IN" sz="4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48335" y="2823665"/>
            <a:ext cx="2393950" cy="796667"/>
          </a:xfrm>
          <a:prstGeom prst="rect">
            <a:avLst/>
          </a:prstGeom>
          <a:noFill/>
        </p:spPr>
        <p:txBody>
          <a:bodyPr wrap="square" lIns="103163" tIns="51581" rIns="103163" bIns="51581" rtlCol="0">
            <a:spAutoFit/>
          </a:bodyPr>
          <a:lstStyle/>
          <a:p>
            <a:endParaRPr lang="en-IN" sz="4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76744" y="2590800"/>
            <a:ext cx="2393950" cy="781278"/>
          </a:xfrm>
          <a:prstGeom prst="rect">
            <a:avLst/>
          </a:prstGeom>
          <a:noFill/>
        </p:spPr>
        <p:txBody>
          <a:bodyPr wrap="square" lIns="103163" tIns="51581" rIns="103163" bIns="51581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টেপ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রেকর্ডার</a:t>
            </a:r>
            <a:endParaRPr lang="en-IN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69020" y="2667000"/>
            <a:ext cx="1794984" cy="796667"/>
          </a:xfrm>
          <a:prstGeom prst="rect">
            <a:avLst/>
          </a:prstGeom>
          <a:noFill/>
        </p:spPr>
        <p:txBody>
          <a:bodyPr wrap="square" lIns="103163" tIns="51581" rIns="103163" bIns="51581" rtlCol="0">
            <a:spAutoFit/>
          </a:bodyPr>
          <a:lstStyle/>
          <a:p>
            <a:r>
              <a:rPr lang="en-US" sz="4500" dirty="0" err="1">
                <a:latin typeface="NikoshBAN" panose="02000000000000000000" pitchFamily="2" charset="0"/>
                <a:cs typeface="NikoshBAN" panose="02000000000000000000" pitchFamily="2" charset="0"/>
              </a:rPr>
              <a:t>টেলিগ্রাফ</a:t>
            </a:r>
            <a:endParaRPr lang="en-IN" sz="4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85900" y="6019800"/>
            <a:ext cx="2476500" cy="796667"/>
          </a:xfrm>
          <a:prstGeom prst="rect">
            <a:avLst/>
          </a:prstGeom>
          <a:noFill/>
        </p:spPr>
        <p:txBody>
          <a:bodyPr wrap="square" lIns="103163" tIns="51581" rIns="103163" bIns="51581" rtlCol="0">
            <a:spAutoFit/>
          </a:bodyPr>
          <a:lstStyle/>
          <a:p>
            <a:r>
              <a:rPr lang="en-US" sz="45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কাগজ</a:t>
            </a:r>
            <a:endParaRPr lang="en-IN" sz="4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0" y="5943600"/>
            <a:ext cx="2393950" cy="796667"/>
          </a:xfrm>
          <a:prstGeom prst="rect">
            <a:avLst/>
          </a:prstGeom>
          <a:noFill/>
        </p:spPr>
        <p:txBody>
          <a:bodyPr wrap="square" lIns="103163" tIns="51581" rIns="103163" bIns="51581" rtlCol="0">
            <a:spAutoFit/>
          </a:bodyPr>
          <a:lstStyle/>
          <a:p>
            <a:r>
              <a:rPr lang="en-US" sz="4500" dirty="0" err="1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endParaRPr lang="en-IN" sz="4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059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" grpId="0"/>
      <p:bldP spid="7" grpId="0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4000" dirty="0" smtClean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641</TotalTime>
  <Words>199</Words>
  <Application>Microsoft Office PowerPoint</Application>
  <PresentationFormat>A4 Paper (210x297 mm)</PresentationFormat>
  <Paragraphs>54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Zarin</dc:creator>
  <cp:lastModifiedBy>ismail - [2010]</cp:lastModifiedBy>
  <cp:revision>145</cp:revision>
  <dcterms:created xsi:type="dcterms:W3CDTF">2006-08-16T00:00:00Z</dcterms:created>
  <dcterms:modified xsi:type="dcterms:W3CDTF">2020-09-11T06:21:43Z</dcterms:modified>
</cp:coreProperties>
</file>