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86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D978D-65CE-493D-8A23-90A47BA9EDBE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0F0C-AF63-4B50-ADAA-17505F79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95F-0908-4C25-9DDC-DB4B6C4621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95F-0908-4C25-9DDC-DB4B6C4621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6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2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0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6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4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7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6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5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2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6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8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3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1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9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1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3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2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EBDE-047C-42F5-8637-6A444EB2260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2537-3F53-4285-824D-42DEF900D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40000"/>
                <a:lumOff val="6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76000">
              <a:srgbClr val="00B0F0"/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7A72-E4AE-4DCF-AA89-D42904D11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4F65-6C91-4CAD-9B2A-3845561DD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085229"/>
            <a:ext cx="11591778" cy="577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0"/>
            <a:ext cx="11633982" cy="186204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0568" y="696036"/>
            <a:ext cx="7574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1711699"/>
            <a:ext cx="9105331" cy="4552666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0023070" y="5558567"/>
          <a:ext cx="1904010" cy="160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070" y="5558567"/>
                        <a:ext cx="1904010" cy="1606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7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73" y="138545"/>
            <a:ext cx="5576901" cy="3394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2" y="194396"/>
            <a:ext cx="5012782" cy="3338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490" y="4115226"/>
            <a:ext cx="104972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আমার পূর্বপুরুষের কথা বলছি</a:t>
            </a:r>
            <a:r>
              <a:rPr lang="hi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করতলে পলিমাটির সৌরভ 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158889"/>
            <a:ext cx="5736918" cy="358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293972"/>
            <a:ext cx="5899728" cy="3318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58" y="4538110"/>
            <a:ext cx="10773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পিঠে রক্তজবার মত ক্ষত ছিল</a:t>
            </a:r>
            <a:r>
              <a:rPr lang="hi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অতিক্রান্ত পাহাড়ের কথা বলতেন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3" y="138186"/>
            <a:ext cx="4192837" cy="314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73" y="138186"/>
            <a:ext cx="5571042" cy="296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3" y="3635951"/>
            <a:ext cx="4474966" cy="2931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3858" y="4419600"/>
            <a:ext cx="6596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অরণ্য এবং শ্বাপদের কথা বলতেন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পতিত জমি আবাদের কথা বলতেন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কবি এবং কবিতার কথা বলতেন</a:t>
            </a:r>
            <a:r>
              <a:rPr lang="hi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10" y="737399"/>
            <a:ext cx="5081090" cy="3384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78059"/>
            <a:ext cx="6676314" cy="4448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466" y="4118789"/>
            <a:ext cx="100447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জিহ্বায় উচ্চারিত প্রতিটি সত্য শব্দ কবিতা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কর্ষিত জমির প্রতিটি শস্যদানা কবিতা</a:t>
            </a:r>
            <a:r>
              <a:rPr lang="hi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89" y="192517"/>
            <a:ext cx="7758544" cy="4562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118" y="4611362"/>
            <a:ext cx="8936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সে ঝড়ের আর্তনাদ শুনবে</a:t>
            </a:r>
            <a:r>
              <a:rPr lang="hi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3" y="99017"/>
            <a:ext cx="7620000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1830" y="5280634"/>
            <a:ext cx="899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 দিগন্তের অধিকার থেকে বঞ্চিত হবে</a:t>
            </a:r>
            <a:r>
              <a:rPr lang="hi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626" y="5882185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112386"/>
            <a:ext cx="8761863" cy="4867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6753" y="5108462"/>
            <a:ext cx="94033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 আজন্ম ক্রীতদাস থেকে যাবে</a:t>
            </a:r>
            <a:r>
              <a:rPr lang="hi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79" y="168812"/>
            <a:ext cx="5682871" cy="430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9" y="196947"/>
            <a:ext cx="5895833" cy="4293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344" y="4700289"/>
            <a:ext cx="10454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উনুনের আগুনে আলোকিত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উজ্জ্বল জানালার কথা বলছি</a:t>
            </a:r>
            <a:r>
              <a:rPr lang="hi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7" y="140760"/>
            <a:ext cx="5233470" cy="479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219" y="4938361"/>
            <a:ext cx="107758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আমার 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য়ের কথা বলছি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বলতেন প্রবহমান নদী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সাতার জানে না তাকেও ভাসিয়ে রাখে</a:t>
            </a:r>
            <a:r>
              <a:rPr lang="hi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4" y="196948"/>
            <a:ext cx="6035041" cy="48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496" y="434393"/>
            <a:ext cx="3159498" cy="1260458"/>
          </a:xfrm>
          <a:ln w="28575">
            <a:noFill/>
          </a:ln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ashban"/>
              </a:rPr>
              <a:t>পরিচিতি</a:t>
            </a:r>
            <a:endParaRPr lang="en-US" b="1" dirty="0">
              <a:solidFill>
                <a:srgbClr val="FF0000"/>
              </a:solidFill>
              <a:latin typeface="Nika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558" y="2401046"/>
            <a:ext cx="8596668" cy="240065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নিত্যানন্দ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 </a:t>
            </a:r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সরদার</a:t>
            </a:r>
            <a:endParaRPr lang="en-US" sz="5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ashban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প্রভাষক,বাংলা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বিভাগ</a:t>
            </a:r>
            <a:endParaRPr lang="en-US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ashban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বাজুয়া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সুরেন্দ্রনাথ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মহাবিদ্যালয়</a:t>
            </a:r>
            <a:endParaRPr lang="en-US" sz="32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ashban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দাকোপ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,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ashban"/>
                <a:cs typeface="SutonnyMJ" pitchFamily="2" charset="0"/>
              </a:rPr>
              <a:t>খুলনা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a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8411" y="613954"/>
            <a:ext cx="2704012" cy="90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79" y="304857"/>
            <a:ext cx="9144000" cy="4091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598" y="4806741"/>
            <a:ext cx="9457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 নদীতে ভাসতে পারে না</a:t>
            </a:r>
            <a:r>
              <a:rPr lang="hi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8511" y="5161583"/>
            <a:ext cx="850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 মাছের সঙ্গে খেলা করতে পারে না</a:t>
            </a:r>
            <a:r>
              <a:rPr lang="hi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277219"/>
            <a:ext cx="8252371" cy="47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22830"/>
            <a:ext cx="10072467" cy="4533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3771" y="5125060"/>
            <a:ext cx="926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কবিতা শুনতে জানে 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 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য়ের কোলে শুয়ে গল্প শুনতে পারে না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7923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" name="Rectangle 3"/>
          <p:cNvSpPr/>
          <p:nvPr/>
        </p:nvSpPr>
        <p:spPr>
          <a:xfrm rot="20312031">
            <a:off x="1603925" y="1570278"/>
            <a:ext cx="850585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7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5551" y="548641"/>
            <a:ext cx="5148775" cy="590931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</a:p>
          <a:p>
            <a:pPr algn="ctr"/>
            <a:r>
              <a:rPr lang="bn-BD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একাদশ শ্রেণি </a:t>
            </a:r>
          </a:p>
          <a:p>
            <a:pPr algn="ctr"/>
            <a:r>
              <a:rPr lang="bn-BD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  <a:endParaRPr lang="bn-IN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4" y="422031"/>
            <a:ext cx="4549413" cy="6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2"/>
    </mc:Choice>
    <mc:Fallback xmlns="">
      <p:transition spd="slow" advTm="19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1" y="3611164"/>
            <a:ext cx="5669677" cy="3246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5" y="3602113"/>
            <a:ext cx="5705341" cy="3255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8" y="220820"/>
            <a:ext cx="5759003" cy="32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18" y="182880"/>
            <a:ext cx="5682256" cy="31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94" y="48831"/>
            <a:ext cx="5278391" cy="2967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2" y="48831"/>
            <a:ext cx="510218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3" y="3679064"/>
            <a:ext cx="4882678" cy="3178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94" y="3225989"/>
            <a:ext cx="4842681" cy="36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92299"/>
            <a:ext cx="5589431" cy="3375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92299"/>
            <a:ext cx="5640946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3656562"/>
            <a:ext cx="5640946" cy="3098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2" y="3597499"/>
            <a:ext cx="5589431" cy="3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787"/>
            <a:ext cx="6246253" cy="3217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3536490"/>
            <a:ext cx="5406981" cy="3321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9132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0"/>
            <a:ext cx="540698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889" y="1005499"/>
            <a:ext cx="11268221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MohanondaMJ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solidFill>
                <a:srgbClr val="FF0000"/>
              </a:solidFill>
              <a:latin typeface="MohanondaMJ" pitchFamily="2" charset="0"/>
              <a:cs typeface="Mohanonda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64234" y="4573112"/>
            <a:ext cx="10846189" cy="212422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কিংবদন্তির</a:t>
            </a:r>
            <a:r>
              <a:rPr lang="en-US" sz="6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endParaRPr lang="en-US" sz="6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4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54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</a:t>
            </a:r>
            <a:endParaRPr lang="bn-BD" sz="54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09102" y="682123"/>
            <a:ext cx="926431" cy="1108205"/>
          </a:xfrm>
          <a:prstGeom prst="ellipse">
            <a:avLst/>
          </a:prstGeom>
          <a:solidFill>
            <a:srgbClr val="FF0000"/>
          </a:solidFill>
          <a:effectLst>
            <a:glow rad="1905000">
              <a:schemeClr val="accent1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58" y="795894"/>
            <a:ext cx="926431" cy="1108205"/>
          </a:xfrm>
          <a:prstGeom prst="ellipse">
            <a:avLst/>
          </a:prstGeom>
          <a:solidFill>
            <a:srgbClr val="FF0000"/>
          </a:solidFill>
          <a:effectLst>
            <a:glow rad="1905000">
              <a:schemeClr val="accent1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B70E44-1E88-46AD-82B4-B2652BE12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88" y="2112996"/>
            <a:ext cx="2639162" cy="24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01849 0.711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338 0.701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70162 L 4.79167E-6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0.71158 L 4.16667E-6 -7.4074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3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167425"/>
            <a:ext cx="3799268" cy="3187892"/>
          </a:xfrm>
          <a:prstGeom prst="rect">
            <a:avLst/>
          </a:prstGeom>
          <a:solidFill>
            <a:srgbClr val="F53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বাবুগঞ্জ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বহেরচর-ক্ষুদ্রকাঠি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১৯৩৪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1972" y="3760631"/>
            <a:ext cx="11629622" cy="1596980"/>
          </a:xfrm>
          <a:prstGeom prst="roundRect">
            <a:avLst/>
          </a:prstGeom>
          <a:solidFill>
            <a:srgbClr val="77B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কিংবদন্তীর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940158" y="5525037"/>
            <a:ext cx="10161431" cy="11526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২০০১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0" y="0"/>
            <a:ext cx="2639162" cy="3355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8986" y="74238"/>
            <a:ext cx="5173014" cy="3374265"/>
          </a:xfrm>
          <a:prstGeom prst="rect">
            <a:avLst/>
          </a:prstGeom>
          <a:solidFill>
            <a:srgbClr val="A19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কৃতিত্বঃ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উচ্চপর্যায়ের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১৯৭৯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06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</Words>
  <Application>Microsoft Office PowerPoint</Application>
  <PresentationFormat>Widescreen</PresentationFormat>
  <Paragraphs>37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MohanondaMJ</vt:lpstr>
      <vt:lpstr>Nikashban</vt:lpstr>
      <vt:lpstr>NikoshBAN</vt:lpstr>
      <vt:lpstr>SutonnyMJ</vt:lpstr>
      <vt:lpstr>Office Theme</vt:lpstr>
      <vt:lpstr>1_Office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PRITOM</dc:creator>
  <cp:lastModifiedBy>PRITOM</cp:lastModifiedBy>
  <cp:revision>3</cp:revision>
  <dcterms:created xsi:type="dcterms:W3CDTF">2020-09-11T05:24:55Z</dcterms:created>
  <dcterms:modified xsi:type="dcterms:W3CDTF">2020-09-11T07:42:33Z</dcterms:modified>
</cp:coreProperties>
</file>