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85"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5" autoAdjust="0"/>
    <p:restoredTop sz="94660"/>
  </p:normalViewPr>
  <p:slideViewPr>
    <p:cSldViewPr snapToGrid="0">
      <p:cViewPr varScale="1">
        <p:scale>
          <a:sx n="51" d="100"/>
          <a:sy n="51" d="100"/>
        </p:scale>
        <p:origin x="6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675C77B-874C-4C1E-A3C1-F323C99B2722}"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462E66-AAB6-49C1-A992-6F4FA8701F96}" type="slidenum">
              <a:rPr lang="en-GB" smtClean="0"/>
              <a:t>‹#›</a:t>
            </a:fld>
            <a:endParaRPr lang="en-GB"/>
          </a:p>
        </p:txBody>
      </p:sp>
    </p:spTree>
    <p:extLst>
      <p:ext uri="{BB962C8B-B14F-4D97-AF65-F5344CB8AC3E}">
        <p14:creationId xmlns:p14="http://schemas.microsoft.com/office/powerpoint/2010/main" val="10900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75C77B-874C-4C1E-A3C1-F323C99B2722}"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462E66-AAB6-49C1-A992-6F4FA8701F96}" type="slidenum">
              <a:rPr lang="en-GB" smtClean="0"/>
              <a:t>‹#›</a:t>
            </a:fld>
            <a:endParaRPr lang="en-GB"/>
          </a:p>
        </p:txBody>
      </p:sp>
    </p:spTree>
    <p:extLst>
      <p:ext uri="{BB962C8B-B14F-4D97-AF65-F5344CB8AC3E}">
        <p14:creationId xmlns:p14="http://schemas.microsoft.com/office/powerpoint/2010/main" val="193361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75C77B-874C-4C1E-A3C1-F323C99B2722}"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462E66-AAB6-49C1-A992-6F4FA8701F96}" type="slidenum">
              <a:rPr lang="en-GB" smtClean="0"/>
              <a:t>‹#›</a:t>
            </a:fld>
            <a:endParaRPr lang="en-GB"/>
          </a:p>
        </p:txBody>
      </p:sp>
    </p:spTree>
    <p:extLst>
      <p:ext uri="{BB962C8B-B14F-4D97-AF65-F5344CB8AC3E}">
        <p14:creationId xmlns:p14="http://schemas.microsoft.com/office/powerpoint/2010/main" val="1150157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02013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27508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0651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7529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02130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07165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73335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859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75C77B-874C-4C1E-A3C1-F323C99B2722}"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462E66-AAB6-49C1-A992-6F4FA8701F96}" type="slidenum">
              <a:rPr lang="en-GB" smtClean="0"/>
              <a:t>‹#›</a:t>
            </a:fld>
            <a:endParaRPr lang="en-GB"/>
          </a:p>
        </p:txBody>
      </p:sp>
    </p:spTree>
    <p:extLst>
      <p:ext uri="{BB962C8B-B14F-4D97-AF65-F5344CB8AC3E}">
        <p14:creationId xmlns:p14="http://schemas.microsoft.com/office/powerpoint/2010/main" val="3620415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97066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6256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597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5C77B-874C-4C1E-A3C1-F323C99B2722}"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462E66-AAB6-49C1-A992-6F4FA8701F96}" type="slidenum">
              <a:rPr lang="en-GB" smtClean="0"/>
              <a:t>‹#›</a:t>
            </a:fld>
            <a:endParaRPr lang="en-GB"/>
          </a:p>
        </p:txBody>
      </p:sp>
    </p:spTree>
    <p:extLst>
      <p:ext uri="{BB962C8B-B14F-4D97-AF65-F5344CB8AC3E}">
        <p14:creationId xmlns:p14="http://schemas.microsoft.com/office/powerpoint/2010/main" val="124493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675C77B-874C-4C1E-A3C1-F323C99B2722}" type="datetimeFigureOut">
              <a:rPr lang="en-GB" smtClean="0"/>
              <a:t>11/09/2020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462E66-AAB6-49C1-A992-6F4FA8701F96}" type="slidenum">
              <a:rPr lang="en-GB" smtClean="0"/>
              <a:t>‹#›</a:t>
            </a:fld>
            <a:endParaRPr lang="en-GB"/>
          </a:p>
        </p:txBody>
      </p:sp>
    </p:spTree>
    <p:extLst>
      <p:ext uri="{BB962C8B-B14F-4D97-AF65-F5344CB8AC3E}">
        <p14:creationId xmlns:p14="http://schemas.microsoft.com/office/powerpoint/2010/main" val="310561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675C77B-874C-4C1E-A3C1-F323C99B2722}" type="datetimeFigureOut">
              <a:rPr lang="en-GB" smtClean="0"/>
              <a:t>11/09/2020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462E66-AAB6-49C1-A992-6F4FA8701F96}" type="slidenum">
              <a:rPr lang="en-GB" smtClean="0"/>
              <a:t>‹#›</a:t>
            </a:fld>
            <a:endParaRPr lang="en-GB"/>
          </a:p>
        </p:txBody>
      </p:sp>
    </p:spTree>
    <p:extLst>
      <p:ext uri="{BB962C8B-B14F-4D97-AF65-F5344CB8AC3E}">
        <p14:creationId xmlns:p14="http://schemas.microsoft.com/office/powerpoint/2010/main" val="54634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675C77B-874C-4C1E-A3C1-F323C99B2722}" type="datetimeFigureOut">
              <a:rPr lang="en-GB" smtClean="0"/>
              <a:t>11/09/2020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462E66-AAB6-49C1-A992-6F4FA8701F96}" type="slidenum">
              <a:rPr lang="en-GB" smtClean="0"/>
              <a:t>‹#›</a:t>
            </a:fld>
            <a:endParaRPr lang="en-GB"/>
          </a:p>
        </p:txBody>
      </p:sp>
    </p:spTree>
    <p:extLst>
      <p:ext uri="{BB962C8B-B14F-4D97-AF65-F5344CB8AC3E}">
        <p14:creationId xmlns:p14="http://schemas.microsoft.com/office/powerpoint/2010/main" val="555968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5C77B-874C-4C1E-A3C1-F323C99B2722}" type="datetimeFigureOut">
              <a:rPr lang="en-GB" smtClean="0"/>
              <a:t>11/09/2020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462E66-AAB6-49C1-A992-6F4FA8701F96}" type="slidenum">
              <a:rPr lang="en-GB" smtClean="0"/>
              <a:t>‹#›</a:t>
            </a:fld>
            <a:endParaRPr lang="en-GB"/>
          </a:p>
        </p:txBody>
      </p:sp>
    </p:spTree>
    <p:extLst>
      <p:ext uri="{BB962C8B-B14F-4D97-AF65-F5344CB8AC3E}">
        <p14:creationId xmlns:p14="http://schemas.microsoft.com/office/powerpoint/2010/main" val="457314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75C77B-874C-4C1E-A3C1-F323C99B2722}" type="datetimeFigureOut">
              <a:rPr lang="en-GB" smtClean="0"/>
              <a:t>11/09/2020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462E66-AAB6-49C1-A992-6F4FA8701F96}" type="slidenum">
              <a:rPr lang="en-GB" smtClean="0"/>
              <a:t>‹#›</a:t>
            </a:fld>
            <a:endParaRPr lang="en-GB"/>
          </a:p>
        </p:txBody>
      </p:sp>
    </p:spTree>
    <p:extLst>
      <p:ext uri="{BB962C8B-B14F-4D97-AF65-F5344CB8AC3E}">
        <p14:creationId xmlns:p14="http://schemas.microsoft.com/office/powerpoint/2010/main" val="3738354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75C77B-874C-4C1E-A3C1-F323C99B2722}" type="datetimeFigureOut">
              <a:rPr lang="en-GB" smtClean="0"/>
              <a:t>11/09/2020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462E66-AAB6-49C1-A992-6F4FA8701F96}" type="slidenum">
              <a:rPr lang="en-GB" smtClean="0"/>
              <a:t>‹#›</a:t>
            </a:fld>
            <a:endParaRPr lang="en-GB"/>
          </a:p>
        </p:txBody>
      </p:sp>
    </p:spTree>
    <p:extLst>
      <p:ext uri="{BB962C8B-B14F-4D97-AF65-F5344CB8AC3E}">
        <p14:creationId xmlns:p14="http://schemas.microsoft.com/office/powerpoint/2010/main" val="90796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5C77B-874C-4C1E-A3C1-F323C99B2722}" type="datetimeFigureOut">
              <a:rPr lang="en-GB" smtClean="0"/>
              <a:t>11/09/2020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62E66-AAB6-49C1-A992-6F4FA8701F96}" type="slidenum">
              <a:rPr lang="en-GB" smtClean="0"/>
              <a:t>‹#›</a:t>
            </a:fld>
            <a:endParaRPr lang="en-GB"/>
          </a:p>
        </p:txBody>
      </p:sp>
    </p:spTree>
    <p:extLst>
      <p:ext uri="{BB962C8B-B14F-4D97-AF65-F5344CB8AC3E}">
        <p14:creationId xmlns:p14="http://schemas.microsoft.com/office/powerpoint/2010/main" val="3028544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9/11/2020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987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53.jpeg"/></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1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1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1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2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2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6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238" y="0"/>
            <a:ext cx="6227762"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p:cNvSpPr>
            <a:spLocks noGrp="1" noChangeArrowheads="1"/>
          </p:cNvSpPr>
          <p:nvPr>
            <p:ph type="subTitle" idx="1"/>
          </p:nvPr>
        </p:nvSpPr>
        <p:spPr>
          <a:xfrm>
            <a:off x="4440239" y="3500438"/>
            <a:ext cx="6048375" cy="3357562"/>
          </a:xfrm>
        </p:spPr>
        <p:txBody>
          <a:bodyPr/>
          <a:lstStyle/>
          <a:p>
            <a:pPr eaLnBrk="1" hangingPunct="1">
              <a:defRPr/>
            </a:pPr>
            <a:endParaRPr lang="en-US" dirty="0" smtClean="0"/>
          </a:p>
        </p:txBody>
      </p:sp>
      <p:sp>
        <p:nvSpPr>
          <p:cNvPr id="64517" name="Rectangle 5"/>
          <p:cNvSpPr>
            <a:spLocks noGrp="1" noChangeArrowheads="1"/>
          </p:cNvSpPr>
          <p:nvPr>
            <p:ph type="ctrTitle"/>
          </p:nvPr>
        </p:nvSpPr>
        <p:spPr>
          <a:xfrm>
            <a:off x="2895600" y="1"/>
            <a:ext cx="7772400" cy="2428875"/>
          </a:xfrm>
        </p:spPr>
        <p:txBody>
          <a:bodyPr/>
          <a:lstStyle/>
          <a:p>
            <a:pPr eaLnBrk="1" hangingPunct="1">
              <a:defRPr/>
            </a:pPr>
            <a:r>
              <a:rPr lang="en-CA" sz="4800" b="1" dirty="0">
                <a:solidFill>
                  <a:srgbClr val="CC0000"/>
                </a:solidFill>
                <a:latin typeface="SutonnyMJ" pitchFamily="2" charset="0"/>
              </a:rPr>
              <a:t>    </a:t>
            </a:r>
            <a:r>
              <a:rPr lang="en-CA" sz="7200" b="1" dirty="0" err="1">
                <a:solidFill>
                  <a:srgbClr val="CC0000"/>
                </a:solidFill>
                <a:latin typeface="BrahmaputraMJ" pitchFamily="2" charset="0"/>
                <a:cs typeface="BrahmaputraMJ" pitchFamily="2" charset="0"/>
              </a:rPr>
              <a:t>mKj‡K</a:t>
            </a:r>
            <a:r>
              <a:rPr lang="en-CA" sz="7200" b="1" dirty="0">
                <a:solidFill>
                  <a:srgbClr val="CC0000"/>
                </a:solidFill>
                <a:latin typeface="BrahmaputraMJ" pitchFamily="2" charset="0"/>
                <a:cs typeface="BrahmaputraMJ" pitchFamily="2" charset="0"/>
              </a:rPr>
              <a:t> </a:t>
            </a:r>
            <a:r>
              <a:rPr lang="en-CA" sz="7200" b="1" dirty="0" err="1">
                <a:solidFill>
                  <a:srgbClr val="CC0000"/>
                </a:solidFill>
                <a:latin typeface="BrahmaputraMJ" pitchFamily="2" charset="0"/>
                <a:cs typeface="BrahmaputraMJ" pitchFamily="2" charset="0"/>
              </a:rPr>
              <a:t>RvbvB</a:t>
            </a:r>
            <a:r>
              <a:rPr lang="en-CA" sz="8000" b="1" dirty="0">
                <a:solidFill>
                  <a:srgbClr val="CC0000"/>
                </a:solidFill>
                <a:latin typeface="SutonnyMJ" pitchFamily="2" charset="0"/>
              </a:rPr>
              <a:t/>
            </a:r>
            <a:br>
              <a:rPr lang="en-CA" sz="8000" b="1" dirty="0">
                <a:solidFill>
                  <a:srgbClr val="CC0000"/>
                </a:solidFill>
                <a:latin typeface="SutonnyMJ" pitchFamily="2" charset="0"/>
              </a:rPr>
            </a:br>
            <a:r>
              <a:rPr lang="en-CA" sz="5400" b="1" dirty="0">
                <a:solidFill>
                  <a:srgbClr val="CC0000"/>
                </a:solidFill>
                <a:latin typeface="SutonnyMJ" pitchFamily="2" charset="0"/>
              </a:rPr>
              <a:t>           </a:t>
            </a:r>
          </a:p>
        </p:txBody>
      </p:sp>
      <p:pic>
        <p:nvPicPr>
          <p:cNvPr id="3077" name="Picture 6" descr="1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2843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9" descr="1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0238" y="3573464"/>
            <a:ext cx="6227762"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WordArt 11"/>
          <p:cNvSpPr>
            <a:spLocks noChangeArrowheads="1" noChangeShapeType="1" noTextEdit="1"/>
          </p:cNvSpPr>
          <p:nvPr/>
        </p:nvSpPr>
        <p:spPr bwMode="auto">
          <a:xfrm>
            <a:off x="4656138" y="1916113"/>
            <a:ext cx="5835650" cy="1943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26227"/>
              </a:avLst>
            </a:prstTxWarp>
          </a:bodyPr>
          <a:lstStyle/>
          <a:p>
            <a:pPr algn="ctr"/>
            <a:r>
              <a:rPr lang="en-GB" sz="3600" b="1" kern="10">
                <a:solidFill>
                  <a:srgbClr val="CC00CC"/>
                </a:solidFill>
                <a:latin typeface="SutonnyMJ" pitchFamily="2" charset="0"/>
              </a:rPr>
              <a:t>ï‡f”Qv I ¯^vMZg</a:t>
            </a:r>
          </a:p>
        </p:txBody>
      </p:sp>
    </p:spTree>
    <p:extLst>
      <p:ext uri="{BB962C8B-B14F-4D97-AF65-F5344CB8AC3E}">
        <p14:creationId xmlns:p14="http://schemas.microsoft.com/office/powerpoint/2010/main" val="4036977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ctrTitle"/>
          </p:nvPr>
        </p:nvSpPr>
        <p:spPr>
          <a:xfrm>
            <a:off x="1524000" y="0"/>
            <a:ext cx="9144000" cy="2636838"/>
          </a:xfrm>
          <a:solidFill>
            <a:srgbClr val="FFFF00"/>
          </a:solidFill>
        </p:spPr>
        <p:txBody>
          <a:bodyPr/>
          <a:lstStyle/>
          <a:p>
            <a:pPr eaLnBrk="1" hangingPunct="1">
              <a:defRPr/>
            </a:pPr>
            <a:r>
              <a:rPr lang="en-CA" sz="5400" b="1">
                <a:solidFill>
                  <a:srgbClr val="FF0066"/>
                </a:solidFill>
                <a:latin typeface="SutonnyMJ" pitchFamily="2" charset="0"/>
              </a:rPr>
              <a:t>wecyjv G c„w_exi KZUzKz Rvwb|</a:t>
            </a:r>
            <a:br>
              <a:rPr lang="en-CA" sz="5400" b="1">
                <a:solidFill>
                  <a:srgbClr val="FF0066"/>
                </a:solidFill>
                <a:latin typeface="SutonnyMJ" pitchFamily="2" charset="0"/>
              </a:rPr>
            </a:br>
            <a:r>
              <a:rPr lang="en-CA" sz="5400" b="1">
                <a:solidFill>
                  <a:srgbClr val="FF0066"/>
                </a:solidFill>
                <a:latin typeface="SutonnyMJ" pitchFamily="2" charset="0"/>
              </a:rPr>
              <a:t>‡`‡k †`‡k KZ-bv bMi ivRavbx-</a:t>
            </a:r>
            <a:r>
              <a:rPr lang="en-CA" sz="5400">
                <a:latin typeface="SutonnyMJ" pitchFamily="2" charset="0"/>
              </a:rPr>
              <a:t/>
            </a:r>
            <a:br>
              <a:rPr lang="en-CA" sz="5400">
                <a:latin typeface="SutonnyMJ" pitchFamily="2" charset="0"/>
              </a:rPr>
            </a:br>
            <a:endParaRPr lang="en-CA" sz="5400">
              <a:latin typeface="SutonnyMJ" pitchFamily="2" charset="0"/>
            </a:endParaRPr>
          </a:p>
        </p:txBody>
      </p:sp>
      <p:sp>
        <p:nvSpPr>
          <p:cNvPr id="13315" name="Rectangle 3"/>
          <p:cNvSpPr>
            <a:spLocks noGrp="1" noChangeArrowheads="1"/>
          </p:cNvSpPr>
          <p:nvPr>
            <p:ph type="subTitle" idx="1"/>
          </p:nvPr>
        </p:nvSpPr>
        <p:spPr>
          <a:xfrm>
            <a:off x="1524000" y="1844676"/>
            <a:ext cx="9144000" cy="5013325"/>
          </a:xfrm>
        </p:spPr>
        <p:txBody>
          <a:bodyPr/>
          <a:lstStyle/>
          <a:p>
            <a:pPr eaLnBrk="1" hangingPunct="1">
              <a:defRPr/>
            </a:pPr>
            <a:endParaRPr lang="en-US" sz="4000">
              <a:latin typeface="SutonnyMJ" pitchFamily="2" charset="0"/>
            </a:endParaRPr>
          </a:p>
        </p:txBody>
      </p:sp>
      <p:pic>
        <p:nvPicPr>
          <p:cNvPr id="2" name="Picture 5" descr="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73238"/>
            <a:ext cx="9144000"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1773238"/>
            <a:ext cx="23050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0" y="1844676"/>
            <a:ext cx="34925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Content Placeholder 4" descr="file image world.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79876" y="1773238"/>
            <a:ext cx="3311525"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621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ctrTitle"/>
          </p:nvPr>
        </p:nvSpPr>
        <p:spPr>
          <a:xfrm>
            <a:off x="1524000" y="188914"/>
            <a:ext cx="9144000" cy="3455987"/>
          </a:xfrm>
          <a:solidFill>
            <a:srgbClr val="FFFF00"/>
          </a:solidFill>
        </p:spPr>
        <p:txBody>
          <a:bodyPr>
            <a:normAutofit fontScale="90000"/>
          </a:bodyPr>
          <a:lstStyle/>
          <a:p>
            <a:pPr eaLnBrk="1" hangingPunct="1">
              <a:defRPr/>
            </a:pPr>
            <a:r>
              <a:rPr lang="en-CA" dirty="0" err="1" smtClean="0">
                <a:solidFill>
                  <a:srgbClr val="FF0066"/>
                </a:solidFill>
                <a:latin typeface="SutonnyMJ" pitchFamily="2" charset="0"/>
              </a:rPr>
              <a:t>gvby‡li</a:t>
            </a:r>
            <a:r>
              <a:rPr lang="en-CA" dirty="0" smtClean="0">
                <a:solidFill>
                  <a:srgbClr val="FF0066"/>
                </a:solidFill>
                <a:latin typeface="SutonnyMJ" pitchFamily="2" charset="0"/>
              </a:rPr>
              <a:t> KZ </a:t>
            </a:r>
            <a:r>
              <a:rPr lang="en-CA" dirty="0" err="1" smtClean="0">
                <a:solidFill>
                  <a:srgbClr val="FF0066"/>
                </a:solidFill>
                <a:latin typeface="SutonnyMJ" pitchFamily="2" charset="0"/>
              </a:rPr>
              <a:t>KxwZ</a:t>
            </a:r>
            <a:r>
              <a:rPr lang="en-CA" dirty="0" smtClean="0">
                <a:solidFill>
                  <a:srgbClr val="FF0066"/>
                </a:solidFill>
                <a:latin typeface="SutonnyMJ" pitchFamily="2" charset="0"/>
              </a:rPr>
              <a:t>©, KZ </a:t>
            </a:r>
            <a:r>
              <a:rPr lang="en-CA" dirty="0" err="1" smtClean="0">
                <a:solidFill>
                  <a:srgbClr val="FF0066"/>
                </a:solidFill>
                <a:latin typeface="SutonnyMJ" pitchFamily="2" charset="0"/>
              </a:rPr>
              <a:t>b`x</a:t>
            </a:r>
            <a:r>
              <a:rPr lang="en-CA" dirty="0" smtClean="0">
                <a:solidFill>
                  <a:srgbClr val="FF0066"/>
                </a:solidFill>
                <a:latin typeface="SutonnyMJ" pitchFamily="2" charset="0"/>
              </a:rPr>
              <a:t> </a:t>
            </a:r>
            <a:r>
              <a:rPr lang="en-CA" dirty="0" err="1" smtClean="0">
                <a:solidFill>
                  <a:srgbClr val="FF0066"/>
                </a:solidFill>
                <a:latin typeface="SutonnyMJ" pitchFamily="2" charset="0"/>
              </a:rPr>
              <a:t>wMwi</a:t>
            </a:r>
            <a:r>
              <a:rPr lang="en-CA" dirty="0" smtClean="0">
                <a:solidFill>
                  <a:srgbClr val="FF0066"/>
                </a:solidFill>
                <a:latin typeface="SutonnyMJ" pitchFamily="2" charset="0"/>
              </a:rPr>
              <a:t> </a:t>
            </a:r>
            <a:r>
              <a:rPr lang="en-CA" dirty="0" err="1" smtClean="0">
                <a:solidFill>
                  <a:srgbClr val="FF0066"/>
                </a:solidFill>
                <a:latin typeface="SutonnyMJ" pitchFamily="2" charset="0"/>
              </a:rPr>
              <a:t>wmÜz</a:t>
            </a:r>
            <a:r>
              <a:rPr lang="en-CA" dirty="0" smtClean="0">
                <a:solidFill>
                  <a:srgbClr val="FF0066"/>
                </a:solidFill>
                <a:latin typeface="SutonnyMJ" pitchFamily="2" charset="0"/>
              </a:rPr>
              <a:t> </a:t>
            </a:r>
            <a:r>
              <a:rPr lang="en-CA" dirty="0" err="1" smtClean="0">
                <a:solidFill>
                  <a:srgbClr val="FF0066"/>
                </a:solidFill>
                <a:latin typeface="SutonnyMJ" pitchFamily="2" charset="0"/>
              </a:rPr>
              <a:t>giy</a:t>
            </a:r>
            <a:r>
              <a:rPr lang="en-CA" dirty="0" smtClean="0">
                <a:solidFill>
                  <a:srgbClr val="FF0066"/>
                </a:solidFill>
                <a:latin typeface="SutonnyMJ" pitchFamily="2" charset="0"/>
              </a:rPr>
              <a:t>,</a:t>
            </a:r>
            <a:br>
              <a:rPr lang="en-CA" dirty="0" smtClean="0">
                <a:solidFill>
                  <a:srgbClr val="FF0066"/>
                </a:solidFill>
                <a:latin typeface="SutonnyMJ" pitchFamily="2" charset="0"/>
              </a:rPr>
            </a:br>
            <a:r>
              <a:rPr lang="en-CA" dirty="0" smtClean="0">
                <a:solidFill>
                  <a:srgbClr val="FF0066"/>
                </a:solidFill>
                <a:latin typeface="SutonnyMJ" pitchFamily="2" charset="0"/>
              </a:rPr>
              <a:t>KZ-</a:t>
            </a:r>
            <a:r>
              <a:rPr lang="en-CA" dirty="0" err="1" smtClean="0">
                <a:solidFill>
                  <a:srgbClr val="FF0066"/>
                </a:solidFill>
                <a:latin typeface="SutonnyMJ" pitchFamily="2" charset="0"/>
              </a:rPr>
              <a:t>bv</a:t>
            </a:r>
            <a:r>
              <a:rPr lang="en-CA" dirty="0" smtClean="0">
                <a:solidFill>
                  <a:srgbClr val="FF0066"/>
                </a:solidFill>
                <a:latin typeface="SutonnyMJ" pitchFamily="2" charset="0"/>
              </a:rPr>
              <a:t> </a:t>
            </a:r>
            <a:r>
              <a:rPr lang="en-CA" dirty="0" err="1" smtClean="0">
                <a:solidFill>
                  <a:srgbClr val="FF0066"/>
                </a:solidFill>
                <a:latin typeface="SutonnyMJ" pitchFamily="2" charset="0"/>
              </a:rPr>
              <a:t>ARvbv</a:t>
            </a:r>
            <a:r>
              <a:rPr lang="en-CA" dirty="0" smtClean="0">
                <a:solidFill>
                  <a:srgbClr val="FF0066"/>
                </a:solidFill>
                <a:latin typeface="SutonnyMJ" pitchFamily="2" charset="0"/>
              </a:rPr>
              <a:t> </a:t>
            </a:r>
            <a:r>
              <a:rPr lang="en-CA" dirty="0" err="1" smtClean="0">
                <a:solidFill>
                  <a:srgbClr val="FF0066"/>
                </a:solidFill>
                <a:latin typeface="SutonnyMJ" pitchFamily="2" charset="0"/>
              </a:rPr>
              <a:t>Rxe</a:t>
            </a:r>
            <a:r>
              <a:rPr lang="en-CA" dirty="0" smtClean="0">
                <a:solidFill>
                  <a:srgbClr val="FF0066"/>
                </a:solidFill>
                <a:latin typeface="SutonnyMJ" pitchFamily="2" charset="0"/>
              </a:rPr>
              <a:t>, KZ-</a:t>
            </a:r>
            <a:r>
              <a:rPr lang="en-CA" dirty="0" err="1" smtClean="0">
                <a:solidFill>
                  <a:srgbClr val="FF0066"/>
                </a:solidFill>
                <a:latin typeface="SutonnyMJ" pitchFamily="2" charset="0"/>
              </a:rPr>
              <a:t>bv</a:t>
            </a:r>
            <a:r>
              <a:rPr lang="en-CA" dirty="0" smtClean="0">
                <a:solidFill>
                  <a:srgbClr val="FF0066"/>
                </a:solidFill>
                <a:latin typeface="SutonnyMJ" pitchFamily="2" charset="0"/>
              </a:rPr>
              <a:t> </a:t>
            </a:r>
            <a:r>
              <a:rPr lang="en-CA" dirty="0" err="1" smtClean="0">
                <a:solidFill>
                  <a:srgbClr val="FF0066"/>
                </a:solidFill>
                <a:latin typeface="SutonnyMJ" pitchFamily="2" charset="0"/>
              </a:rPr>
              <a:t>AcwiwPZ</a:t>
            </a:r>
            <a:r>
              <a:rPr lang="en-CA" dirty="0" smtClean="0">
                <a:solidFill>
                  <a:srgbClr val="FF0066"/>
                </a:solidFill>
                <a:latin typeface="SutonnyMJ" pitchFamily="2" charset="0"/>
              </a:rPr>
              <a:t> </a:t>
            </a:r>
            <a:r>
              <a:rPr lang="en-CA" dirty="0" err="1" smtClean="0">
                <a:solidFill>
                  <a:srgbClr val="FF0066"/>
                </a:solidFill>
                <a:latin typeface="SutonnyMJ" pitchFamily="2" charset="0"/>
              </a:rPr>
              <a:t>Ziy</a:t>
            </a:r>
            <a:r>
              <a:rPr lang="en-CA" dirty="0" smtClean="0">
                <a:solidFill>
                  <a:srgbClr val="FF0066"/>
                </a:solidFill>
                <a:latin typeface="SutonnyMJ" pitchFamily="2" charset="0"/>
              </a:rPr>
              <a:t>  </a:t>
            </a:r>
            <a:br>
              <a:rPr lang="en-CA" dirty="0" smtClean="0">
                <a:solidFill>
                  <a:srgbClr val="FF0066"/>
                </a:solidFill>
                <a:latin typeface="SutonnyMJ" pitchFamily="2" charset="0"/>
              </a:rPr>
            </a:br>
            <a:r>
              <a:rPr lang="en-CA" dirty="0" err="1" smtClean="0">
                <a:solidFill>
                  <a:srgbClr val="FF0066"/>
                </a:solidFill>
                <a:latin typeface="SutonnyMJ" pitchFamily="2" charset="0"/>
              </a:rPr>
              <a:t>i‡q</a:t>
            </a:r>
            <a:r>
              <a:rPr lang="en-CA" dirty="0" smtClean="0">
                <a:solidFill>
                  <a:srgbClr val="FF0066"/>
                </a:solidFill>
                <a:latin typeface="SutonnyMJ" pitchFamily="2" charset="0"/>
              </a:rPr>
              <a:t> †</a:t>
            </a:r>
            <a:r>
              <a:rPr lang="en-CA" dirty="0" err="1" smtClean="0">
                <a:solidFill>
                  <a:srgbClr val="FF0066"/>
                </a:solidFill>
                <a:latin typeface="SutonnyMJ" pitchFamily="2" charset="0"/>
              </a:rPr>
              <a:t>Mj</a:t>
            </a:r>
            <a:r>
              <a:rPr lang="en-CA" dirty="0" smtClean="0">
                <a:solidFill>
                  <a:srgbClr val="FF0066"/>
                </a:solidFill>
                <a:latin typeface="SutonnyMJ" pitchFamily="2" charset="0"/>
              </a:rPr>
              <a:t> </a:t>
            </a:r>
            <a:r>
              <a:rPr lang="en-CA" dirty="0" err="1" smtClean="0">
                <a:solidFill>
                  <a:srgbClr val="FF0066"/>
                </a:solidFill>
                <a:latin typeface="SutonnyMJ" pitchFamily="2" charset="0"/>
              </a:rPr>
              <a:t>A‡MvP‡i</a:t>
            </a:r>
            <a:r>
              <a:rPr lang="en-CA" dirty="0" smtClean="0">
                <a:solidFill>
                  <a:srgbClr val="FF0066"/>
                </a:solidFill>
                <a:latin typeface="SutonnyMJ" pitchFamily="2" charset="0"/>
              </a:rPr>
              <a:t>| </a:t>
            </a:r>
            <a:r>
              <a:rPr lang="en-CA" dirty="0" err="1" smtClean="0">
                <a:solidFill>
                  <a:srgbClr val="FF0066"/>
                </a:solidFill>
                <a:latin typeface="SutonnyMJ" pitchFamily="2" charset="0"/>
              </a:rPr>
              <a:t>wekvj</a:t>
            </a:r>
            <a:r>
              <a:rPr lang="en-CA" dirty="0" smtClean="0">
                <a:solidFill>
                  <a:srgbClr val="FF0066"/>
                </a:solidFill>
                <a:latin typeface="SutonnyMJ" pitchFamily="2" charset="0"/>
              </a:rPr>
              <a:t> </a:t>
            </a:r>
            <a:r>
              <a:rPr lang="en-CA" dirty="0" err="1" smtClean="0">
                <a:solidFill>
                  <a:srgbClr val="FF0066"/>
                </a:solidFill>
                <a:latin typeface="SutonnyMJ" pitchFamily="2" charset="0"/>
              </a:rPr>
              <a:t>we‡k¦i</a:t>
            </a:r>
            <a:r>
              <a:rPr lang="en-CA" dirty="0" smtClean="0">
                <a:solidFill>
                  <a:srgbClr val="FF0066"/>
                </a:solidFill>
                <a:latin typeface="SutonnyMJ" pitchFamily="2" charset="0"/>
              </a:rPr>
              <a:t> </a:t>
            </a:r>
            <a:r>
              <a:rPr lang="en-CA" dirty="0" err="1" smtClean="0">
                <a:solidFill>
                  <a:srgbClr val="FF0066"/>
                </a:solidFill>
                <a:latin typeface="SutonnyMJ" pitchFamily="2" charset="0"/>
              </a:rPr>
              <a:t>Av‡qvRb</a:t>
            </a:r>
            <a:r>
              <a:rPr lang="en-CA" dirty="0" smtClean="0">
                <a:solidFill>
                  <a:srgbClr val="FF0066"/>
                </a:solidFill>
                <a:latin typeface="SutonnyMJ" pitchFamily="2" charset="0"/>
              </a:rPr>
              <a:t>,</a:t>
            </a:r>
            <a:br>
              <a:rPr lang="en-CA" dirty="0" smtClean="0">
                <a:solidFill>
                  <a:srgbClr val="FF0066"/>
                </a:solidFill>
                <a:latin typeface="SutonnyMJ" pitchFamily="2" charset="0"/>
              </a:rPr>
            </a:br>
            <a:r>
              <a:rPr lang="en-CA" dirty="0" err="1" smtClean="0">
                <a:solidFill>
                  <a:srgbClr val="FF0066"/>
                </a:solidFill>
                <a:latin typeface="SutonnyMJ" pitchFamily="2" charset="0"/>
              </a:rPr>
              <a:t>gb</a:t>
            </a:r>
            <a:r>
              <a:rPr lang="en-CA" dirty="0" smtClean="0">
                <a:solidFill>
                  <a:srgbClr val="FF0066"/>
                </a:solidFill>
                <a:latin typeface="SutonnyMJ" pitchFamily="2" charset="0"/>
              </a:rPr>
              <a:t> †</a:t>
            </a:r>
            <a:r>
              <a:rPr lang="en-CA" dirty="0" err="1" smtClean="0">
                <a:solidFill>
                  <a:srgbClr val="FF0066"/>
                </a:solidFill>
                <a:latin typeface="SutonnyMJ" pitchFamily="2" charset="0"/>
              </a:rPr>
              <a:t>gvi</a:t>
            </a:r>
            <a:r>
              <a:rPr lang="en-CA" dirty="0" smtClean="0">
                <a:solidFill>
                  <a:srgbClr val="FF0066"/>
                </a:solidFill>
                <a:latin typeface="SutonnyMJ" pitchFamily="2" charset="0"/>
              </a:rPr>
              <a:t> </a:t>
            </a:r>
            <a:r>
              <a:rPr lang="en-CA" dirty="0" err="1" smtClean="0">
                <a:solidFill>
                  <a:srgbClr val="FF0066"/>
                </a:solidFill>
                <a:latin typeface="SutonnyMJ" pitchFamily="2" charset="0"/>
              </a:rPr>
              <a:t>Ry‡o</a:t>
            </a:r>
            <a:r>
              <a:rPr lang="en-CA" dirty="0" smtClean="0">
                <a:solidFill>
                  <a:srgbClr val="FF0066"/>
                </a:solidFill>
                <a:latin typeface="SutonnyMJ" pitchFamily="2" charset="0"/>
              </a:rPr>
              <a:t> _</a:t>
            </a:r>
            <a:r>
              <a:rPr lang="en-CA" dirty="0" err="1" smtClean="0">
                <a:solidFill>
                  <a:srgbClr val="FF0066"/>
                </a:solidFill>
                <a:latin typeface="SutonnyMJ" pitchFamily="2" charset="0"/>
              </a:rPr>
              <a:t>v‡K</a:t>
            </a:r>
            <a:r>
              <a:rPr lang="en-CA" dirty="0" smtClean="0">
                <a:solidFill>
                  <a:srgbClr val="FF0066"/>
                </a:solidFill>
                <a:latin typeface="SutonnyMJ" pitchFamily="2" charset="0"/>
              </a:rPr>
              <a:t> </a:t>
            </a:r>
            <a:r>
              <a:rPr lang="en-CA" dirty="0" err="1" smtClean="0">
                <a:solidFill>
                  <a:srgbClr val="FF0066"/>
                </a:solidFill>
                <a:latin typeface="SutonnyMJ" pitchFamily="2" charset="0"/>
              </a:rPr>
              <a:t>AwZ</a:t>
            </a:r>
            <a:r>
              <a:rPr lang="en-CA" dirty="0" smtClean="0">
                <a:solidFill>
                  <a:srgbClr val="FF0066"/>
                </a:solidFill>
                <a:latin typeface="SutonnyMJ" pitchFamily="2" charset="0"/>
              </a:rPr>
              <a:t> </a:t>
            </a:r>
            <a:r>
              <a:rPr lang="en-US" dirty="0" smtClean="0">
                <a:solidFill>
                  <a:srgbClr val="FF0066"/>
                </a:solidFill>
                <a:latin typeface="SutonnyMJ" pitchFamily="2" charset="0"/>
              </a:rPr>
              <a:t>¶y`ª </a:t>
            </a:r>
            <a:r>
              <a:rPr lang="en-US" dirty="0" err="1" smtClean="0">
                <a:solidFill>
                  <a:srgbClr val="FF0066"/>
                </a:solidFill>
                <a:latin typeface="SutonnyMJ" pitchFamily="2" charset="0"/>
              </a:rPr>
              <a:t>Zvwi</a:t>
            </a:r>
            <a:r>
              <a:rPr lang="en-US" dirty="0" smtClean="0">
                <a:solidFill>
                  <a:srgbClr val="FF0066"/>
                </a:solidFill>
                <a:latin typeface="SutonnyMJ" pitchFamily="2" charset="0"/>
              </a:rPr>
              <a:t> GK †</a:t>
            </a:r>
            <a:r>
              <a:rPr lang="en-US" dirty="0" err="1" smtClean="0">
                <a:solidFill>
                  <a:srgbClr val="FF0066"/>
                </a:solidFill>
                <a:latin typeface="SutonnyMJ" pitchFamily="2" charset="0"/>
              </a:rPr>
              <a:t>KvY</a:t>
            </a:r>
            <a:r>
              <a:rPr lang="en-US" dirty="0" smtClean="0">
                <a:solidFill>
                  <a:srgbClr val="FF0066"/>
                </a:solidFill>
                <a:latin typeface="SutonnyMJ" pitchFamily="2" charset="0"/>
              </a:rPr>
              <a:t>|</a:t>
            </a:r>
            <a:r>
              <a:rPr lang="en-CA" dirty="0" smtClean="0">
                <a:latin typeface="SutonnyMJ" pitchFamily="2" charset="0"/>
              </a:rPr>
              <a:t/>
            </a:r>
            <a:br>
              <a:rPr lang="en-CA" dirty="0" smtClean="0">
                <a:latin typeface="SutonnyMJ" pitchFamily="2" charset="0"/>
              </a:rPr>
            </a:br>
            <a:endParaRPr lang="en-CA" dirty="0" smtClean="0">
              <a:latin typeface="SutonnyMJ" pitchFamily="2" charset="0"/>
            </a:endParaRPr>
          </a:p>
        </p:txBody>
      </p:sp>
      <p:sp>
        <p:nvSpPr>
          <p:cNvPr id="14339" name="Rectangle 3"/>
          <p:cNvSpPr>
            <a:spLocks noGrp="1" noChangeArrowheads="1"/>
          </p:cNvSpPr>
          <p:nvPr>
            <p:ph type="subTitle" idx="1"/>
          </p:nvPr>
        </p:nvSpPr>
        <p:spPr>
          <a:xfrm>
            <a:off x="1524000" y="3789364"/>
            <a:ext cx="9144000" cy="3068637"/>
          </a:xfrm>
        </p:spPr>
        <p:txBody>
          <a:bodyPr/>
          <a:lstStyle/>
          <a:p>
            <a:pPr eaLnBrk="1" hangingPunct="1">
              <a:defRPr/>
            </a:pPr>
            <a:endParaRPr lang="en-US" smtClean="0">
              <a:latin typeface="SutonnyMJ" pitchFamily="2" charset="0"/>
            </a:endParaRPr>
          </a:p>
        </p:txBody>
      </p:sp>
      <p:pic>
        <p:nvPicPr>
          <p:cNvPr id="2" name="Picture 5" descr="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24176"/>
            <a:ext cx="91440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xxx"/>
          <p:cNvPicPr>
            <a:picLocks noChangeAspect="1" noChangeArrowheads="1"/>
          </p:cNvPicPr>
          <p:nvPr/>
        </p:nvPicPr>
        <p:blipFill>
          <a:blip r:embed="rId3" cstate="print"/>
          <a:srcRect r="49387"/>
          <a:stretch>
            <a:fillRect/>
          </a:stretch>
        </p:blipFill>
        <p:spPr bwMode="auto">
          <a:xfrm>
            <a:off x="1524000" y="3068638"/>
            <a:ext cx="1571604" cy="3789362"/>
          </a:xfrm>
          <a:prstGeom prst="rect">
            <a:avLst/>
          </a:prstGeom>
          <a:ln w="88900" cap="sq" cmpd="thickThin">
            <a:solidFill>
              <a:srgbClr val="000000"/>
            </a:solidFill>
            <a:prstDash val="solid"/>
            <a:miter lim="800000"/>
          </a:ln>
          <a:effectLst>
            <a:innerShdw blurRad="76200">
              <a:srgbClr val="000000"/>
            </a:innerShdw>
          </a:effectLst>
        </p:spPr>
      </p:pic>
      <p:pic>
        <p:nvPicPr>
          <p:cNvPr id="14342" name="Picture 7" descr="26"/>
          <p:cNvPicPr>
            <a:picLocks noChangeAspect="1" noChangeArrowheads="1"/>
          </p:cNvPicPr>
          <p:nvPr/>
        </p:nvPicPr>
        <p:blipFill>
          <a:blip r:embed="rId4"/>
          <a:srcRect/>
          <a:stretch>
            <a:fillRect/>
          </a:stretch>
        </p:blipFill>
        <p:spPr bwMode="auto">
          <a:xfrm>
            <a:off x="4727575" y="3141663"/>
            <a:ext cx="1873250" cy="172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43" name="Picture 9" descr="26"/>
          <p:cNvPicPr>
            <a:picLocks noChangeAspect="1" noChangeArrowheads="1"/>
          </p:cNvPicPr>
          <p:nvPr/>
        </p:nvPicPr>
        <p:blipFill>
          <a:blip r:embed="rId5"/>
          <a:srcRect t="26949"/>
          <a:stretch>
            <a:fillRect/>
          </a:stretch>
        </p:blipFill>
        <p:spPr bwMode="auto">
          <a:xfrm>
            <a:off x="8904288" y="3000375"/>
            <a:ext cx="1763712" cy="1797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44" name="Picture 10" descr="vvvvvvvvvv"/>
          <p:cNvPicPr>
            <a:picLocks noChangeAspect="1" noChangeArrowheads="1"/>
          </p:cNvPicPr>
          <p:nvPr/>
        </p:nvPicPr>
        <p:blipFill>
          <a:blip r:embed="rId6"/>
          <a:srcRect/>
          <a:stretch>
            <a:fillRect/>
          </a:stretch>
        </p:blipFill>
        <p:spPr bwMode="auto">
          <a:xfrm>
            <a:off x="6743701" y="3068639"/>
            <a:ext cx="2016125" cy="1800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45" name="Picture 11" descr="4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3701" y="4941888"/>
            <a:ext cx="201612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2" descr="22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45550" y="4941888"/>
            <a:ext cx="1714500"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3" descr="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7575" y="5013326"/>
            <a:ext cx="194468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qlow-225px-Moder_gorob_Bangla_academy.jpeg"/>
          <p:cNvPicPr>
            <a:picLocks noChangeAspect="1"/>
          </p:cNvPicPr>
          <p:nvPr/>
        </p:nvPicPr>
        <p:blipFill>
          <a:blip r:embed="rId10"/>
          <a:stretch>
            <a:fillRect/>
          </a:stretch>
        </p:blipFill>
        <p:spPr>
          <a:xfrm>
            <a:off x="3238500" y="3000376"/>
            <a:ext cx="1428750" cy="3857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276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03389" y="260350"/>
            <a:ext cx="8785225" cy="2952750"/>
          </a:xfrm>
          <a:solidFill>
            <a:srgbClr val="FFFF00"/>
          </a:solidFill>
        </p:spPr>
        <p:txBody>
          <a:bodyPr/>
          <a:lstStyle/>
          <a:p>
            <a:pPr algn="ctr" eaLnBrk="1" hangingPunct="1">
              <a:defRPr/>
            </a:pPr>
            <a:r>
              <a:rPr lang="en-CA" dirty="0" smtClean="0">
                <a:solidFill>
                  <a:srgbClr val="FF0066"/>
                </a:solidFill>
                <a:latin typeface="SutonnyMJ" pitchFamily="2" charset="0"/>
              </a:rPr>
              <a:t>‡</a:t>
            </a:r>
            <a:r>
              <a:rPr lang="en-CA" dirty="0" err="1" smtClean="0">
                <a:solidFill>
                  <a:srgbClr val="FF0066"/>
                </a:solidFill>
                <a:latin typeface="SutonnyMJ" pitchFamily="2" charset="0"/>
              </a:rPr>
              <a:t>mB</a:t>
            </a:r>
            <a:r>
              <a:rPr lang="en-CA" dirty="0" smtClean="0">
                <a:solidFill>
                  <a:srgbClr val="FF0066"/>
                </a:solidFill>
                <a:latin typeface="SutonnyMJ" pitchFamily="2" charset="0"/>
              </a:rPr>
              <a:t> †</a:t>
            </a:r>
            <a:r>
              <a:rPr lang="en-US" dirty="0" smtClean="0">
                <a:solidFill>
                  <a:srgbClr val="FF0066"/>
                </a:solidFill>
                <a:latin typeface="SutonnyMJ" pitchFamily="2" charset="0"/>
              </a:rPr>
              <a:t>¶</a:t>
            </a:r>
            <a:r>
              <a:rPr lang="en-CA" dirty="0" err="1" smtClean="0">
                <a:solidFill>
                  <a:srgbClr val="FF0066"/>
                </a:solidFill>
                <a:latin typeface="SutonnyMJ" pitchFamily="2" charset="0"/>
              </a:rPr>
              <a:t>v‡f</a:t>
            </a:r>
            <a:r>
              <a:rPr lang="en-CA" dirty="0" smtClean="0">
                <a:solidFill>
                  <a:srgbClr val="FF0066"/>
                </a:solidFill>
                <a:latin typeface="SutonnyMJ" pitchFamily="2" charset="0"/>
              </a:rPr>
              <a:t> </a:t>
            </a:r>
            <a:r>
              <a:rPr lang="en-CA" dirty="0" err="1" smtClean="0">
                <a:solidFill>
                  <a:srgbClr val="FF0066"/>
                </a:solidFill>
                <a:latin typeface="SutonnyMJ" pitchFamily="2" charset="0"/>
              </a:rPr>
              <a:t>cwo</a:t>
            </a:r>
            <a:r>
              <a:rPr lang="en-CA" dirty="0" smtClean="0">
                <a:solidFill>
                  <a:srgbClr val="FF0066"/>
                </a:solidFill>
                <a:latin typeface="SutonnyMJ" pitchFamily="2" charset="0"/>
              </a:rPr>
              <a:t> </a:t>
            </a:r>
            <a:r>
              <a:rPr lang="en-CA" dirty="0" err="1" smtClean="0">
                <a:solidFill>
                  <a:srgbClr val="FF0066"/>
                </a:solidFill>
                <a:latin typeface="SutonnyMJ" pitchFamily="2" charset="0"/>
              </a:rPr>
              <a:t>MÖš</a:t>
            </a:r>
            <a:r>
              <a:rPr lang="en-CA" dirty="0" smtClean="0">
                <a:solidFill>
                  <a:srgbClr val="FF0066"/>
                </a:solidFill>
                <a:latin typeface="SutonnyMJ" pitchFamily="2" charset="0"/>
              </a:rPr>
              <a:t>’ </a:t>
            </a:r>
            <a:r>
              <a:rPr lang="en-CA" dirty="0" err="1" smtClean="0">
                <a:solidFill>
                  <a:srgbClr val="FF0066"/>
                </a:solidFill>
                <a:latin typeface="SutonnyMJ" pitchFamily="2" charset="0"/>
              </a:rPr>
              <a:t>ågb</a:t>
            </a:r>
            <a:r>
              <a:rPr lang="en-CA" dirty="0" smtClean="0">
                <a:solidFill>
                  <a:srgbClr val="FF0066"/>
                </a:solidFill>
                <a:latin typeface="SutonnyMJ" pitchFamily="2" charset="0"/>
              </a:rPr>
              <a:t> </a:t>
            </a:r>
            <a:r>
              <a:rPr lang="en-CA" dirty="0" err="1" smtClean="0">
                <a:solidFill>
                  <a:srgbClr val="FF0066"/>
                </a:solidFill>
                <a:latin typeface="SutonnyMJ" pitchFamily="2" charset="0"/>
              </a:rPr>
              <a:t>e„ËvšÍ</a:t>
            </a:r>
            <a:r>
              <a:rPr lang="en-CA" dirty="0" smtClean="0">
                <a:solidFill>
                  <a:srgbClr val="FF0066"/>
                </a:solidFill>
                <a:latin typeface="SutonnyMJ" pitchFamily="2" charset="0"/>
              </a:rPr>
              <a:t> </a:t>
            </a:r>
            <a:r>
              <a:rPr lang="en-CA" dirty="0" err="1" smtClean="0">
                <a:solidFill>
                  <a:srgbClr val="FF0066"/>
                </a:solidFill>
                <a:latin typeface="SutonnyMJ" pitchFamily="2" charset="0"/>
              </a:rPr>
              <a:t>Av‡Q</a:t>
            </a:r>
            <a:r>
              <a:rPr lang="en-CA" dirty="0" smtClean="0">
                <a:solidFill>
                  <a:srgbClr val="FF0066"/>
                </a:solidFill>
                <a:latin typeface="SutonnyMJ" pitchFamily="2" charset="0"/>
              </a:rPr>
              <a:t> </a:t>
            </a:r>
            <a:r>
              <a:rPr lang="en-CA" dirty="0" err="1" smtClean="0">
                <a:solidFill>
                  <a:srgbClr val="FF0066"/>
                </a:solidFill>
                <a:latin typeface="SutonnyMJ" pitchFamily="2" charset="0"/>
              </a:rPr>
              <a:t>hv‡n</a:t>
            </a:r>
            <a:r>
              <a:rPr lang="en-CA" dirty="0" smtClean="0">
                <a:solidFill>
                  <a:srgbClr val="FF0066"/>
                </a:solidFill>
                <a:latin typeface="SutonnyMJ" pitchFamily="2" charset="0"/>
              </a:rPr>
              <a:t/>
            </a:r>
            <a:br>
              <a:rPr lang="en-CA" dirty="0" smtClean="0">
                <a:solidFill>
                  <a:srgbClr val="FF0066"/>
                </a:solidFill>
                <a:latin typeface="SutonnyMJ" pitchFamily="2" charset="0"/>
              </a:rPr>
            </a:br>
            <a:r>
              <a:rPr lang="en-CA" dirty="0" smtClean="0">
                <a:solidFill>
                  <a:srgbClr val="FF0066"/>
                </a:solidFill>
                <a:latin typeface="SutonnyMJ" pitchFamily="2" charset="0"/>
              </a:rPr>
              <a:t>A</a:t>
            </a:r>
            <a:r>
              <a:rPr lang="en-US" dirty="0" smtClean="0">
                <a:solidFill>
                  <a:srgbClr val="FF0066"/>
                </a:solidFill>
                <a:latin typeface="SutonnyMJ" pitchFamily="2" charset="0"/>
              </a:rPr>
              <a:t>¶</a:t>
            </a:r>
            <a:r>
              <a:rPr lang="en-CA" dirty="0" smtClean="0">
                <a:solidFill>
                  <a:srgbClr val="FF0066"/>
                </a:solidFill>
                <a:latin typeface="SutonnyMJ" pitchFamily="2" charset="0"/>
              </a:rPr>
              <a:t>q </a:t>
            </a:r>
            <a:r>
              <a:rPr lang="en-CA" dirty="0" err="1" smtClean="0">
                <a:solidFill>
                  <a:srgbClr val="FF0066"/>
                </a:solidFill>
                <a:latin typeface="SutonnyMJ" pitchFamily="2" charset="0"/>
              </a:rPr>
              <a:t>Drmv‡n</a:t>
            </a:r>
            <a:r>
              <a:rPr lang="en-CA" dirty="0" smtClean="0">
                <a:solidFill>
                  <a:srgbClr val="FF0066"/>
                </a:solidFill>
                <a:latin typeface="SutonnyMJ" pitchFamily="2" charset="0"/>
              </a:rPr>
              <a:t>-</a:t>
            </a:r>
            <a:br>
              <a:rPr lang="en-CA" dirty="0" smtClean="0">
                <a:solidFill>
                  <a:srgbClr val="FF0066"/>
                </a:solidFill>
                <a:latin typeface="SutonnyMJ" pitchFamily="2" charset="0"/>
              </a:rPr>
            </a:br>
            <a:r>
              <a:rPr lang="en-CA" dirty="0" smtClean="0">
                <a:solidFill>
                  <a:srgbClr val="FF0066"/>
                </a:solidFill>
                <a:latin typeface="SutonnyMJ" pitchFamily="2" charset="0"/>
              </a:rPr>
              <a:t>‡</a:t>
            </a:r>
            <a:r>
              <a:rPr lang="en-CA" dirty="0" err="1" smtClean="0">
                <a:solidFill>
                  <a:srgbClr val="FF0066"/>
                </a:solidFill>
                <a:latin typeface="SutonnyMJ" pitchFamily="2" charset="0"/>
              </a:rPr>
              <a:t>h_v</a:t>
            </a:r>
            <a:r>
              <a:rPr lang="en-CA" dirty="0" smtClean="0">
                <a:solidFill>
                  <a:srgbClr val="FF0066"/>
                </a:solidFill>
                <a:latin typeface="SutonnyMJ" pitchFamily="2" charset="0"/>
              </a:rPr>
              <a:t> </a:t>
            </a:r>
            <a:r>
              <a:rPr lang="en-CA" dirty="0" err="1" smtClean="0">
                <a:solidFill>
                  <a:srgbClr val="FF0066"/>
                </a:solidFill>
                <a:latin typeface="SutonnyMJ" pitchFamily="2" charset="0"/>
              </a:rPr>
              <a:t>cvB</a:t>
            </a:r>
            <a:r>
              <a:rPr lang="en-CA" dirty="0" smtClean="0">
                <a:solidFill>
                  <a:srgbClr val="FF0066"/>
                </a:solidFill>
                <a:latin typeface="SutonnyMJ" pitchFamily="2" charset="0"/>
              </a:rPr>
              <a:t> </a:t>
            </a:r>
            <a:r>
              <a:rPr lang="en-CA" dirty="0" err="1" smtClean="0">
                <a:solidFill>
                  <a:srgbClr val="FF0066"/>
                </a:solidFill>
                <a:latin typeface="SutonnyMJ" pitchFamily="2" charset="0"/>
              </a:rPr>
              <a:t>wPÎgqx</a:t>
            </a:r>
            <a:r>
              <a:rPr lang="en-CA" dirty="0" smtClean="0">
                <a:solidFill>
                  <a:srgbClr val="FF0066"/>
                </a:solidFill>
                <a:latin typeface="SutonnyMJ" pitchFamily="2" charset="0"/>
              </a:rPr>
              <a:t> </a:t>
            </a:r>
            <a:r>
              <a:rPr lang="en-CA" dirty="0" err="1" smtClean="0">
                <a:solidFill>
                  <a:srgbClr val="FF0066"/>
                </a:solidFill>
                <a:latin typeface="SutonnyMJ" pitchFamily="2" charset="0"/>
              </a:rPr>
              <a:t>eY©bvi</a:t>
            </a:r>
            <a:r>
              <a:rPr lang="en-CA" dirty="0" smtClean="0">
                <a:solidFill>
                  <a:srgbClr val="FF0066"/>
                </a:solidFill>
                <a:latin typeface="SutonnyMJ" pitchFamily="2" charset="0"/>
              </a:rPr>
              <a:t> </a:t>
            </a:r>
            <a:r>
              <a:rPr lang="en-CA" dirty="0" err="1" smtClean="0">
                <a:solidFill>
                  <a:srgbClr val="FF0066"/>
                </a:solidFill>
                <a:latin typeface="SutonnyMJ" pitchFamily="2" charset="0"/>
              </a:rPr>
              <a:t>evYx</a:t>
            </a:r>
            <a:r>
              <a:rPr lang="en-CA" dirty="0" smtClean="0">
                <a:solidFill>
                  <a:srgbClr val="FF0066"/>
                </a:solidFill>
                <a:latin typeface="SutonnyMJ" pitchFamily="2" charset="0"/>
              </a:rPr>
              <a:t/>
            </a:r>
            <a:br>
              <a:rPr lang="en-CA" dirty="0" smtClean="0">
                <a:solidFill>
                  <a:srgbClr val="FF0066"/>
                </a:solidFill>
                <a:latin typeface="SutonnyMJ" pitchFamily="2" charset="0"/>
              </a:rPr>
            </a:br>
            <a:r>
              <a:rPr lang="en-CA" dirty="0" err="1" smtClean="0">
                <a:solidFill>
                  <a:srgbClr val="FF0066"/>
                </a:solidFill>
                <a:latin typeface="SutonnyMJ" pitchFamily="2" charset="0"/>
              </a:rPr>
              <a:t>KzovBqv</a:t>
            </a:r>
            <a:r>
              <a:rPr lang="en-CA" dirty="0" smtClean="0">
                <a:solidFill>
                  <a:srgbClr val="FF0066"/>
                </a:solidFill>
                <a:latin typeface="SutonnyMJ" pitchFamily="2" charset="0"/>
              </a:rPr>
              <a:t> </a:t>
            </a:r>
            <a:r>
              <a:rPr lang="en-CA" dirty="0" err="1" smtClean="0">
                <a:solidFill>
                  <a:srgbClr val="FF0066"/>
                </a:solidFill>
                <a:latin typeface="SutonnyMJ" pitchFamily="2" charset="0"/>
              </a:rPr>
              <a:t>Avwb</a:t>
            </a:r>
            <a:r>
              <a:rPr lang="en-CA" dirty="0" smtClean="0">
                <a:solidFill>
                  <a:srgbClr val="FF0066"/>
                </a:solidFill>
                <a:latin typeface="SutonnyMJ" pitchFamily="2" charset="0"/>
              </a:rPr>
              <a:t>|</a:t>
            </a:r>
          </a:p>
        </p:txBody>
      </p:sp>
      <p:sp>
        <p:nvSpPr>
          <p:cNvPr id="15363" name="Rectangle 3"/>
          <p:cNvSpPr>
            <a:spLocks noGrp="1" noChangeArrowheads="1"/>
          </p:cNvSpPr>
          <p:nvPr>
            <p:ph type="body" idx="1"/>
          </p:nvPr>
        </p:nvSpPr>
        <p:spPr>
          <a:xfrm>
            <a:off x="1524000" y="3429000"/>
            <a:ext cx="9144000" cy="3429000"/>
          </a:xfrm>
        </p:spPr>
        <p:txBody>
          <a:bodyPr/>
          <a:lstStyle/>
          <a:p>
            <a:pPr eaLnBrk="1" hangingPunct="1">
              <a:buFontTx/>
              <a:buNone/>
              <a:defRPr/>
            </a:pPr>
            <a:endParaRPr lang="en-US" smtClean="0"/>
          </a:p>
        </p:txBody>
      </p:sp>
      <p:pic>
        <p:nvPicPr>
          <p:cNvPr id="15364" name="Picture 4" descr="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84538"/>
            <a:ext cx="9144000"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asx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514" y="3429000"/>
            <a:ext cx="20018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ccccccc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3429000"/>
            <a:ext cx="21240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0101" y="3429000"/>
            <a:ext cx="23034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xc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8025" y="3429000"/>
            <a:ext cx="22669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490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0" y="1"/>
            <a:ext cx="9144000" cy="3357563"/>
          </a:xfrm>
          <a:solidFill>
            <a:srgbClr val="FFFF00"/>
          </a:solidFill>
        </p:spPr>
        <p:txBody>
          <a:bodyPr/>
          <a:lstStyle/>
          <a:p>
            <a:pPr algn="ctr" eaLnBrk="1" hangingPunct="1">
              <a:defRPr/>
            </a:pPr>
            <a:r>
              <a:rPr lang="en-CA" smtClean="0">
                <a:solidFill>
                  <a:srgbClr val="FF0066"/>
                </a:solidFill>
                <a:latin typeface="SutonnyMJ" pitchFamily="2" charset="0"/>
              </a:rPr>
              <a:t>Avwg c„w_exi Kwe, †h_v Zvi hZ D‡V aŸwb</a:t>
            </a:r>
            <a:br>
              <a:rPr lang="en-CA" smtClean="0">
                <a:solidFill>
                  <a:srgbClr val="FF0066"/>
                </a:solidFill>
                <a:latin typeface="SutonnyMJ" pitchFamily="2" charset="0"/>
              </a:rPr>
            </a:br>
            <a:r>
              <a:rPr lang="en-CA" smtClean="0">
                <a:solidFill>
                  <a:srgbClr val="FF0066"/>
                </a:solidFill>
                <a:latin typeface="SutonnyMJ" pitchFamily="2" charset="0"/>
              </a:rPr>
              <a:t>Avgvi euvwki my‡i mviv Zvi RvwM‡e ZLwb,</a:t>
            </a:r>
            <a:br>
              <a:rPr lang="en-CA" smtClean="0">
                <a:solidFill>
                  <a:srgbClr val="FF0066"/>
                </a:solidFill>
                <a:latin typeface="SutonnyMJ" pitchFamily="2" charset="0"/>
              </a:rPr>
            </a:br>
            <a:r>
              <a:rPr lang="en-CA" smtClean="0">
                <a:solidFill>
                  <a:srgbClr val="FF0066"/>
                </a:solidFill>
                <a:latin typeface="SutonnyMJ" pitchFamily="2" charset="0"/>
              </a:rPr>
              <a:t>GB ¯^imvabvq †cuŠwQj bv eûZi WvK Ñ</a:t>
            </a:r>
            <a:br>
              <a:rPr lang="en-CA" smtClean="0">
                <a:solidFill>
                  <a:srgbClr val="FF0066"/>
                </a:solidFill>
                <a:latin typeface="SutonnyMJ" pitchFamily="2" charset="0"/>
              </a:rPr>
            </a:br>
            <a:r>
              <a:rPr lang="en-CA" smtClean="0">
                <a:solidFill>
                  <a:srgbClr val="FF0066"/>
                </a:solidFill>
                <a:latin typeface="SutonnyMJ" pitchFamily="2" charset="0"/>
              </a:rPr>
              <a:t>i‡q †M‡Q duvK|	</a:t>
            </a:r>
            <a:r>
              <a:rPr lang="en-CA" sz="3200">
                <a:latin typeface="SutonnyMJ" pitchFamily="2" charset="0"/>
              </a:rPr>
              <a:t>			</a:t>
            </a:r>
          </a:p>
        </p:txBody>
      </p:sp>
      <p:sp>
        <p:nvSpPr>
          <p:cNvPr id="16387" name="Rectangle 3"/>
          <p:cNvSpPr>
            <a:spLocks noGrp="1" noChangeArrowheads="1"/>
          </p:cNvSpPr>
          <p:nvPr>
            <p:ph type="body" idx="1"/>
          </p:nvPr>
        </p:nvSpPr>
        <p:spPr>
          <a:xfrm>
            <a:off x="1524000" y="3500438"/>
            <a:ext cx="9144000" cy="3357562"/>
          </a:xfrm>
        </p:spPr>
        <p:txBody>
          <a:bodyPr/>
          <a:lstStyle/>
          <a:p>
            <a:pPr eaLnBrk="1" hangingPunct="1">
              <a:buFontTx/>
              <a:buNone/>
              <a:defRPr/>
            </a:pPr>
            <a:endParaRPr lang="en-US" smtClean="0"/>
          </a:p>
        </p:txBody>
      </p:sp>
      <p:pic>
        <p:nvPicPr>
          <p:cNvPr id="16388" name="Picture 4" descr="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57564"/>
            <a:ext cx="914400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sd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1" y="3500438"/>
            <a:ext cx="208756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3500438"/>
            <a:ext cx="1933575"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c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8663" y="3500438"/>
            <a:ext cx="23749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bbb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8025" y="3573464"/>
            <a:ext cx="2266950"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012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0" y="0"/>
            <a:ext cx="9144000" cy="2997200"/>
          </a:xfrm>
          <a:solidFill>
            <a:srgbClr val="FFFF00"/>
          </a:solidFill>
        </p:spPr>
        <p:txBody>
          <a:bodyPr/>
          <a:lstStyle/>
          <a:p>
            <a:pPr algn="ctr" eaLnBrk="1" hangingPunct="1">
              <a:defRPr/>
            </a:pPr>
            <a:r>
              <a:rPr lang="en-CA" sz="3200" dirty="0">
                <a:latin typeface="SutonnyMJ" pitchFamily="2" charset="0"/>
              </a:rPr>
              <a:t>	</a:t>
            </a:r>
            <a:r>
              <a:rPr lang="en-CA" sz="4000" dirty="0" err="1">
                <a:solidFill>
                  <a:srgbClr val="FF0066"/>
                </a:solidFill>
                <a:latin typeface="SutonnyMJ" pitchFamily="2" charset="0"/>
              </a:rPr>
              <a:t>Pvwl</a:t>
            </a:r>
            <a:r>
              <a:rPr lang="en-CA" sz="4000" dirty="0">
                <a:solidFill>
                  <a:srgbClr val="FF0066"/>
                </a:solidFill>
                <a:latin typeface="SutonnyMJ" pitchFamily="2" charset="0"/>
              </a:rPr>
              <a:t> ‡</a:t>
            </a:r>
            <a:r>
              <a:rPr lang="en-US" sz="4000" dirty="0">
                <a:solidFill>
                  <a:srgbClr val="FF0066"/>
                </a:solidFill>
                <a:latin typeface="SutonnyMJ" pitchFamily="2" charset="0"/>
              </a:rPr>
              <a:t>¶</a:t>
            </a:r>
            <a:r>
              <a:rPr lang="en-CA" sz="4000" dirty="0">
                <a:solidFill>
                  <a:srgbClr val="FF0066"/>
                </a:solidFill>
                <a:latin typeface="SutonnyMJ" pitchFamily="2" charset="0"/>
              </a:rPr>
              <a:t>‡Z </a:t>
            </a:r>
            <a:r>
              <a:rPr lang="en-CA" sz="4000" dirty="0" err="1">
                <a:solidFill>
                  <a:srgbClr val="FF0066"/>
                </a:solidFill>
                <a:latin typeface="SutonnyMJ" pitchFamily="2" charset="0"/>
              </a:rPr>
              <a:t>PvjvB‡Q</a:t>
            </a:r>
            <a:r>
              <a:rPr lang="en-CA" sz="4000" dirty="0">
                <a:solidFill>
                  <a:srgbClr val="FF0066"/>
                </a:solidFill>
                <a:latin typeface="SutonnyMJ" pitchFamily="2" charset="0"/>
              </a:rPr>
              <a:t> </a:t>
            </a:r>
            <a:r>
              <a:rPr lang="en-CA" sz="4000" dirty="0" err="1">
                <a:solidFill>
                  <a:srgbClr val="FF0066"/>
                </a:solidFill>
                <a:latin typeface="SutonnyMJ" pitchFamily="2" charset="0"/>
              </a:rPr>
              <a:t>nvj</a:t>
            </a:r>
            <a:r>
              <a:rPr lang="en-CA" sz="4000" dirty="0">
                <a:solidFill>
                  <a:srgbClr val="FF0066"/>
                </a:solidFill>
                <a:latin typeface="SutonnyMJ" pitchFamily="2" charset="0"/>
              </a:rPr>
              <a:t>,				</a:t>
            </a:r>
            <a:r>
              <a:rPr lang="en-CA" sz="4000" dirty="0" err="1">
                <a:solidFill>
                  <a:srgbClr val="FF0066"/>
                </a:solidFill>
                <a:latin typeface="SutonnyMJ" pitchFamily="2" charset="0"/>
              </a:rPr>
              <a:t>ZuvwZ</a:t>
            </a:r>
            <a:r>
              <a:rPr lang="en-CA" sz="4000" dirty="0">
                <a:solidFill>
                  <a:srgbClr val="FF0066"/>
                </a:solidFill>
                <a:latin typeface="SutonnyMJ" pitchFamily="2" charset="0"/>
              </a:rPr>
              <a:t> </a:t>
            </a:r>
            <a:r>
              <a:rPr lang="en-CA" sz="4000" dirty="0" err="1">
                <a:solidFill>
                  <a:srgbClr val="FF0066"/>
                </a:solidFill>
                <a:latin typeface="SutonnyMJ" pitchFamily="2" charset="0"/>
              </a:rPr>
              <a:t>e‡m</a:t>
            </a:r>
            <a:r>
              <a:rPr lang="en-CA" sz="4000" dirty="0">
                <a:solidFill>
                  <a:srgbClr val="FF0066"/>
                </a:solidFill>
                <a:latin typeface="SutonnyMJ" pitchFamily="2" charset="0"/>
              </a:rPr>
              <a:t> </a:t>
            </a:r>
            <a:r>
              <a:rPr lang="en-CA" sz="4000" dirty="0" err="1">
                <a:solidFill>
                  <a:srgbClr val="FF0066"/>
                </a:solidFill>
                <a:latin typeface="SutonnyMJ" pitchFamily="2" charset="0"/>
              </a:rPr>
              <a:t>ZuvZ</a:t>
            </a:r>
            <a:r>
              <a:rPr lang="en-CA" sz="4000" dirty="0">
                <a:solidFill>
                  <a:srgbClr val="FF0066"/>
                </a:solidFill>
                <a:latin typeface="SutonnyMJ" pitchFamily="2" charset="0"/>
              </a:rPr>
              <a:t> †</a:t>
            </a:r>
            <a:r>
              <a:rPr lang="en-CA" sz="4000" dirty="0" err="1">
                <a:solidFill>
                  <a:srgbClr val="FF0066"/>
                </a:solidFill>
                <a:latin typeface="SutonnyMJ" pitchFamily="2" charset="0"/>
              </a:rPr>
              <a:t>ev‡b,‡R‡j</a:t>
            </a:r>
            <a:r>
              <a:rPr lang="en-CA" sz="4000" dirty="0">
                <a:solidFill>
                  <a:srgbClr val="FF0066"/>
                </a:solidFill>
                <a:latin typeface="SutonnyMJ" pitchFamily="2" charset="0"/>
              </a:rPr>
              <a:t> †</a:t>
            </a:r>
            <a:r>
              <a:rPr lang="en-CA" sz="4000" dirty="0" err="1">
                <a:solidFill>
                  <a:srgbClr val="FF0066"/>
                </a:solidFill>
                <a:latin typeface="SutonnyMJ" pitchFamily="2" charset="0"/>
              </a:rPr>
              <a:t>d‡j</a:t>
            </a:r>
            <a:r>
              <a:rPr lang="en-CA" sz="4000" dirty="0">
                <a:solidFill>
                  <a:srgbClr val="FF0066"/>
                </a:solidFill>
                <a:latin typeface="SutonnyMJ" pitchFamily="2" charset="0"/>
              </a:rPr>
              <a:t> </a:t>
            </a:r>
            <a:r>
              <a:rPr lang="en-CA" sz="4000" dirty="0" err="1">
                <a:solidFill>
                  <a:srgbClr val="FF0066"/>
                </a:solidFill>
                <a:latin typeface="SutonnyMJ" pitchFamily="2" charset="0"/>
              </a:rPr>
              <a:t>Rvj</a:t>
            </a:r>
            <a:r>
              <a:rPr lang="en-CA" sz="4000" dirty="0">
                <a:solidFill>
                  <a:srgbClr val="FF0066"/>
                </a:solidFill>
                <a:latin typeface="SutonnyMJ" pitchFamily="2" charset="0"/>
              </a:rPr>
              <a:t> Ñ</a:t>
            </a:r>
            <a:br>
              <a:rPr lang="en-CA" sz="4000" dirty="0">
                <a:solidFill>
                  <a:srgbClr val="FF0066"/>
                </a:solidFill>
                <a:latin typeface="SutonnyMJ" pitchFamily="2" charset="0"/>
              </a:rPr>
            </a:br>
            <a:r>
              <a:rPr lang="en-CA" sz="4000" dirty="0">
                <a:solidFill>
                  <a:srgbClr val="FF0066"/>
                </a:solidFill>
                <a:latin typeface="SutonnyMJ" pitchFamily="2" charset="0"/>
              </a:rPr>
              <a:t>   </a:t>
            </a:r>
            <a:r>
              <a:rPr lang="en-CA" sz="4000" dirty="0" err="1">
                <a:solidFill>
                  <a:srgbClr val="FF0066"/>
                </a:solidFill>
                <a:latin typeface="SutonnyMJ" pitchFamily="2" charset="0"/>
              </a:rPr>
              <a:t>eû`~i</a:t>
            </a:r>
            <a:r>
              <a:rPr lang="en-CA" sz="4000" dirty="0">
                <a:solidFill>
                  <a:srgbClr val="FF0066"/>
                </a:solidFill>
                <a:latin typeface="SutonnyMJ" pitchFamily="2" charset="0"/>
              </a:rPr>
              <a:t> </a:t>
            </a:r>
            <a:r>
              <a:rPr lang="en-CA" sz="4000" dirty="0" err="1">
                <a:solidFill>
                  <a:srgbClr val="FF0066"/>
                </a:solidFill>
                <a:latin typeface="SutonnyMJ" pitchFamily="2" charset="0"/>
              </a:rPr>
              <a:t>cÖmvwiZ</a:t>
            </a:r>
            <a:r>
              <a:rPr lang="en-CA" sz="4000" dirty="0">
                <a:solidFill>
                  <a:srgbClr val="FF0066"/>
                </a:solidFill>
                <a:latin typeface="SutonnyMJ" pitchFamily="2" charset="0"/>
              </a:rPr>
              <a:t> </a:t>
            </a:r>
            <a:r>
              <a:rPr lang="en-CA" sz="4000" dirty="0" err="1">
                <a:solidFill>
                  <a:srgbClr val="FF0066"/>
                </a:solidFill>
                <a:latin typeface="SutonnyMJ" pitchFamily="2" charset="0"/>
              </a:rPr>
              <a:t>G‡`i</a:t>
            </a:r>
            <a:r>
              <a:rPr lang="en-CA" sz="4000" dirty="0">
                <a:solidFill>
                  <a:srgbClr val="FF0066"/>
                </a:solidFill>
                <a:latin typeface="SutonnyMJ" pitchFamily="2" charset="0"/>
              </a:rPr>
              <a:t> </a:t>
            </a:r>
            <a:r>
              <a:rPr lang="en-CA" sz="4000" dirty="0" err="1">
                <a:solidFill>
                  <a:srgbClr val="FF0066"/>
                </a:solidFill>
                <a:latin typeface="SutonnyMJ" pitchFamily="2" charset="0"/>
              </a:rPr>
              <a:t>wewPÎ</a:t>
            </a:r>
            <a:r>
              <a:rPr lang="en-CA" sz="4000" dirty="0">
                <a:solidFill>
                  <a:srgbClr val="FF0066"/>
                </a:solidFill>
                <a:latin typeface="SutonnyMJ" pitchFamily="2" charset="0"/>
              </a:rPr>
              <a:t> </a:t>
            </a:r>
            <a:r>
              <a:rPr lang="en-CA" sz="4000" dirty="0" err="1">
                <a:solidFill>
                  <a:srgbClr val="FF0066"/>
                </a:solidFill>
                <a:latin typeface="SutonnyMJ" pitchFamily="2" charset="0"/>
              </a:rPr>
              <a:t>Kg©fvi</a:t>
            </a:r>
            <a:r>
              <a:rPr lang="en-CA" sz="4000" dirty="0">
                <a:solidFill>
                  <a:srgbClr val="FF0066"/>
                </a:solidFill>
                <a:latin typeface="SutonnyMJ" pitchFamily="2" charset="0"/>
              </a:rPr>
              <a:t>	</a:t>
            </a:r>
            <a:br>
              <a:rPr lang="en-CA" sz="4000" dirty="0">
                <a:solidFill>
                  <a:srgbClr val="FF0066"/>
                </a:solidFill>
                <a:latin typeface="SutonnyMJ" pitchFamily="2" charset="0"/>
              </a:rPr>
            </a:br>
            <a:r>
              <a:rPr lang="en-CA" sz="4000" dirty="0">
                <a:solidFill>
                  <a:srgbClr val="FF0066"/>
                </a:solidFill>
                <a:latin typeface="SutonnyMJ" pitchFamily="2" charset="0"/>
              </a:rPr>
              <a:t>       </a:t>
            </a:r>
            <a:r>
              <a:rPr lang="en-CA" sz="4000" dirty="0" err="1">
                <a:solidFill>
                  <a:srgbClr val="FF0066"/>
                </a:solidFill>
                <a:latin typeface="SutonnyMJ" pitchFamily="2" charset="0"/>
              </a:rPr>
              <a:t>Zvwi</a:t>
            </a:r>
            <a:r>
              <a:rPr lang="en-CA" sz="4000" dirty="0">
                <a:solidFill>
                  <a:srgbClr val="FF0066"/>
                </a:solidFill>
                <a:latin typeface="SutonnyMJ" pitchFamily="2" charset="0"/>
              </a:rPr>
              <a:t> </a:t>
            </a:r>
            <a:r>
              <a:rPr lang="en-CA" sz="4000" dirty="0" err="1">
                <a:solidFill>
                  <a:srgbClr val="FF0066"/>
                </a:solidFill>
                <a:latin typeface="SutonnyMJ" pitchFamily="2" charset="0"/>
              </a:rPr>
              <a:t>c‡i</a:t>
            </a:r>
            <a:r>
              <a:rPr lang="en-CA" sz="4000" dirty="0">
                <a:solidFill>
                  <a:srgbClr val="FF0066"/>
                </a:solidFill>
                <a:latin typeface="SutonnyMJ" pitchFamily="2" charset="0"/>
              </a:rPr>
              <a:t> </a:t>
            </a:r>
            <a:r>
              <a:rPr lang="en-CA" sz="4000" dirty="0" err="1">
                <a:solidFill>
                  <a:srgbClr val="FF0066"/>
                </a:solidFill>
                <a:latin typeface="SutonnyMJ" pitchFamily="2" charset="0"/>
              </a:rPr>
              <a:t>fi</a:t>
            </a:r>
            <a:r>
              <a:rPr lang="en-CA" sz="4000" dirty="0">
                <a:solidFill>
                  <a:srgbClr val="FF0066"/>
                </a:solidFill>
                <a:latin typeface="SutonnyMJ" pitchFamily="2" charset="0"/>
              </a:rPr>
              <a:t> </a:t>
            </a:r>
            <a:r>
              <a:rPr lang="en-CA" sz="4000" dirty="0" err="1">
                <a:solidFill>
                  <a:srgbClr val="FF0066"/>
                </a:solidFill>
                <a:latin typeface="SutonnyMJ" pitchFamily="2" charset="0"/>
              </a:rPr>
              <a:t>w`‡q</a:t>
            </a:r>
            <a:r>
              <a:rPr lang="en-CA" sz="4000" dirty="0">
                <a:solidFill>
                  <a:srgbClr val="FF0066"/>
                </a:solidFill>
                <a:latin typeface="SutonnyMJ" pitchFamily="2" charset="0"/>
              </a:rPr>
              <a:t> </a:t>
            </a:r>
            <a:r>
              <a:rPr lang="en-CA" sz="4000" dirty="0" err="1">
                <a:solidFill>
                  <a:srgbClr val="FF0066"/>
                </a:solidFill>
                <a:latin typeface="SutonnyMJ" pitchFamily="2" charset="0"/>
              </a:rPr>
              <a:t>Pwj‡Z‡Q</a:t>
            </a:r>
            <a:r>
              <a:rPr lang="en-CA" sz="4000" dirty="0">
                <a:solidFill>
                  <a:srgbClr val="FF0066"/>
                </a:solidFill>
                <a:latin typeface="SutonnyMJ" pitchFamily="2" charset="0"/>
              </a:rPr>
              <a:t> </a:t>
            </a:r>
            <a:r>
              <a:rPr lang="en-CA" sz="4000" dirty="0" err="1">
                <a:solidFill>
                  <a:srgbClr val="FF0066"/>
                </a:solidFill>
                <a:latin typeface="SutonnyMJ" pitchFamily="2" charset="0"/>
              </a:rPr>
              <a:t>mg¯Í</a:t>
            </a:r>
            <a:r>
              <a:rPr lang="en-CA" sz="4000" dirty="0">
                <a:solidFill>
                  <a:srgbClr val="FF0066"/>
                </a:solidFill>
                <a:latin typeface="SutonnyMJ" pitchFamily="2" charset="0"/>
              </a:rPr>
              <a:t> </a:t>
            </a:r>
            <a:r>
              <a:rPr lang="en-CA" sz="4000" dirty="0" err="1">
                <a:solidFill>
                  <a:srgbClr val="FF0066"/>
                </a:solidFill>
                <a:latin typeface="SutonnyMJ" pitchFamily="2" charset="0"/>
              </a:rPr>
              <a:t>msmvi</a:t>
            </a:r>
            <a:r>
              <a:rPr lang="en-CA" sz="4000" dirty="0">
                <a:solidFill>
                  <a:srgbClr val="FF0066"/>
                </a:solidFill>
                <a:latin typeface="SutonnyMJ" pitchFamily="2" charset="0"/>
              </a:rPr>
              <a:t>|</a:t>
            </a:r>
          </a:p>
        </p:txBody>
      </p:sp>
      <p:sp>
        <p:nvSpPr>
          <p:cNvPr id="17411" name="Rectangle 3"/>
          <p:cNvSpPr>
            <a:spLocks noGrp="1" noChangeArrowheads="1"/>
          </p:cNvSpPr>
          <p:nvPr>
            <p:ph type="body" idx="1"/>
          </p:nvPr>
        </p:nvSpPr>
        <p:spPr>
          <a:xfrm>
            <a:off x="1524000" y="3141664"/>
            <a:ext cx="9144000" cy="3716337"/>
          </a:xfrm>
        </p:spPr>
        <p:txBody>
          <a:bodyPr/>
          <a:lstStyle/>
          <a:p>
            <a:pPr eaLnBrk="1" hangingPunct="1">
              <a:buFontTx/>
              <a:buNone/>
              <a:defRPr/>
            </a:pPr>
            <a:endParaRPr lang="en-US" smtClean="0"/>
          </a:p>
        </p:txBody>
      </p:sp>
      <p:pic>
        <p:nvPicPr>
          <p:cNvPr id="17412" name="Picture 4" descr="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52738"/>
            <a:ext cx="9144000"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2997200"/>
            <a:ext cx="2916238"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6" y="2997200"/>
            <a:ext cx="2881313"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1764" y="2997200"/>
            <a:ext cx="2771775"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51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0" y="0"/>
            <a:ext cx="9144000" cy="2133600"/>
          </a:xfrm>
          <a:solidFill>
            <a:srgbClr val="FFFF00"/>
          </a:solidFill>
        </p:spPr>
        <p:txBody>
          <a:bodyPr/>
          <a:lstStyle/>
          <a:p>
            <a:pPr algn="ctr" eaLnBrk="1" hangingPunct="1">
              <a:defRPr/>
            </a:pPr>
            <a:r>
              <a:rPr lang="en-CA" smtClean="0">
                <a:solidFill>
                  <a:srgbClr val="FF0066"/>
                </a:solidFill>
                <a:latin typeface="SutonnyMJ" pitchFamily="2" charset="0"/>
              </a:rPr>
              <a:t>AwZ </a:t>
            </a:r>
            <a:r>
              <a:rPr lang="en-US" smtClean="0">
                <a:solidFill>
                  <a:srgbClr val="FF0066"/>
                </a:solidFill>
                <a:latin typeface="SutonnyMJ" pitchFamily="2" charset="0"/>
              </a:rPr>
              <a:t>¶y</a:t>
            </a:r>
            <a:r>
              <a:rPr lang="en-CA" smtClean="0">
                <a:solidFill>
                  <a:srgbClr val="FF0066"/>
                </a:solidFill>
                <a:latin typeface="SutonnyMJ" pitchFamily="2" charset="0"/>
              </a:rPr>
              <a:t>`ª As‡k Zvi m¤</a:t>
            </a:r>
            <a:r>
              <a:rPr lang="en-US" smtClean="0">
                <a:solidFill>
                  <a:srgbClr val="FF0066"/>
                </a:solidFill>
                <a:latin typeface="SutonnyMJ" pitchFamily="2" charset="0"/>
              </a:rPr>
              <a:t>§v‡bi wPi wbe©vm‡b	</a:t>
            </a:r>
            <a:br>
              <a:rPr lang="en-US" smtClean="0">
                <a:solidFill>
                  <a:srgbClr val="FF0066"/>
                </a:solidFill>
                <a:latin typeface="SutonnyMJ" pitchFamily="2" charset="0"/>
              </a:rPr>
            </a:br>
            <a:r>
              <a:rPr lang="en-US" smtClean="0">
                <a:solidFill>
                  <a:srgbClr val="FF0066"/>
                </a:solidFill>
                <a:latin typeface="SutonnyMJ" pitchFamily="2" charset="0"/>
              </a:rPr>
              <a:t>mgv‡Ri D”P g‡Â e‡mwQ msKxY© evZvq‡b|</a:t>
            </a:r>
          </a:p>
        </p:txBody>
      </p:sp>
      <p:sp>
        <p:nvSpPr>
          <p:cNvPr id="18435" name="Rectangle 3"/>
          <p:cNvSpPr>
            <a:spLocks noGrp="1" noChangeArrowheads="1"/>
          </p:cNvSpPr>
          <p:nvPr>
            <p:ph type="body" idx="1"/>
          </p:nvPr>
        </p:nvSpPr>
        <p:spPr>
          <a:xfrm>
            <a:off x="1524000" y="2349500"/>
            <a:ext cx="9144000" cy="4508500"/>
          </a:xfrm>
        </p:spPr>
        <p:txBody>
          <a:bodyPr/>
          <a:lstStyle/>
          <a:p>
            <a:pPr eaLnBrk="1" hangingPunct="1">
              <a:buFontTx/>
              <a:buNone/>
              <a:defRPr/>
            </a:pPr>
            <a:endParaRPr lang="en-US" smtClean="0"/>
          </a:p>
        </p:txBody>
      </p:sp>
      <p:pic>
        <p:nvPicPr>
          <p:cNvPr id="18436" name="Picture 4" descr="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3360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b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8" y="2349500"/>
            <a:ext cx="4500562"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gh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76476"/>
            <a:ext cx="43561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82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0" y="1"/>
            <a:ext cx="9144000" cy="2492375"/>
          </a:xfrm>
          <a:solidFill>
            <a:srgbClr val="FFFF00"/>
          </a:solidFill>
        </p:spPr>
        <p:txBody>
          <a:bodyPr/>
          <a:lstStyle/>
          <a:p>
            <a:pPr algn="ctr" eaLnBrk="1" hangingPunct="1">
              <a:defRPr/>
            </a:pPr>
            <a:r>
              <a:rPr lang="en-CA" smtClean="0">
                <a:solidFill>
                  <a:srgbClr val="FF0066"/>
                </a:solidFill>
                <a:latin typeface="SutonnyMJ" pitchFamily="2" charset="0"/>
              </a:rPr>
              <a:t>gv‡S gv‡S †MwQ Avwg I cvovi cÖv½‡Yi av‡i,</a:t>
            </a:r>
            <a:br>
              <a:rPr lang="en-CA" smtClean="0">
                <a:solidFill>
                  <a:srgbClr val="FF0066"/>
                </a:solidFill>
                <a:latin typeface="SutonnyMJ" pitchFamily="2" charset="0"/>
              </a:rPr>
            </a:br>
            <a:r>
              <a:rPr lang="en-CA" smtClean="0">
                <a:solidFill>
                  <a:srgbClr val="FF0066"/>
                </a:solidFill>
                <a:latin typeface="SutonnyMJ" pitchFamily="2" charset="0"/>
              </a:rPr>
              <a:t>wfZ‡i cÖ‡ek Kwi †m kw³ wQjbv G‡Kev‡i|</a:t>
            </a:r>
            <a:br>
              <a:rPr lang="en-CA" smtClean="0">
                <a:solidFill>
                  <a:srgbClr val="FF0066"/>
                </a:solidFill>
                <a:latin typeface="SutonnyMJ" pitchFamily="2" charset="0"/>
              </a:rPr>
            </a:br>
            <a:r>
              <a:rPr lang="en-CA" sz="3200">
                <a:latin typeface="SutonnyMJ" pitchFamily="2" charset="0"/>
              </a:rPr>
              <a:t>		</a:t>
            </a:r>
          </a:p>
        </p:txBody>
      </p:sp>
      <p:sp>
        <p:nvSpPr>
          <p:cNvPr id="19459" name="Rectangle 3"/>
          <p:cNvSpPr>
            <a:spLocks noGrp="1" noChangeArrowheads="1"/>
          </p:cNvSpPr>
          <p:nvPr>
            <p:ph type="body" idx="1"/>
          </p:nvPr>
        </p:nvSpPr>
        <p:spPr>
          <a:xfrm>
            <a:off x="1524000" y="2636838"/>
            <a:ext cx="9144000" cy="4221162"/>
          </a:xfrm>
        </p:spPr>
        <p:txBody>
          <a:bodyPr/>
          <a:lstStyle/>
          <a:p>
            <a:pPr eaLnBrk="1" hangingPunct="1">
              <a:buFontTx/>
              <a:buNone/>
              <a:defRPr/>
            </a:pPr>
            <a:endParaRPr lang="en-US" smtClean="0"/>
          </a:p>
        </p:txBody>
      </p:sp>
      <p:pic>
        <p:nvPicPr>
          <p:cNvPr id="19460" name="Picture 4" descr="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76476"/>
            <a:ext cx="91440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cccccccccccccc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2349500"/>
            <a:ext cx="45720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vvvvvvvvvvvvv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900" y="2420938"/>
            <a:ext cx="4356100"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480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0" y="1"/>
            <a:ext cx="9144000" cy="2492375"/>
          </a:xfrm>
          <a:solidFill>
            <a:srgbClr val="FFFF00"/>
          </a:solidFill>
        </p:spPr>
        <p:txBody>
          <a:bodyPr/>
          <a:lstStyle/>
          <a:p>
            <a:pPr algn="ctr" eaLnBrk="1" hangingPunct="1">
              <a:defRPr/>
            </a:pPr>
            <a:r>
              <a:rPr lang="en-CA" smtClean="0">
                <a:solidFill>
                  <a:srgbClr val="FF0066"/>
                </a:solidFill>
                <a:latin typeface="SutonnyMJ" pitchFamily="2" charset="0"/>
              </a:rPr>
              <a:t>‡M‡jI wewPÎ c‡_ nq bvB †m me©ÎMvgx|	</a:t>
            </a:r>
            <a:br>
              <a:rPr lang="en-CA" smtClean="0">
                <a:solidFill>
                  <a:srgbClr val="FF0066"/>
                </a:solidFill>
                <a:latin typeface="SutonnyMJ" pitchFamily="2" charset="0"/>
              </a:rPr>
            </a:br>
            <a:r>
              <a:rPr lang="en-CA" smtClean="0">
                <a:solidFill>
                  <a:srgbClr val="FF0066"/>
                </a:solidFill>
                <a:latin typeface="SutonnyMJ" pitchFamily="2" charset="0"/>
              </a:rPr>
              <a:t>K…lv‡Yi Rxe‡bi kwiK †h Rb,		</a:t>
            </a:r>
            <a:br>
              <a:rPr lang="en-CA" smtClean="0">
                <a:solidFill>
                  <a:srgbClr val="FF0066"/>
                </a:solidFill>
                <a:latin typeface="SutonnyMJ" pitchFamily="2" charset="0"/>
              </a:rPr>
            </a:br>
            <a:r>
              <a:rPr lang="en-CA" smtClean="0">
                <a:solidFill>
                  <a:srgbClr val="FF0066"/>
                </a:solidFill>
                <a:latin typeface="SutonnyMJ" pitchFamily="2" charset="0"/>
              </a:rPr>
              <a:t>K‡g© I K_vq mZ</a:t>
            </a:r>
            <a:r>
              <a:rPr lang="en-US" smtClean="0">
                <a:solidFill>
                  <a:srgbClr val="FF0066"/>
                </a:solidFill>
                <a:latin typeface="SutonnyMJ" pitchFamily="2" charset="0"/>
              </a:rPr>
              <a:t>¨ AvwZœqZv K‡i‡Q AR©b,</a:t>
            </a:r>
          </a:p>
        </p:txBody>
      </p:sp>
      <p:sp>
        <p:nvSpPr>
          <p:cNvPr id="20483" name="Rectangle 3"/>
          <p:cNvSpPr>
            <a:spLocks noGrp="1" noChangeArrowheads="1"/>
          </p:cNvSpPr>
          <p:nvPr>
            <p:ph type="body" idx="1"/>
          </p:nvPr>
        </p:nvSpPr>
        <p:spPr>
          <a:xfrm>
            <a:off x="1524000" y="2420938"/>
            <a:ext cx="9144000" cy="4437062"/>
          </a:xfrm>
        </p:spPr>
        <p:txBody>
          <a:bodyPr/>
          <a:lstStyle/>
          <a:p>
            <a:pPr eaLnBrk="1" hangingPunct="1">
              <a:buFontTx/>
              <a:buNone/>
              <a:defRPr/>
            </a:pPr>
            <a:endParaRPr lang="en-US" smtClean="0"/>
          </a:p>
        </p:txBody>
      </p:sp>
      <p:pic>
        <p:nvPicPr>
          <p:cNvPr id="20484" name="Picture 4" descr="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76476"/>
            <a:ext cx="91440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vvvvvvvvvvvvvvvvvvvvvvvvvvvvvvvvvvvv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4" y="2420938"/>
            <a:ext cx="4427537"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inde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7025" y="2420938"/>
            <a:ext cx="4427538"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2600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0" y="1"/>
            <a:ext cx="9144000" cy="2492375"/>
          </a:xfrm>
          <a:solidFill>
            <a:srgbClr val="FFFF00"/>
          </a:solidFill>
        </p:spPr>
        <p:txBody>
          <a:bodyPr>
            <a:normAutofit fontScale="90000"/>
          </a:bodyPr>
          <a:lstStyle/>
          <a:p>
            <a:pPr algn="ctr" eaLnBrk="1" hangingPunct="1">
              <a:defRPr/>
            </a:pPr>
            <a:r>
              <a:rPr lang="en-CA" smtClean="0">
                <a:solidFill>
                  <a:srgbClr val="FF0066"/>
                </a:solidFill>
                <a:latin typeface="SutonnyMJ" pitchFamily="2" charset="0"/>
              </a:rPr>
              <a:t>‡h Av‡Q gvwUi KvQvKvwQ,		</a:t>
            </a:r>
            <a:br>
              <a:rPr lang="en-CA" smtClean="0">
                <a:solidFill>
                  <a:srgbClr val="FF0066"/>
                </a:solidFill>
                <a:latin typeface="SutonnyMJ" pitchFamily="2" charset="0"/>
              </a:rPr>
            </a:br>
            <a:r>
              <a:rPr lang="en-CA" smtClean="0">
                <a:solidFill>
                  <a:srgbClr val="FF0066"/>
                </a:solidFill>
                <a:latin typeface="SutonnyMJ" pitchFamily="2" charset="0"/>
              </a:rPr>
              <a:t>         ‡m Kwei evYx jvwM Kvb †c‡Z AvwQ|	</a:t>
            </a:r>
            <a:br>
              <a:rPr lang="en-CA" smtClean="0">
                <a:solidFill>
                  <a:srgbClr val="FF0066"/>
                </a:solidFill>
                <a:latin typeface="SutonnyMJ" pitchFamily="2" charset="0"/>
              </a:rPr>
            </a:br>
            <a:r>
              <a:rPr lang="en-CA" smtClean="0">
                <a:solidFill>
                  <a:srgbClr val="FF0066"/>
                </a:solidFill>
                <a:latin typeface="SutonnyMJ" pitchFamily="2" charset="0"/>
              </a:rPr>
              <a:t>G‡mv Kwe AL</a:t>
            </a:r>
            <a:r>
              <a:rPr lang="en-US" smtClean="0">
                <a:solidFill>
                  <a:srgbClr val="FF0066"/>
                </a:solidFill>
                <a:latin typeface="SutonnyMJ" pitchFamily="2" charset="0"/>
              </a:rPr>
              <a:t>¨vZ R‡bi		</a:t>
            </a:r>
            <a:br>
              <a:rPr lang="en-US" smtClean="0">
                <a:solidFill>
                  <a:srgbClr val="FF0066"/>
                </a:solidFill>
                <a:latin typeface="SutonnyMJ" pitchFamily="2" charset="0"/>
              </a:rPr>
            </a:br>
            <a:r>
              <a:rPr lang="en-US" smtClean="0">
                <a:solidFill>
                  <a:srgbClr val="FF0066"/>
                </a:solidFill>
                <a:latin typeface="SutonnyMJ" pitchFamily="2" charset="0"/>
              </a:rPr>
              <a:t>wbe©vK g‡bi|		</a:t>
            </a:r>
            <a:r>
              <a:rPr lang="en-US" sz="3200">
                <a:latin typeface="SutonnyMJ" pitchFamily="2" charset="0"/>
              </a:rPr>
              <a:t>		</a:t>
            </a:r>
          </a:p>
        </p:txBody>
      </p:sp>
      <p:sp>
        <p:nvSpPr>
          <p:cNvPr id="21507" name="Rectangle 3"/>
          <p:cNvSpPr>
            <a:spLocks noGrp="1" noChangeArrowheads="1"/>
          </p:cNvSpPr>
          <p:nvPr>
            <p:ph type="body" idx="1"/>
          </p:nvPr>
        </p:nvSpPr>
        <p:spPr>
          <a:xfrm>
            <a:off x="1524000" y="2565400"/>
            <a:ext cx="9144000" cy="4292600"/>
          </a:xfrm>
        </p:spPr>
        <p:txBody>
          <a:bodyPr/>
          <a:lstStyle/>
          <a:p>
            <a:pPr eaLnBrk="1" hangingPunct="1">
              <a:defRPr/>
            </a:pPr>
            <a:endParaRPr lang="en-US" smtClean="0"/>
          </a:p>
        </p:txBody>
      </p:sp>
      <p:pic>
        <p:nvPicPr>
          <p:cNvPr id="21508" name="Picture 4" descr="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65400"/>
            <a:ext cx="91440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ssssssssssssssssss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75" y="2781300"/>
            <a:ext cx="2071688"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2015-08-15-08-48-51--282380369.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96064" y="2786064"/>
            <a:ext cx="1785937"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images-47.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857500"/>
            <a:ext cx="2338388"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images-6 (2).jpe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24314" y="2857500"/>
            <a:ext cx="2357437"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708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0" y="0"/>
            <a:ext cx="9144000" cy="3213100"/>
          </a:xfrm>
          <a:solidFill>
            <a:srgbClr val="FFFF00"/>
          </a:solidFill>
        </p:spPr>
        <p:txBody>
          <a:bodyPr/>
          <a:lstStyle/>
          <a:p>
            <a:pPr eaLnBrk="1" hangingPunct="1">
              <a:defRPr/>
            </a:pPr>
            <a:r>
              <a:rPr lang="en-CA" sz="3200" dirty="0">
                <a:latin typeface="SutonnyMJ" pitchFamily="2" charset="0"/>
              </a:rPr>
              <a:t>        </a:t>
            </a:r>
            <a:r>
              <a:rPr lang="en-CA" dirty="0" err="1" smtClean="0">
                <a:solidFill>
                  <a:srgbClr val="FF0066"/>
                </a:solidFill>
                <a:latin typeface="SutonnyMJ" pitchFamily="2" charset="0"/>
              </a:rPr>
              <a:t>AeÁvi</a:t>
            </a:r>
            <a:r>
              <a:rPr lang="en-CA" dirty="0" smtClean="0">
                <a:solidFill>
                  <a:srgbClr val="FF0066"/>
                </a:solidFill>
                <a:latin typeface="SutonnyMJ" pitchFamily="2" charset="0"/>
              </a:rPr>
              <a:t> </a:t>
            </a:r>
            <a:r>
              <a:rPr lang="en-CA" dirty="0" err="1" smtClean="0">
                <a:solidFill>
                  <a:srgbClr val="FF0066"/>
                </a:solidFill>
                <a:latin typeface="SutonnyMJ" pitchFamily="2" charset="0"/>
              </a:rPr>
              <a:t>Zv‡c</a:t>
            </a:r>
            <a:r>
              <a:rPr lang="en-CA" dirty="0" smtClean="0">
                <a:solidFill>
                  <a:srgbClr val="FF0066"/>
                </a:solidFill>
                <a:latin typeface="SutonnyMJ" pitchFamily="2" charset="0"/>
              </a:rPr>
              <a:t> ï®‹ </a:t>
            </a:r>
            <a:r>
              <a:rPr lang="en-CA" dirty="0" err="1" smtClean="0">
                <a:solidFill>
                  <a:srgbClr val="FF0066"/>
                </a:solidFill>
                <a:latin typeface="SutonnyMJ" pitchFamily="2" charset="0"/>
              </a:rPr>
              <a:t>wbivb</a:t>
            </a:r>
            <a:r>
              <a:rPr lang="en-CA" dirty="0" smtClean="0">
                <a:solidFill>
                  <a:srgbClr val="FF0066"/>
                </a:solidFill>
                <a:latin typeface="SutonnyMJ" pitchFamily="2" charset="0"/>
              </a:rPr>
              <a:t>›` †</a:t>
            </a:r>
            <a:r>
              <a:rPr lang="en-CA" dirty="0" err="1" smtClean="0">
                <a:solidFill>
                  <a:srgbClr val="FF0066"/>
                </a:solidFill>
                <a:latin typeface="SutonnyMJ" pitchFamily="2" charset="0"/>
              </a:rPr>
              <a:t>mB</a:t>
            </a:r>
            <a:r>
              <a:rPr lang="en-CA" dirty="0" smtClean="0">
                <a:solidFill>
                  <a:srgbClr val="FF0066"/>
                </a:solidFill>
                <a:latin typeface="SutonnyMJ" pitchFamily="2" charset="0"/>
              </a:rPr>
              <a:t> </a:t>
            </a:r>
            <a:r>
              <a:rPr lang="en-CA" dirty="0" err="1" smtClean="0">
                <a:solidFill>
                  <a:srgbClr val="FF0066"/>
                </a:solidFill>
                <a:latin typeface="SutonnyMJ" pitchFamily="2" charset="0"/>
              </a:rPr>
              <a:t>giyf‚wg</a:t>
            </a:r>
            <a:r>
              <a:rPr lang="en-CA" dirty="0" smtClean="0">
                <a:solidFill>
                  <a:srgbClr val="FF0066"/>
                </a:solidFill>
                <a:latin typeface="SutonnyMJ" pitchFamily="2" charset="0"/>
              </a:rPr>
              <a:t/>
            </a:r>
            <a:br>
              <a:rPr lang="en-CA" dirty="0" smtClean="0">
                <a:solidFill>
                  <a:srgbClr val="FF0066"/>
                </a:solidFill>
                <a:latin typeface="SutonnyMJ" pitchFamily="2" charset="0"/>
              </a:rPr>
            </a:br>
            <a:r>
              <a:rPr lang="en-CA" dirty="0" smtClean="0">
                <a:solidFill>
                  <a:srgbClr val="FF0066"/>
                </a:solidFill>
                <a:latin typeface="SutonnyMJ" pitchFamily="2" charset="0"/>
              </a:rPr>
              <a:t>	</a:t>
            </a:r>
            <a:r>
              <a:rPr lang="en-CA" dirty="0" err="1" smtClean="0">
                <a:solidFill>
                  <a:srgbClr val="FF0066"/>
                </a:solidFill>
                <a:latin typeface="SutonnyMJ" pitchFamily="2" charset="0"/>
              </a:rPr>
              <a:t>i‡m</a:t>
            </a:r>
            <a:r>
              <a:rPr lang="en-CA" dirty="0" smtClean="0">
                <a:solidFill>
                  <a:srgbClr val="FF0066"/>
                </a:solidFill>
                <a:latin typeface="SutonnyMJ" pitchFamily="2" charset="0"/>
              </a:rPr>
              <a:t> </a:t>
            </a:r>
            <a:r>
              <a:rPr lang="en-CA" dirty="0" err="1" smtClean="0">
                <a:solidFill>
                  <a:srgbClr val="FF0066"/>
                </a:solidFill>
                <a:latin typeface="SutonnyMJ" pitchFamily="2" charset="0"/>
              </a:rPr>
              <a:t>c~Y</a:t>
            </a:r>
            <a:r>
              <a:rPr lang="en-CA" dirty="0" smtClean="0">
                <a:solidFill>
                  <a:srgbClr val="FF0066"/>
                </a:solidFill>
                <a:latin typeface="SutonnyMJ" pitchFamily="2" charset="0"/>
              </a:rPr>
              <a:t>© </a:t>
            </a:r>
            <a:r>
              <a:rPr lang="en-CA" dirty="0" err="1" smtClean="0">
                <a:solidFill>
                  <a:srgbClr val="FF0066"/>
                </a:solidFill>
                <a:latin typeface="SutonnyMJ" pitchFamily="2" charset="0"/>
              </a:rPr>
              <a:t>Kwi</a:t>
            </a:r>
            <a:r>
              <a:rPr lang="en-CA" dirty="0" smtClean="0">
                <a:solidFill>
                  <a:srgbClr val="FF0066"/>
                </a:solidFill>
                <a:latin typeface="SutonnyMJ" pitchFamily="2" charset="0"/>
              </a:rPr>
              <a:t> `</a:t>
            </a:r>
            <a:r>
              <a:rPr lang="en-CA" dirty="0" err="1" smtClean="0">
                <a:solidFill>
                  <a:srgbClr val="FF0066"/>
                </a:solidFill>
                <a:latin typeface="SutonnyMJ" pitchFamily="2" charset="0"/>
              </a:rPr>
              <a:t>vI</a:t>
            </a:r>
            <a:r>
              <a:rPr lang="en-CA" dirty="0" smtClean="0">
                <a:solidFill>
                  <a:srgbClr val="FF0066"/>
                </a:solidFill>
                <a:latin typeface="SutonnyMJ" pitchFamily="2" charset="0"/>
              </a:rPr>
              <a:t> </a:t>
            </a:r>
            <a:r>
              <a:rPr lang="en-CA" dirty="0" err="1" smtClean="0">
                <a:solidFill>
                  <a:srgbClr val="FF0066"/>
                </a:solidFill>
                <a:latin typeface="SutonnyMJ" pitchFamily="2" charset="0"/>
              </a:rPr>
              <a:t>Zzwg</a:t>
            </a:r>
            <a:r>
              <a:rPr lang="en-CA" dirty="0" smtClean="0">
                <a:solidFill>
                  <a:srgbClr val="FF0066"/>
                </a:solidFill>
                <a:latin typeface="SutonnyMJ" pitchFamily="2" charset="0"/>
              </a:rPr>
              <a:t>|				</a:t>
            </a:r>
            <a:br>
              <a:rPr lang="en-CA" dirty="0" smtClean="0">
                <a:solidFill>
                  <a:srgbClr val="FF0066"/>
                </a:solidFill>
                <a:latin typeface="SutonnyMJ" pitchFamily="2" charset="0"/>
              </a:rPr>
            </a:br>
            <a:r>
              <a:rPr lang="en-CA" dirty="0" smtClean="0">
                <a:solidFill>
                  <a:srgbClr val="FF0066"/>
                </a:solidFill>
                <a:latin typeface="SutonnyMJ" pitchFamily="2" charset="0"/>
              </a:rPr>
              <a:t>      </a:t>
            </a:r>
            <a:r>
              <a:rPr lang="en-CA" dirty="0" err="1" smtClean="0">
                <a:solidFill>
                  <a:srgbClr val="FF0066"/>
                </a:solidFill>
                <a:latin typeface="SutonnyMJ" pitchFamily="2" charset="0"/>
              </a:rPr>
              <a:t>AšÍ‡i</a:t>
            </a:r>
            <a:r>
              <a:rPr lang="en-CA" dirty="0" smtClean="0">
                <a:solidFill>
                  <a:srgbClr val="FF0066"/>
                </a:solidFill>
                <a:latin typeface="SutonnyMJ" pitchFamily="2" charset="0"/>
              </a:rPr>
              <a:t> †h </a:t>
            </a:r>
            <a:r>
              <a:rPr lang="en-CA" dirty="0" err="1" smtClean="0">
                <a:solidFill>
                  <a:srgbClr val="FF0066"/>
                </a:solidFill>
                <a:latin typeface="SutonnyMJ" pitchFamily="2" charset="0"/>
              </a:rPr>
              <a:t>Drm</a:t>
            </a:r>
            <a:r>
              <a:rPr lang="en-CA" dirty="0" smtClean="0">
                <a:solidFill>
                  <a:srgbClr val="FF0066"/>
                </a:solidFill>
                <a:latin typeface="SutonnyMJ" pitchFamily="2" charset="0"/>
              </a:rPr>
              <a:t> </a:t>
            </a:r>
            <a:r>
              <a:rPr lang="en-CA" dirty="0" err="1" smtClean="0">
                <a:solidFill>
                  <a:srgbClr val="FF0066"/>
                </a:solidFill>
                <a:latin typeface="SutonnyMJ" pitchFamily="2" charset="0"/>
              </a:rPr>
              <a:t>Av‡Q</a:t>
            </a:r>
            <a:r>
              <a:rPr lang="en-CA" dirty="0" smtClean="0">
                <a:solidFill>
                  <a:srgbClr val="FF0066"/>
                </a:solidFill>
                <a:latin typeface="SutonnyMJ" pitchFamily="2" charset="0"/>
              </a:rPr>
              <a:t> </a:t>
            </a:r>
            <a:r>
              <a:rPr lang="en-CA" dirty="0" err="1" smtClean="0">
                <a:solidFill>
                  <a:srgbClr val="FF0066"/>
                </a:solidFill>
                <a:latin typeface="SutonnyMJ" pitchFamily="2" charset="0"/>
              </a:rPr>
              <a:t>Zvi</a:t>
            </a:r>
            <a:r>
              <a:rPr lang="en-CA" dirty="0" smtClean="0">
                <a:solidFill>
                  <a:srgbClr val="FF0066"/>
                </a:solidFill>
                <a:latin typeface="SutonnyMJ" pitchFamily="2" charset="0"/>
              </a:rPr>
              <a:t> </a:t>
            </a:r>
            <a:r>
              <a:rPr lang="en-CA" dirty="0" err="1" smtClean="0">
                <a:solidFill>
                  <a:srgbClr val="FF0066"/>
                </a:solidFill>
                <a:latin typeface="SutonnyMJ" pitchFamily="2" charset="0"/>
              </a:rPr>
              <a:t>Kv‡Q</a:t>
            </a:r>
            <a:r>
              <a:rPr lang="en-CA" dirty="0" smtClean="0">
                <a:solidFill>
                  <a:srgbClr val="FF0066"/>
                </a:solidFill>
                <a:latin typeface="SutonnyMJ" pitchFamily="2" charset="0"/>
              </a:rPr>
              <a:t> </a:t>
            </a:r>
            <a:r>
              <a:rPr lang="en-CA" dirty="0" err="1" smtClean="0">
                <a:solidFill>
                  <a:srgbClr val="FF0066"/>
                </a:solidFill>
                <a:latin typeface="SutonnyMJ" pitchFamily="2" charset="0"/>
              </a:rPr>
              <a:t>Avcbvwi</a:t>
            </a:r>
            <a:r>
              <a:rPr lang="en-CA" dirty="0" smtClean="0">
                <a:solidFill>
                  <a:srgbClr val="FF0066"/>
                </a:solidFill>
                <a:latin typeface="SutonnyMJ" pitchFamily="2" charset="0"/>
              </a:rPr>
              <a:t>	</a:t>
            </a:r>
            <a:br>
              <a:rPr lang="en-CA" dirty="0" smtClean="0">
                <a:solidFill>
                  <a:srgbClr val="FF0066"/>
                </a:solidFill>
                <a:latin typeface="SutonnyMJ" pitchFamily="2" charset="0"/>
              </a:rPr>
            </a:br>
            <a:r>
              <a:rPr lang="en-CA" dirty="0" smtClean="0">
                <a:solidFill>
                  <a:srgbClr val="FF0066"/>
                </a:solidFill>
                <a:latin typeface="SutonnyMJ" pitchFamily="2" charset="0"/>
              </a:rPr>
              <a:t>	</a:t>
            </a:r>
            <a:r>
              <a:rPr lang="en-CA" dirty="0" err="1" smtClean="0">
                <a:solidFill>
                  <a:srgbClr val="FF0066"/>
                </a:solidFill>
                <a:latin typeface="SutonnyMJ" pitchFamily="2" charset="0"/>
              </a:rPr>
              <a:t>ZvB</a:t>
            </a:r>
            <a:r>
              <a:rPr lang="en-CA" dirty="0" smtClean="0">
                <a:solidFill>
                  <a:srgbClr val="FF0066"/>
                </a:solidFill>
                <a:latin typeface="SutonnyMJ" pitchFamily="2" charset="0"/>
              </a:rPr>
              <a:t> </a:t>
            </a:r>
            <a:r>
              <a:rPr lang="en-CA" dirty="0" err="1" smtClean="0">
                <a:solidFill>
                  <a:srgbClr val="FF0066"/>
                </a:solidFill>
                <a:latin typeface="SutonnyMJ" pitchFamily="2" charset="0"/>
              </a:rPr>
              <a:t>Zzwg</a:t>
            </a:r>
            <a:r>
              <a:rPr lang="en-CA" dirty="0" smtClean="0">
                <a:solidFill>
                  <a:srgbClr val="FF0066"/>
                </a:solidFill>
                <a:latin typeface="SutonnyMJ" pitchFamily="2" charset="0"/>
              </a:rPr>
              <a:t> `</a:t>
            </a:r>
            <a:r>
              <a:rPr lang="en-CA" dirty="0" err="1" smtClean="0">
                <a:solidFill>
                  <a:srgbClr val="FF0066"/>
                </a:solidFill>
                <a:latin typeface="SutonnyMJ" pitchFamily="2" charset="0"/>
              </a:rPr>
              <a:t>vI</a:t>
            </a:r>
            <a:r>
              <a:rPr lang="en-CA" dirty="0" smtClean="0">
                <a:solidFill>
                  <a:srgbClr val="FF0066"/>
                </a:solidFill>
                <a:latin typeface="SutonnyMJ" pitchFamily="2" charset="0"/>
              </a:rPr>
              <a:t> †</a:t>
            </a:r>
            <a:r>
              <a:rPr lang="en-CA" dirty="0" err="1" smtClean="0">
                <a:solidFill>
                  <a:srgbClr val="FF0066"/>
                </a:solidFill>
                <a:latin typeface="SutonnyMJ" pitchFamily="2" charset="0"/>
              </a:rPr>
              <a:t>Zv</a:t>
            </a:r>
            <a:r>
              <a:rPr lang="en-CA" dirty="0" smtClean="0">
                <a:solidFill>
                  <a:srgbClr val="FF0066"/>
                </a:solidFill>
                <a:latin typeface="SutonnyMJ" pitchFamily="2" charset="0"/>
              </a:rPr>
              <a:t> </a:t>
            </a:r>
            <a:r>
              <a:rPr lang="en-CA" dirty="0" err="1" smtClean="0">
                <a:solidFill>
                  <a:srgbClr val="FF0066"/>
                </a:solidFill>
                <a:latin typeface="SutonnyMJ" pitchFamily="2" charset="0"/>
              </a:rPr>
              <a:t>D`&amp;evwi</a:t>
            </a:r>
            <a:r>
              <a:rPr lang="en-CA" dirty="0" smtClean="0">
                <a:solidFill>
                  <a:srgbClr val="FF0066"/>
                </a:solidFill>
                <a:latin typeface="SutonnyMJ" pitchFamily="2" charset="0"/>
              </a:rPr>
              <a:t>|		</a:t>
            </a:r>
            <a:r>
              <a:rPr lang="en-CA" sz="3200" dirty="0">
                <a:latin typeface="SutonnyMJ" pitchFamily="2" charset="0"/>
              </a:rPr>
              <a:t>		</a:t>
            </a:r>
          </a:p>
        </p:txBody>
      </p:sp>
      <p:sp>
        <p:nvSpPr>
          <p:cNvPr id="22531" name="Rectangle 3"/>
          <p:cNvSpPr>
            <a:spLocks noGrp="1" noChangeArrowheads="1"/>
          </p:cNvSpPr>
          <p:nvPr>
            <p:ph type="body" idx="1"/>
          </p:nvPr>
        </p:nvSpPr>
        <p:spPr>
          <a:xfrm>
            <a:off x="1524000" y="3284538"/>
            <a:ext cx="9144000" cy="3573462"/>
          </a:xfrm>
        </p:spPr>
        <p:txBody>
          <a:bodyPr/>
          <a:lstStyle/>
          <a:p>
            <a:pPr eaLnBrk="1" hangingPunct="1">
              <a:buFontTx/>
              <a:buNone/>
              <a:defRPr/>
            </a:pPr>
            <a:endParaRPr lang="en-US" smtClean="0"/>
          </a:p>
        </p:txBody>
      </p:sp>
      <p:pic>
        <p:nvPicPr>
          <p:cNvPr id="22532" name="Picture 4" descr="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08276"/>
            <a:ext cx="91440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sssssssssssssssssssssssssss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4" y="2924176"/>
            <a:ext cx="4427537"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vvvvvvvvvvvvvvvvvvvvvvvvvvvvvvvvvvvvvvvvvvvvvvvvvvvvvvvvvvv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8464" y="2924176"/>
            <a:ext cx="4427537"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382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57065" y="1566009"/>
            <a:ext cx="3565028" cy="4543425"/>
          </a:xfrm>
          <a:prstGeom prst="rect">
            <a:avLst/>
          </a:prstGeom>
        </p:spPr>
        <p:txBody>
          <a:bodyPr vert="horz"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defRPr/>
            </a:pPr>
            <a:endParaRPr lang="en-US" sz="3600" cap="all" dirty="0">
              <a:solidFill>
                <a:srgbClr val="1F497D"/>
              </a:solidFill>
              <a:effectLst>
                <a:reflection blurRad="12700" stA="48000" endA="300" endPos="55000" dir="5400000" sy="-90000" algn="bl" rotWithShape="0"/>
              </a:effectLst>
              <a:ea typeface="+mj-ea"/>
              <a:cs typeface="+mj-cs"/>
            </a:endParaRPr>
          </a:p>
        </p:txBody>
      </p:sp>
      <p:sp>
        <p:nvSpPr>
          <p:cNvPr id="7" name="TextBox 22"/>
          <p:cNvSpPr txBox="1"/>
          <p:nvPr/>
        </p:nvSpPr>
        <p:spPr>
          <a:xfrm>
            <a:off x="1757066" y="304801"/>
            <a:ext cx="8682335" cy="6482983"/>
          </a:xfrm>
          <a:prstGeom prst="horizontalScroll">
            <a:avLst>
              <a:gd name="adj" fmla="val 8406"/>
            </a:avLst>
          </a:prstGeom>
          <a:blipFill>
            <a:blip r:embed="rId2" cstate="print"/>
            <a:stretch>
              <a:fillRect/>
            </a:stretch>
          </a:blipFill>
          <a:ln>
            <a:solidFill>
              <a:srgbClr val="0070C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6600" b="1" dirty="0">
              <a:solidFill>
                <a:prstClr val="black"/>
              </a:solidFill>
              <a:latin typeface="NikoshBAN" panose="02000000000000000000" pitchFamily="2" charset="0"/>
              <a:cs typeface="NikoshBAN" panose="02000000000000000000" pitchFamily="2" charset="0"/>
            </a:endParaRPr>
          </a:p>
          <a:p>
            <a:pPr algn="ctr"/>
            <a:endParaRPr lang="en-US" sz="100" b="1" dirty="0">
              <a:solidFill>
                <a:prstClr val="black"/>
              </a:solidFill>
              <a:latin typeface="NikoshBAN" panose="02000000000000000000" pitchFamily="2" charset="0"/>
              <a:cs typeface="NikoshBAN" panose="02000000000000000000" pitchFamily="2" charset="0"/>
            </a:endParaRPr>
          </a:p>
          <a:p>
            <a:pPr algn="ctr"/>
            <a:r>
              <a:rPr lang="en-US" sz="8000" b="1" dirty="0" err="1">
                <a:solidFill>
                  <a:prstClr val="black"/>
                </a:solidFill>
                <a:latin typeface="NikoshBAN" panose="02000000000000000000" pitchFamily="2" charset="0"/>
                <a:cs typeface="NikoshBAN" panose="02000000000000000000" pitchFamily="2" charset="0"/>
              </a:rPr>
              <a:t>নিত্যানন্দ</a:t>
            </a:r>
            <a:r>
              <a:rPr lang="en-US" sz="8000" b="1" dirty="0">
                <a:solidFill>
                  <a:prstClr val="black"/>
                </a:solidFill>
                <a:latin typeface="NikoshBAN" panose="02000000000000000000" pitchFamily="2" charset="0"/>
                <a:cs typeface="NikoshBAN" panose="02000000000000000000" pitchFamily="2" charset="0"/>
              </a:rPr>
              <a:t> </a:t>
            </a:r>
            <a:r>
              <a:rPr lang="en-US" sz="8000" b="1" dirty="0" err="1">
                <a:solidFill>
                  <a:prstClr val="black"/>
                </a:solidFill>
                <a:latin typeface="NikoshBAN" panose="02000000000000000000" pitchFamily="2" charset="0"/>
                <a:cs typeface="NikoshBAN" panose="02000000000000000000" pitchFamily="2" charset="0"/>
              </a:rPr>
              <a:t>সরদার</a:t>
            </a:r>
            <a:endParaRPr lang="en-US" sz="8000" b="1" dirty="0">
              <a:solidFill>
                <a:prstClr val="black"/>
              </a:solidFill>
              <a:latin typeface="NikoshBAN" panose="02000000000000000000" pitchFamily="2" charset="0"/>
              <a:cs typeface="NikoshBAN" panose="02000000000000000000" pitchFamily="2" charset="0"/>
            </a:endParaRPr>
          </a:p>
          <a:p>
            <a:pPr algn="ctr"/>
            <a:r>
              <a:rPr lang="en-US" sz="4000" b="1" dirty="0" err="1">
                <a:solidFill>
                  <a:prstClr val="black"/>
                </a:solidFill>
                <a:latin typeface="NikoshBAN" panose="02000000000000000000" pitchFamily="2" charset="0"/>
                <a:cs typeface="NikoshBAN" panose="02000000000000000000" pitchFamily="2" charset="0"/>
              </a:rPr>
              <a:t>প্রভাষক</a:t>
            </a:r>
            <a:r>
              <a:rPr lang="en-US" sz="4000" b="1" dirty="0">
                <a:solidFill>
                  <a:prstClr val="black"/>
                </a:solidFill>
                <a:latin typeface="NikoshBAN" panose="02000000000000000000" pitchFamily="2" charset="0"/>
                <a:cs typeface="NikoshBAN" panose="02000000000000000000" pitchFamily="2" charset="0"/>
              </a:rPr>
              <a:t> </a:t>
            </a:r>
            <a:r>
              <a:rPr lang="en-US" sz="4000" b="1" dirty="0">
                <a:solidFill>
                  <a:srgbClr val="002060"/>
                </a:solidFill>
                <a:latin typeface="NikoshBAN" panose="02000000000000000000" pitchFamily="2" charset="0"/>
                <a:cs typeface="NikoshBAN" panose="02000000000000000000" pitchFamily="2" charset="0"/>
              </a:rPr>
              <a:t>(</a:t>
            </a:r>
            <a:r>
              <a:rPr lang="en-US" sz="4000" b="1" dirty="0" err="1">
                <a:solidFill>
                  <a:srgbClr val="002060"/>
                </a:solidFill>
                <a:latin typeface="NikoshBAN" panose="02000000000000000000" pitchFamily="2" charset="0"/>
                <a:cs typeface="NikoshBAN" panose="02000000000000000000" pitchFamily="2" charset="0"/>
              </a:rPr>
              <a:t>বাংলা</a:t>
            </a:r>
            <a:r>
              <a:rPr lang="en-US" sz="4000" b="1" dirty="0">
                <a:solidFill>
                  <a:srgbClr val="002060"/>
                </a:solidFill>
                <a:latin typeface="NikoshBAN" panose="02000000000000000000" pitchFamily="2" charset="0"/>
                <a:cs typeface="NikoshBAN" panose="02000000000000000000" pitchFamily="2" charset="0"/>
              </a:rPr>
              <a:t> </a:t>
            </a:r>
            <a:r>
              <a:rPr lang="en-US" sz="4000" b="1" dirty="0" err="1">
                <a:solidFill>
                  <a:srgbClr val="002060"/>
                </a:solidFill>
                <a:latin typeface="NikoshBAN" panose="02000000000000000000" pitchFamily="2" charset="0"/>
                <a:cs typeface="NikoshBAN" panose="02000000000000000000" pitchFamily="2" charset="0"/>
              </a:rPr>
              <a:t>বিভাগ</a:t>
            </a:r>
            <a:r>
              <a:rPr lang="en-US" sz="4000" b="1" dirty="0">
                <a:solidFill>
                  <a:srgbClr val="002060"/>
                </a:solidFill>
                <a:latin typeface="NikoshBAN" panose="02000000000000000000" pitchFamily="2" charset="0"/>
                <a:cs typeface="NikoshBAN" panose="02000000000000000000" pitchFamily="2" charset="0"/>
              </a:rPr>
              <a:t>)</a:t>
            </a:r>
          </a:p>
          <a:p>
            <a:r>
              <a:rPr lang="en-US" sz="4000" b="1" dirty="0" err="1">
                <a:solidFill>
                  <a:srgbClr val="002060"/>
                </a:solidFill>
                <a:latin typeface="NikoshBAN" panose="02000000000000000000" pitchFamily="2" charset="0"/>
                <a:cs typeface="NikoshBAN" panose="02000000000000000000" pitchFamily="2" charset="0"/>
              </a:rPr>
              <a:t>বাজুয়া</a:t>
            </a:r>
            <a:r>
              <a:rPr lang="en-US" sz="4000" b="1" dirty="0">
                <a:solidFill>
                  <a:srgbClr val="002060"/>
                </a:solidFill>
                <a:latin typeface="NikoshBAN" panose="02000000000000000000" pitchFamily="2" charset="0"/>
                <a:cs typeface="NikoshBAN" panose="02000000000000000000" pitchFamily="2" charset="0"/>
              </a:rPr>
              <a:t> </a:t>
            </a:r>
            <a:r>
              <a:rPr lang="en-US" sz="4000" b="1" dirty="0" err="1">
                <a:solidFill>
                  <a:srgbClr val="002060"/>
                </a:solidFill>
                <a:latin typeface="NikoshBAN" panose="02000000000000000000" pitchFamily="2" charset="0"/>
                <a:cs typeface="NikoshBAN" panose="02000000000000000000" pitchFamily="2" charset="0"/>
              </a:rPr>
              <a:t>সুরেন্দ্রনাথ</a:t>
            </a:r>
            <a:r>
              <a:rPr lang="en-US" sz="4000" b="1" dirty="0">
                <a:solidFill>
                  <a:srgbClr val="002060"/>
                </a:solidFill>
                <a:latin typeface="NikoshBAN" panose="02000000000000000000" pitchFamily="2" charset="0"/>
                <a:cs typeface="NikoshBAN" panose="02000000000000000000" pitchFamily="2" charset="0"/>
              </a:rPr>
              <a:t> </a:t>
            </a:r>
            <a:r>
              <a:rPr lang="en-US" sz="4000" b="1" dirty="0" err="1">
                <a:solidFill>
                  <a:srgbClr val="002060"/>
                </a:solidFill>
                <a:latin typeface="NikoshBAN" panose="02000000000000000000" pitchFamily="2" charset="0"/>
                <a:cs typeface="NikoshBAN" panose="02000000000000000000" pitchFamily="2" charset="0"/>
              </a:rPr>
              <a:t>মহাবিদ্যালয়,দাকোপ,খুলনা</a:t>
            </a:r>
            <a:endParaRPr lang="en-US" sz="4000" b="1" dirty="0">
              <a:solidFill>
                <a:srgbClr val="002060"/>
              </a:solidFill>
              <a:latin typeface="NikoshBAN" panose="02000000000000000000" pitchFamily="2" charset="0"/>
              <a:cs typeface="NikoshBAN" panose="02000000000000000000" pitchFamily="2" charset="0"/>
            </a:endParaRPr>
          </a:p>
          <a:p>
            <a:endParaRPr lang="en-US" sz="4000" b="1" dirty="0">
              <a:solidFill>
                <a:srgbClr val="002060"/>
              </a:solidFill>
              <a:latin typeface="NikoshBAN" panose="02000000000000000000" pitchFamily="2" charset="0"/>
              <a:cs typeface="NikoshBAN" panose="02000000000000000000" pitchFamily="2" charset="0"/>
            </a:endParaRPr>
          </a:p>
          <a:p>
            <a:endParaRPr lang="en-US" sz="4000" b="1" dirty="0">
              <a:solidFill>
                <a:srgbClr val="002060"/>
              </a:solidFill>
              <a:latin typeface="NikoshBAN" panose="02000000000000000000" pitchFamily="2" charset="0"/>
              <a:cs typeface="NikoshBAN" panose="02000000000000000000" pitchFamily="2" charset="0"/>
            </a:endParaRPr>
          </a:p>
          <a:p>
            <a:endParaRPr lang="en-US" sz="40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1091059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0" y="1"/>
            <a:ext cx="9144000" cy="1844675"/>
          </a:xfrm>
          <a:solidFill>
            <a:srgbClr val="FFFF00"/>
          </a:solidFill>
        </p:spPr>
        <p:txBody>
          <a:bodyPr/>
          <a:lstStyle/>
          <a:p>
            <a:pPr algn="ctr" eaLnBrk="1" hangingPunct="1">
              <a:defRPr/>
            </a:pPr>
            <a:r>
              <a:rPr lang="en-CA" smtClean="0">
                <a:solidFill>
                  <a:srgbClr val="FF0066"/>
                </a:solidFill>
                <a:latin typeface="SutonnyMJ" pitchFamily="2" charset="0"/>
              </a:rPr>
              <a:t>mvwn‡Z</a:t>
            </a:r>
            <a:r>
              <a:rPr lang="en-US" smtClean="0">
                <a:solidFill>
                  <a:srgbClr val="FF0066"/>
                </a:solidFill>
                <a:latin typeface="SutonnyMJ" pitchFamily="2" charset="0"/>
              </a:rPr>
              <a:t>¨i HKZvb msMxZ mfvq</a:t>
            </a:r>
            <a:br>
              <a:rPr lang="en-US" smtClean="0">
                <a:solidFill>
                  <a:srgbClr val="FF0066"/>
                </a:solidFill>
                <a:latin typeface="SutonnyMJ" pitchFamily="2" charset="0"/>
              </a:rPr>
            </a:br>
            <a:r>
              <a:rPr lang="en-US" smtClean="0">
                <a:solidFill>
                  <a:srgbClr val="FF0066"/>
                </a:solidFill>
                <a:latin typeface="SutonnyMJ" pitchFamily="2" charset="0"/>
              </a:rPr>
              <a:t>GKZviv hvnv‡`i ZvivI †hb ¯’vb cvq Ñ</a:t>
            </a:r>
          </a:p>
        </p:txBody>
      </p:sp>
      <p:sp>
        <p:nvSpPr>
          <p:cNvPr id="23555" name="Rectangle 3"/>
          <p:cNvSpPr>
            <a:spLocks noGrp="1" noChangeArrowheads="1"/>
          </p:cNvSpPr>
          <p:nvPr>
            <p:ph type="body" idx="1"/>
          </p:nvPr>
        </p:nvSpPr>
        <p:spPr>
          <a:xfrm>
            <a:off x="1524000" y="2133600"/>
            <a:ext cx="9144000" cy="4724400"/>
          </a:xfrm>
        </p:spPr>
        <p:txBody>
          <a:bodyPr/>
          <a:lstStyle/>
          <a:p>
            <a:pPr eaLnBrk="1" hangingPunct="1">
              <a:buFontTx/>
              <a:buNone/>
              <a:defRPr/>
            </a:pPr>
            <a:endParaRPr lang="en-US" smtClean="0"/>
          </a:p>
        </p:txBody>
      </p:sp>
      <p:pic>
        <p:nvPicPr>
          <p:cNvPr id="23556" name="Picture 4"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44676"/>
            <a:ext cx="91440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bbb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7025" y="1844676"/>
            <a:ext cx="4427538"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8" descr="mkn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2514" y="1844676"/>
            <a:ext cx="4427537"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487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0" y="0"/>
            <a:ext cx="9144000" cy="2565400"/>
          </a:xfrm>
          <a:solidFill>
            <a:srgbClr val="FFFF00"/>
          </a:solidFill>
        </p:spPr>
        <p:txBody>
          <a:bodyPr/>
          <a:lstStyle/>
          <a:p>
            <a:pPr algn="ctr" eaLnBrk="1" hangingPunct="1">
              <a:defRPr/>
            </a:pPr>
            <a:r>
              <a:rPr lang="en-CA" dirty="0" err="1" smtClean="0">
                <a:solidFill>
                  <a:srgbClr val="FF0066"/>
                </a:solidFill>
                <a:latin typeface="SutonnyMJ" pitchFamily="2" charset="0"/>
              </a:rPr>
              <a:t>g~K</a:t>
            </a:r>
            <a:r>
              <a:rPr lang="en-CA" dirty="0" smtClean="0">
                <a:solidFill>
                  <a:srgbClr val="FF0066"/>
                </a:solidFill>
                <a:latin typeface="SutonnyMJ" pitchFamily="2" charset="0"/>
              </a:rPr>
              <a:t> </a:t>
            </a:r>
            <a:r>
              <a:rPr lang="en-CA" dirty="0" err="1" smtClean="0">
                <a:solidFill>
                  <a:srgbClr val="FF0066"/>
                </a:solidFill>
                <a:latin typeface="SutonnyMJ" pitchFamily="2" charset="0"/>
              </a:rPr>
              <a:t>hviv</a:t>
            </a:r>
            <a:r>
              <a:rPr lang="en-CA" dirty="0" smtClean="0">
                <a:solidFill>
                  <a:srgbClr val="FF0066"/>
                </a:solidFill>
                <a:latin typeface="SutonnyMJ" pitchFamily="2" charset="0"/>
              </a:rPr>
              <a:t> `</a:t>
            </a:r>
            <a:r>
              <a:rPr lang="en-CA" dirty="0" err="1" smtClean="0">
                <a:solidFill>
                  <a:srgbClr val="FF0066"/>
                </a:solidFill>
                <a:latin typeface="SutonnyMJ" pitchFamily="2" charset="0"/>
              </a:rPr>
              <a:t>ytL</a:t>
            </a:r>
            <a:r>
              <a:rPr lang="en-CA" dirty="0" smtClean="0">
                <a:solidFill>
                  <a:srgbClr val="FF0066"/>
                </a:solidFill>
                <a:latin typeface="SutonnyMJ" pitchFamily="2" charset="0"/>
              </a:rPr>
              <a:t> </a:t>
            </a:r>
            <a:r>
              <a:rPr lang="en-CA" dirty="0" err="1" smtClean="0">
                <a:solidFill>
                  <a:srgbClr val="FF0066"/>
                </a:solidFill>
                <a:latin typeface="SutonnyMJ" pitchFamily="2" charset="0"/>
              </a:rPr>
              <a:t>my‡L</a:t>
            </a:r>
            <a:r>
              <a:rPr lang="en-CA" dirty="0" smtClean="0">
                <a:solidFill>
                  <a:srgbClr val="FF0066"/>
                </a:solidFill>
                <a:latin typeface="SutonnyMJ" pitchFamily="2" charset="0"/>
              </a:rPr>
              <a:t>,</a:t>
            </a:r>
            <a:br>
              <a:rPr lang="en-CA" dirty="0" smtClean="0">
                <a:solidFill>
                  <a:srgbClr val="FF0066"/>
                </a:solidFill>
                <a:latin typeface="SutonnyMJ" pitchFamily="2" charset="0"/>
              </a:rPr>
            </a:br>
            <a:r>
              <a:rPr lang="en-CA" dirty="0" err="1" smtClean="0">
                <a:solidFill>
                  <a:srgbClr val="FF0066"/>
                </a:solidFill>
                <a:latin typeface="SutonnyMJ" pitchFamily="2" charset="0"/>
              </a:rPr>
              <a:t>bZwki</a:t>
            </a:r>
            <a:r>
              <a:rPr lang="en-CA" dirty="0" smtClean="0">
                <a:solidFill>
                  <a:srgbClr val="FF0066"/>
                </a:solidFill>
                <a:latin typeface="SutonnyMJ" pitchFamily="2" charset="0"/>
              </a:rPr>
              <a:t> ¯</a:t>
            </a:r>
            <a:r>
              <a:rPr lang="en-CA" dirty="0" err="1" smtClean="0">
                <a:solidFill>
                  <a:srgbClr val="FF0066"/>
                </a:solidFill>
                <a:latin typeface="SutonnyMJ" pitchFamily="2" charset="0"/>
              </a:rPr>
              <a:t>Íä</a:t>
            </a:r>
            <a:r>
              <a:rPr lang="en-CA" dirty="0" smtClean="0">
                <a:solidFill>
                  <a:srgbClr val="FF0066"/>
                </a:solidFill>
                <a:latin typeface="SutonnyMJ" pitchFamily="2" charset="0"/>
              </a:rPr>
              <a:t> </a:t>
            </a:r>
            <a:r>
              <a:rPr lang="en-CA" dirty="0" err="1" smtClean="0">
                <a:solidFill>
                  <a:srgbClr val="FF0066"/>
                </a:solidFill>
                <a:latin typeface="SutonnyMJ" pitchFamily="2" charset="0"/>
              </a:rPr>
              <a:t>hviv</a:t>
            </a:r>
            <a:r>
              <a:rPr lang="en-CA" dirty="0" smtClean="0">
                <a:solidFill>
                  <a:srgbClr val="FF0066"/>
                </a:solidFill>
                <a:latin typeface="SutonnyMJ" pitchFamily="2" charset="0"/>
              </a:rPr>
              <a:t> </a:t>
            </a:r>
            <a:r>
              <a:rPr lang="en-CA" dirty="0" err="1" smtClean="0">
                <a:solidFill>
                  <a:srgbClr val="FF0066"/>
                </a:solidFill>
                <a:latin typeface="SutonnyMJ" pitchFamily="2" charset="0"/>
              </a:rPr>
              <a:t>we‡k¦i</a:t>
            </a:r>
            <a:r>
              <a:rPr lang="en-CA" dirty="0" smtClean="0">
                <a:solidFill>
                  <a:srgbClr val="FF0066"/>
                </a:solidFill>
                <a:latin typeface="SutonnyMJ" pitchFamily="2" charset="0"/>
              </a:rPr>
              <a:t> m¤</a:t>
            </a:r>
            <a:r>
              <a:rPr lang="en-US" dirty="0" smtClean="0">
                <a:solidFill>
                  <a:srgbClr val="FF0066"/>
                </a:solidFill>
                <a:latin typeface="SutonnyMJ" pitchFamily="2" charset="0"/>
              </a:rPr>
              <a:t>§~‡L</a:t>
            </a:r>
            <a:br>
              <a:rPr lang="en-US" dirty="0" smtClean="0">
                <a:solidFill>
                  <a:srgbClr val="FF0066"/>
                </a:solidFill>
                <a:latin typeface="SutonnyMJ" pitchFamily="2" charset="0"/>
              </a:rPr>
            </a:br>
            <a:r>
              <a:rPr lang="en-US" dirty="0" err="1" smtClean="0">
                <a:solidFill>
                  <a:srgbClr val="FF0066"/>
                </a:solidFill>
                <a:latin typeface="SutonnyMJ" pitchFamily="2" charset="0"/>
              </a:rPr>
              <a:t>I‡Mv</a:t>
            </a:r>
            <a:r>
              <a:rPr lang="en-US" dirty="0" smtClean="0">
                <a:solidFill>
                  <a:srgbClr val="FF0066"/>
                </a:solidFill>
                <a:latin typeface="SutonnyMJ" pitchFamily="2" charset="0"/>
              </a:rPr>
              <a:t> ¸</a:t>
            </a:r>
            <a:r>
              <a:rPr lang="en-US" dirty="0" err="1" smtClean="0">
                <a:solidFill>
                  <a:srgbClr val="FF0066"/>
                </a:solidFill>
                <a:latin typeface="SutonnyMJ" pitchFamily="2" charset="0"/>
              </a:rPr>
              <a:t>Yx</a:t>
            </a:r>
            <a:r>
              <a:rPr lang="en-US" dirty="0" smtClean="0">
                <a:solidFill>
                  <a:srgbClr val="FF0066"/>
                </a:solidFill>
                <a:latin typeface="SutonnyMJ" pitchFamily="2" charset="0"/>
              </a:rPr>
              <a:t>,</a:t>
            </a:r>
            <a:br>
              <a:rPr lang="en-US" dirty="0" smtClean="0">
                <a:solidFill>
                  <a:srgbClr val="FF0066"/>
                </a:solidFill>
                <a:latin typeface="SutonnyMJ" pitchFamily="2" charset="0"/>
              </a:rPr>
            </a:br>
            <a:r>
              <a:rPr lang="en-US" dirty="0" err="1" smtClean="0">
                <a:solidFill>
                  <a:srgbClr val="FF0066"/>
                </a:solidFill>
                <a:latin typeface="SutonnyMJ" pitchFamily="2" charset="0"/>
              </a:rPr>
              <a:t>KvQ</a:t>
            </a:r>
            <a:r>
              <a:rPr lang="en-US" dirty="0" smtClean="0">
                <a:solidFill>
                  <a:srgbClr val="FF0066"/>
                </a:solidFill>
                <a:latin typeface="SutonnyMJ" pitchFamily="2" charset="0"/>
              </a:rPr>
              <a:t> †_‡K `~‡</a:t>
            </a:r>
            <a:r>
              <a:rPr lang="en-US" dirty="0" err="1" smtClean="0">
                <a:solidFill>
                  <a:srgbClr val="FF0066"/>
                </a:solidFill>
                <a:latin typeface="SutonnyMJ" pitchFamily="2" charset="0"/>
              </a:rPr>
              <a:t>i</a:t>
            </a:r>
            <a:r>
              <a:rPr lang="en-US" dirty="0" smtClean="0">
                <a:solidFill>
                  <a:srgbClr val="FF0066"/>
                </a:solidFill>
                <a:latin typeface="SutonnyMJ" pitchFamily="2" charset="0"/>
              </a:rPr>
              <a:t> </a:t>
            </a:r>
            <a:r>
              <a:rPr lang="en-US" dirty="0" err="1" smtClean="0">
                <a:solidFill>
                  <a:srgbClr val="FF0066"/>
                </a:solidFill>
                <a:latin typeface="SutonnyMJ" pitchFamily="2" charset="0"/>
              </a:rPr>
              <a:t>hviv</a:t>
            </a:r>
            <a:r>
              <a:rPr lang="en-US" dirty="0" smtClean="0">
                <a:solidFill>
                  <a:srgbClr val="FF0066"/>
                </a:solidFill>
                <a:latin typeface="SutonnyMJ" pitchFamily="2" charset="0"/>
              </a:rPr>
              <a:t> </a:t>
            </a:r>
            <a:r>
              <a:rPr lang="en-US" dirty="0" err="1" smtClean="0">
                <a:solidFill>
                  <a:srgbClr val="FF0066"/>
                </a:solidFill>
                <a:latin typeface="SutonnyMJ" pitchFamily="2" charset="0"/>
              </a:rPr>
              <a:t>Zvnv‡`i</a:t>
            </a:r>
            <a:r>
              <a:rPr lang="en-US" dirty="0" smtClean="0">
                <a:solidFill>
                  <a:srgbClr val="FF0066"/>
                </a:solidFill>
                <a:latin typeface="SutonnyMJ" pitchFamily="2" charset="0"/>
              </a:rPr>
              <a:t> </a:t>
            </a:r>
            <a:r>
              <a:rPr lang="en-US" dirty="0" err="1" smtClean="0">
                <a:solidFill>
                  <a:srgbClr val="FF0066"/>
                </a:solidFill>
                <a:latin typeface="SutonnyMJ" pitchFamily="2" charset="0"/>
              </a:rPr>
              <a:t>evYx</a:t>
            </a:r>
            <a:r>
              <a:rPr lang="en-US" dirty="0" smtClean="0">
                <a:solidFill>
                  <a:srgbClr val="FF0066"/>
                </a:solidFill>
                <a:latin typeface="SutonnyMJ" pitchFamily="2" charset="0"/>
              </a:rPr>
              <a:t> †</a:t>
            </a:r>
            <a:r>
              <a:rPr lang="en-US" dirty="0" err="1" smtClean="0">
                <a:solidFill>
                  <a:srgbClr val="FF0066"/>
                </a:solidFill>
                <a:latin typeface="SutonnyMJ" pitchFamily="2" charset="0"/>
              </a:rPr>
              <a:t>hb</a:t>
            </a:r>
            <a:r>
              <a:rPr lang="en-US" dirty="0" smtClean="0">
                <a:solidFill>
                  <a:srgbClr val="FF0066"/>
                </a:solidFill>
                <a:latin typeface="SutonnyMJ" pitchFamily="2" charset="0"/>
              </a:rPr>
              <a:t> </a:t>
            </a:r>
            <a:r>
              <a:rPr lang="en-US" dirty="0" err="1" smtClean="0">
                <a:solidFill>
                  <a:srgbClr val="FF0066"/>
                </a:solidFill>
                <a:latin typeface="SutonnyMJ" pitchFamily="2" charset="0"/>
              </a:rPr>
              <a:t>ïwb</a:t>
            </a:r>
            <a:r>
              <a:rPr lang="en-US" dirty="0" smtClean="0">
                <a:solidFill>
                  <a:srgbClr val="FF0066"/>
                </a:solidFill>
                <a:latin typeface="SutonnyMJ" pitchFamily="2" charset="0"/>
              </a:rPr>
              <a:t>|</a:t>
            </a:r>
          </a:p>
        </p:txBody>
      </p:sp>
      <p:sp>
        <p:nvSpPr>
          <p:cNvPr id="24579" name="Rectangle 3"/>
          <p:cNvSpPr>
            <a:spLocks noGrp="1" noChangeArrowheads="1"/>
          </p:cNvSpPr>
          <p:nvPr>
            <p:ph type="body" idx="1"/>
          </p:nvPr>
        </p:nvSpPr>
        <p:spPr>
          <a:xfrm>
            <a:off x="1524000" y="2781300"/>
            <a:ext cx="9144000" cy="4076700"/>
          </a:xfrm>
        </p:spPr>
        <p:txBody>
          <a:bodyPr/>
          <a:lstStyle/>
          <a:p>
            <a:pPr eaLnBrk="1" hangingPunct="1">
              <a:buFontTx/>
              <a:buNone/>
              <a:defRPr/>
            </a:pPr>
            <a:endParaRPr lang="en-US" smtClean="0"/>
          </a:p>
        </p:txBody>
      </p:sp>
      <p:pic>
        <p:nvPicPr>
          <p:cNvPr id="24580" name="Picture 4" descr="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36838"/>
            <a:ext cx="9144000"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b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2565400"/>
            <a:ext cx="3203575"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4788" y="2565400"/>
            <a:ext cx="2843212"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6313" y="2557464"/>
            <a:ext cx="2965450"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218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8913"/>
            <a:ext cx="8229600" cy="863600"/>
          </a:xfrm>
        </p:spPr>
        <p:txBody>
          <a:bodyPr/>
          <a:lstStyle/>
          <a:p>
            <a:pPr algn="ctr">
              <a:defRPr/>
            </a:pPr>
            <a:r>
              <a:rPr lang="bn-IN" sz="4000" b="1" dirty="0"/>
              <a:t>শব্দার্থ ও টিকা:</a:t>
            </a:r>
            <a:endParaRPr lang="en-US" sz="4000" b="1" dirty="0"/>
          </a:p>
        </p:txBody>
      </p:sp>
      <p:sp>
        <p:nvSpPr>
          <p:cNvPr id="3" name="Content Placeholder 2"/>
          <p:cNvSpPr>
            <a:spLocks noGrp="1"/>
          </p:cNvSpPr>
          <p:nvPr>
            <p:ph idx="1"/>
          </p:nvPr>
        </p:nvSpPr>
        <p:spPr>
          <a:xfrm>
            <a:off x="1992313" y="5157788"/>
            <a:ext cx="5770562" cy="1295400"/>
          </a:xfrm>
        </p:spPr>
        <p:txBody>
          <a:bodyPr/>
          <a:lstStyle/>
          <a:p>
            <a:pPr>
              <a:buFontTx/>
              <a:buNone/>
              <a:defRPr/>
            </a:pPr>
            <a:r>
              <a:rPr lang="bn-IN" sz="3600" dirty="0"/>
              <a:t>উদ্বারি- ওপরে বা উর্ধ্বে প্রকাশ করে দাও।</a:t>
            </a:r>
          </a:p>
          <a:p>
            <a:pPr>
              <a:defRPr/>
            </a:pPr>
            <a:endParaRPr lang="en-US" dirty="0"/>
          </a:p>
        </p:txBody>
      </p:sp>
      <p:sp>
        <p:nvSpPr>
          <p:cNvPr id="4" name="Title 1"/>
          <p:cNvSpPr txBox="1">
            <a:spLocks/>
          </p:cNvSpPr>
          <p:nvPr/>
        </p:nvSpPr>
        <p:spPr bwMode="auto">
          <a:xfrm>
            <a:off x="1919288" y="1484314"/>
            <a:ext cx="5256212" cy="865187"/>
          </a:xfrm>
          <a:prstGeom prst="rect">
            <a:avLst/>
          </a:prstGeom>
          <a:noFill/>
          <a:ln w="9525">
            <a:noFill/>
            <a:miter lim="800000"/>
            <a:headEnd/>
            <a:tailEnd/>
          </a:ln>
          <a:effectLst/>
        </p:spPr>
        <p:txBody>
          <a:bodyPr anchor="ctr"/>
          <a:lstStyle/>
          <a:p>
            <a:pPr algn="ctr" eaLnBrk="0" hangingPunct="0">
              <a:defRPr/>
            </a:pPr>
            <a:endParaRPr lang="en-US" sz="4000" b="1" kern="0" dirty="0">
              <a:solidFill>
                <a:schemeClr val="tx2"/>
              </a:solidFill>
              <a:effectLst>
                <a:outerShdw blurRad="38100" dist="38100" dir="2700000" algn="tl">
                  <a:srgbClr val="000000"/>
                </a:outerShdw>
              </a:effectLst>
              <a:latin typeface="+mj-lt"/>
              <a:ea typeface="+mj-ea"/>
              <a:cs typeface="+mj-cs"/>
            </a:endParaRPr>
          </a:p>
        </p:txBody>
      </p:sp>
      <p:sp>
        <p:nvSpPr>
          <p:cNvPr id="5" name="Title 1"/>
          <p:cNvSpPr txBox="1">
            <a:spLocks/>
          </p:cNvSpPr>
          <p:nvPr/>
        </p:nvSpPr>
        <p:spPr bwMode="auto">
          <a:xfrm>
            <a:off x="1919289" y="1557338"/>
            <a:ext cx="5400675" cy="863600"/>
          </a:xfrm>
          <a:prstGeom prst="rect">
            <a:avLst/>
          </a:prstGeom>
          <a:noFill/>
          <a:ln w="9525">
            <a:noFill/>
            <a:miter lim="800000"/>
            <a:headEnd/>
            <a:tailEnd/>
          </a:ln>
          <a:effectLst/>
        </p:spPr>
        <p:txBody>
          <a:bodyPr anchor="ctr"/>
          <a:lstStyle/>
          <a:p>
            <a:pPr algn="ctr" eaLnBrk="0" hangingPunct="0">
              <a:defRPr/>
            </a:pPr>
            <a:r>
              <a:rPr lang="bn-IN" sz="4000" dirty="0"/>
              <a:t>বিপুলা- বিশাল, প্রশস্ত ।</a:t>
            </a:r>
            <a:endParaRPr lang="en-US" sz="4000" b="1" kern="0" dirty="0">
              <a:solidFill>
                <a:schemeClr val="tx2"/>
              </a:solidFill>
              <a:effectLst>
                <a:outerShdw blurRad="38100" dist="38100" dir="2700000" algn="tl">
                  <a:srgbClr val="000000"/>
                </a:outerShdw>
              </a:effectLst>
              <a:latin typeface="+mj-lt"/>
              <a:ea typeface="+mj-ea"/>
              <a:cs typeface="+mj-cs"/>
            </a:endParaRPr>
          </a:p>
        </p:txBody>
      </p:sp>
      <p:sp>
        <p:nvSpPr>
          <p:cNvPr id="6" name="Title 1"/>
          <p:cNvSpPr txBox="1">
            <a:spLocks/>
          </p:cNvSpPr>
          <p:nvPr/>
        </p:nvSpPr>
        <p:spPr bwMode="auto">
          <a:xfrm>
            <a:off x="1992313" y="2924175"/>
            <a:ext cx="5543550" cy="1944688"/>
          </a:xfrm>
          <a:prstGeom prst="rect">
            <a:avLst/>
          </a:prstGeom>
          <a:noFill/>
          <a:ln w="9525">
            <a:noFill/>
            <a:miter lim="800000"/>
            <a:headEnd/>
            <a:tailEnd/>
          </a:ln>
          <a:effectLst/>
        </p:spPr>
        <p:txBody>
          <a:bodyPr anchor="ctr"/>
          <a:lstStyle/>
          <a:p>
            <a:pPr algn="just" eaLnBrk="0" hangingPunct="0">
              <a:defRPr/>
            </a:pPr>
            <a:r>
              <a:rPr lang="bn-IN" sz="4000" dirty="0"/>
              <a:t>স্বর সাধনা- এখানে সুর বা সঙ্গীত সাধনা বোঝানো হয়েছে।</a:t>
            </a:r>
            <a:endParaRPr lang="en-US" sz="4000" b="1" kern="0" dirty="0">
              <a:solidFill>
                <a:schemeClr val="tx2"/>
              </a:solidFill>
              <a:effectLst>
                <a:outerShdw blurRad="38100" dist="38100" dir="2700000" algn="tl">
                  <a:srgbClr val="000000"/>
                </a:outerShdw>
              </a:effectLst>
              <a:latin typeface="+mj-lt"/>
              <a:ea typeface="+mj-ea"/>
              <a:cs typeface="+mj-cs"/>
            </a:endParaRPr>
          </a:p>
        </p:txBody>
      </p:sp>
      <p:pic>
        <p:nvPicPr>
          <p:cNvPr id="25607" name="Picture 8" descr="mkn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141663"/>
            <a:ext cx="2808287"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Content Placeholder 4" descr="file image world.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0326" y="1412876"/>
            <a:ext cx="277177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6" descr="2015-08-15-08-48-51--282380369.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91625" y="5084764"/>
            <a:ext cx="1296988"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8" descr="images-6 (2).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4788" y="5084764"/>
            <a:ext cx="136525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899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92101"/>
            <a:ext cx="8229600" cy="544513"/>
          </a:xfrm>
        </p:spPr>
        <p:txBody>
          <a:bodyPr/>
          <a:lstStyle/>
          <a:p>
            <a:pPr lvl="3" algn="ctr">
              <a:defRPr/>
            </a:pPr>
            <a:r>
              <a:rPr lang="bn-IN" sz="2800" b="1" dirty="0"/>
              <a:t>মূলবক্তব্য</a:t>
            </a:r>
            <a:endParaRPr lang="en-US" sz="2800" b="1" dirty="0"/>
          </a:p>
        </p:txBody>
      </p:sp>
      <p:sp>
        <p:nvSpPr>
          <p:cNvPr id="3" name="Content Placeholder 2"/>
          <p:cNvSpPr>
            <a:spLocks noGrp="1"/>
          </p:cNvSpPr>
          <p:nvPr>
            <p:ph idx="1"/>
          </p:nvPr>
        </p:nvSpPr>
        <p:spPr>
          <a:xfrm>
            <a:off x="1703388" y="1052514"/>
            <a:ext cx="8964612" cy="5616575"/>
          </a:xfrm>
        </p:spPr>
        <p:txBody>
          <a:bodyPr/>
          <a:lstStyle/>
          <a:p>
            <a:pPr algn="just">
              <a:defRPr/>
            </a:pPr>
            <a:r>
              <a:rPr lang="bn-IN" sz="1800" dirty="0"/>
              <a:t>জীবনের শেষ প্রান্তে এসে প্রজ্ঞাবান কবি রবীন্দ্রনাথ তাঁর সাহিত্য সাধনার ব্যর্থতা সাফল্যের হিসেব নিকেষ করতে বসেছেন।তিনি অকপটে নিজের সাহিত্য সাধনার সীমাবদ্ধতা ও অপূর্ণতার কথা প্রকাশ করেছেন-যা রবীন্দ্র নাথের পক্ষেই শুধু সম্ভব। জীবন-মৃত্যুর নোম্যান্স ল্যাণ্ডে দাঁড়িয়ে কবি অনুভব করেছেন নিজের সংকীর্ণতা ও ব্যর্থতার স্বরূপ।কবি হৃদয় দিয়ে উপলদ্ধি করেছেন এই পৃথিবীর অনেক কিছুই তাঁর অজানা ও অদেখা রয়েগেছে।এ পৃথিবীর আয়োজন বিস্তৃত বিশাল ।অথচ এ বিশাল পৃথিবীর ক্ষুদ্র এক কোণ জুড়ে ছিল তার মন।তাঁর জ্ঞানের দীনতা ছিল বলেই তিনি তা সমৃদ্ধ করার জন্য দ্বারস্থ হয়েছেন গ্রন্থের।বিভিন্নগ্রন্থ থেকে তাই তিনি ‘চিত্রময় বর্ণনার বাণী কবি ভিক্ষালব্ধ ধনের মতো’ সযতনে আহরণ করে তার কবিতাকে করেছে ঋদ্ধ । তবু এ-বিশাল পৃথিবীর সর্বত্র তিনি প্রবেশ-দ্বার তিনি খুঁজে পান নি।সভ্যতা ভর করে চলছে শ্রমজীবী মানুষের উপর।কিন্তু কবি এদের পাশাপাশি কোনো দিন যান নি।এদের থেকে দূরে সমাজের একটি উচ্চ আসনে বসেছিলেন কবি, সবার কাছ থেকে বিচ্ছিন্ন হয়ে।সেখানে বসে যে-জগৎজীবন তিনি দেখে ছিলেন,তা ছিল খণ্ডিত তথা অপূর্ণ ।অথচ কবি আজ মর্মে মর্মে উপলদ্ধি করেছেন ক্ষুদ্র জীবনের সঙ্গে বৃহৎ মানব-জীবনের ঐকতানসৃষ্টি করতে না পারলে শিল্পীর গানের পশরা তথা সৃষ্টিসম্ভার ব্যর্থতায় পর্যবেশিত হয়। কবি মনে করেন বিচিত্র হরেও সর্বত্রগামী হতে পারে নি। আর এ-কারণে জীবন সায়াহ্ণে এসে রবীন্দ্রনাথঠাকুর মৃত্তিকা সংলগ্ন কবির প্রত্যাশা করেছেন।যিনি শ্রমজীবী মানুষের অংশীদার হবেন,সত্য আর কর্মের মধ্যে গড়বেন আত্মীয়তার বন্ধন।</a:t>
            </a:r>
            <a:endParaRPr lang="en-US" sz="1800" dirty="0"/>
          </a:p>
          <a:p>
            <a:pPr algn="just">
              <a:defRPr/>
            </a:pPr>
            <a:r>
              <a:rPr lang="bn-IN" sz="1800" dirty="0"/>
              <a:t>ঐকতান কবিতায় কবির নিজের এবং তাঁর সমকালীন কবিতার বিষয়গত সীমাবদ্ধতা চমৎকারভাবে তুলে ধরেছেন।</a:t>
            </a:r>
            <a:endParaRPr lang="bn-IN" sz="2000" dirty="0"/>
          </a:p>
          <a:p>
            <a:pPr>
              <a:defRPr/>
            </a:pPr>
            <a:endParaRPr lang="en-US" dirty="0"/>
          </a:p>
        </p:txBody>
      </p:sp>
    </p:spTree>
    <p:extLst>
      <p:ext uri="{BB962C8B-B14F-4D97-AF65-F5344CB8AC3E}">
        <p14:creationId xmlns:p14="http://schemas.microsoft.com/office/powerpoint/2010/main" val="1744701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826" y="292100"/>
            <a:ext cx="8435975" cy="833438"/>
          </a:xfrm>
        </p:spPr>
        <p:txBody>
          <a:bodyPr/>
          <a:lstStyle/>
          <a:p>
            <a:pPr>
              <a:defRPr/>
            </a:pPr>
            <a:r>
              <a:rPr lang="bn-IN" sz="2800" b="1" dirty="0">
                <a:solidFill>
                  <a:srgbClr val="C00000"/>
                </a:solidFill>
              </a:rPr>
              <a:t>নিচের অনুচ্ছেদটি পড় এবং </a:t>
            </a:r>
            <a:r>
              <a:rPr lang="en-US" sz="2800" b="1" dirty="0">
                <a:solidFill>
                  <a:srgbClr val="C00000"/>
                </a:solidFill>
              </a:rPr>
              <a:t>১</a:t>
            </a:r>
            <a:r>
              <a:rPr lang="bn-IN" sz="2800" b="1" dirty="0">
                <a:solidFill>
                  <a:srgbClr val="C00000"/>
                </a:solidFill>
              </a:rPr>
              <a:t> ও </a:t>
            </a:r>
            <a:r>
              <a:rPr lang="en-US" sz="2800" b="1" dirty="0">
                <a:solidFill>
                  <a:srgbClr val="C00000"/>
                </a:solidFill>
              </a:rPr>
              <a:t>২</a:t>
            </a:r>
            <a:r>
              <a:rPr lang="bn-IN" sz="2800" b="1" dirty="0">
                <a:solidFill>
                  <a:srgbClr val="C00000"/>
                </a:solidFill>
              </a:rPr>
              <a:t> নং প্রশ্নের উত্তর দাও:</a:t>
            </a:r>
            <a:endParaRPr lang="en-US" b="1" dirty="0">
              <a:solidFill>
                <a:srgbClr val="C00000"/>
              </a:solidFill>
            </a:endParaRPr>
          </a:p>
        </p:txBody>
      </p:sp>
      <p:sp>
        <p:nvSpPr>
          <p:cNvPr id="3" name="Content Placeholder 2"/>
          <p:cNvSpPr>
            <a:spLocks noGrp="1"/>
          </p:cNvSpPr>
          <p:nvPr>
            <p:ph idx="1"/>
          </p:nvPr>
        </p:nvSpPr>
        <p:spPr>
          <a:xfrm>
            <a:off x="1774826" y="1052514"/>
            <a:ext cx="8893175" cy="5616575"/>
          </a:xfrm>
        </p:spPr>
        <p:txBody>
          <a:bodyPr/>
          <a:lstStyle/>
          <a:p>
            <a:pPr>
              <a:defRPr/>
            </a:pPr>
            <a:r>
              <a:rPr lang="bn-IN" sz="2400" dirty="0">
                <a:solidFill>
                  <a:srgbClr val="CC0000"/>
                </a:solidFill>
              </a:rPr>
              <a:t>সুকান্ত ভট্টাচার্য শ্রমজীবী মানুষের কবি ।তিনি তার কবিতায় শ্রমজীবী মানুষের সংগ্রাম ও অধিকারের কথা বলেছেন। সাধারণ মানুষের মধ্য থেকে তিনি তাদের শক্তি যুগিয়েছেন। তার ওপর আঘাত এসেছে কিন্তু তিনি তার পথ থেকে বিচ্যুতহন নি।</a:t>
            </a:r>
          </a:p>
          <a:p>
            <a:pPr>
              <a:defRPr/>
            </a:pPr>
            <a:r>
              <a:rPr lang="en-US" sz="2400" dirty="0">
                <a:solidFill>
                  <a:srgbClr val="CC0000"/>
                </a:solidFill>
              </a:rPr>
              <a:t>১</a:t>
            </a:r>
            <a:r>
              <a:rPr lang="bn-IN" sz="2400" dirty="0">
                <a:solidFill>
                  <a:srgbClr val="CC0000"/>
                </a:solidFill>
              </a:rPr>
              <a:t>।সুকান্ত ঐকতান কবিতার আলোকে কোন ধরণের কবি ?</a:t>
            </a:r>
          </a:p>
          <a:p>
            <a:pPr>
              <a:defRPr/>
            </a:pPr>
            <a:r>
              <a:rPr lang="bn-IN" sz="2400" dirty="0">
                <a:solidFill>
                  <a:srgbClr val="CC0000"/>
                </a:solidFill>
              </a:rPr>
              <a:t>ক.সাধারণ কবি  খ. গুণী কবি </a:t>
            </a:r>
            <a:br>
              <a:rPr lang="bn-IN" sz="2400" dirty="0">
                <a:solidFill>
                  <a:srgbClr val="CC0000"/>
                </a:solidFill>
              </a:rPr>
            </a:br>
            <a:r>
              <a:rPr lang="bn-IN" sz="2400" dirty="0">
                <a:solidFill>
                  <a:srgbClr val="CC0000"/>
                </a:solidFill>
              </a:rPr>
              <a:t>গ.মহৎকবি     গ.জনপ্রিয় কবি </a:t>
            </a:r>
          </a:p>
          <a:p>
            <a:pPr>
              <a:defRPr/>
            </a:pPr>
            <a:r>
              <a:rPr lang="en-US" sz="2400" dirty="0">
                <a:solidFill>
                  <a:srgbClr val="CC0000"/>
                </a:solidFill>
              </a:rPr>
              <a:t>২</a:t>
            </a:r>
            <a:r>
              <a:rPr lang="bn-IN" sz="2400" dirty="0">
                <a:solidFill>
                  <a:srgbClr val="CC0000"/>
                </a:solidFill>
              </a:rPr>
              <a:t>।ঐকতান কবিতায় কবি সুকান্তের মতোই এমন আরও কবির প্রত্যাশা করেছেন ।কারণ কবিরা-</a:t>
            </a:r>
          </a:p>
          <a:p>
            <a:pPr>
              <a:defRPr/>
            </a:pPr>
            <a:r>
              <a:rPr lang="bn-IN" sz="2400" dirty="0">
                <a:solidFill>
                  <a:srgbClr val="CC0000"/>
                </a:solidFill>
              </a:rPr>
              <a:t>1)জনগণেরর্মের ব্যথা !!) কাজ ও কথায় তারা এক</a:t>
            </a:r>
            <a:br>
              <a:rPr lang="bn-IN" sz="2400" dirty="0">
                <a:solidFill>
                  <a:srgbClr val="CC0000"/>
                </a:solidFill>
              </a:rPr>
            </a:br>
            <a:r>
              <a:rPr lang="bn-IN" sz="2400" dirty="0">
                <a:solidFill>
                  <a:srgbClr val="CC0000"/>
                </a:solidFill>
              </a:rPr>
              <a:t>!!!)এরা সাধারণের জীবন ঘনিষ্ঠ</a:t>
            </a:r>
          </a:p>
          <a:p>
            <a:pPr>
              <a:defRPr/>
            </a:pPr>
            <a:r>
              <a:rPr lang="bn-IN" sz="2400" dirty="0">
                <a:solidFill>
                  <a:srgbClr val="CC0000"/>
                </a:solidFill>
              </a:rPr>
              <a:t>নিচের কোনটি সঠিক:</a:t>
            </a:r>
          </a:p>
          <a:p>
            <a:pPr>
              <a:defRPr/>
            </a:pPr>
            <a:r>
              <a:rPr lang="bn-IN" sz="2400" dirty="0">
                <a:solidFill>
                  <a:srgbClr val="CC0000"/>
                </a:solidFill>
              </a:rPr>
              <a:t>ক.! ও !! খ.! ও !!! গ.!!ও !!! ঘ.!,!!,ও !!!</a:t>
            </a:r>
            <a:r>
              <a:rPr lang="bn-IN" sz="2400" dirty="0"/>
              <a:t> </a:t>
            </a:r>
          </a:p>
          <a:p>
            <a:pPr>
              <a:defRPr/>
            </a:pPr>
            <a:endParaRPr lang="en-US" dirty="0"/>
          </a:p>
        </p:txBody>
      </p:sp>
    </p:spTree>
    <p:extLst>
      <p:ext uri="{BB962C8B-B14F-4D97-AF65-F5344CB8AC3E}">
        <p14:creationId xmlns:p14="http://schemas.microsoft.com/office/powerpoint/2010/main" val="1966163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92101"/>
            <a:ext cx="8229600" cy="904875"/>
          </a:xfrm>
        </p:spPr>
        <p:txBody>
          <a:bodyPr/>
          <a:lstStyle/>
          <a:p>
            <a:pPr algn="ctr">
              <a:defRPr/>
            </a:pPr>
            <a:r>
              <a:rPr lang="bn-IN" dirty="0" smtClean="0"/>
              <a:t>একক কাজ</a:t>
            </a:r>
            <a:endParaRPr lang="en-US" dirty="0"/>
          </a:p>
        </p:txBody>
      </p:sp>
      <p:sp>
        <p:nvSpPr>
          <p:cNvPr id="3" name="Content Placeholder 2"/>
          <p:cNvSpPr>
            <a:spLocks noGrp="1"/>
          </p:cNvSpPr>
          <p:nvPr>
            <p:ph idx="1"/>
          </p:nvPr>
        </p:nvSpPr>
        <p:spPr>
          <a:xfrm>
            <a:off x="1703389" y="981076"/>
            <a:ext cx="8785225" cy="5616575"/>
          </a:xfrm>
        </p:spPr>
        <p:txBody>
          <a:bodyPr/>
          <a:lstStyle/>
          <a:p>
            <a:pPr>
              <a:defRPr/>
            </a:pPr>
            <a:r>
              <a:rPr lang="bn-IN" sz="2400" dirty="0"/>
              <a:t>১।ঐক্যতান কবিতায় কবি রবীন্দ্রনাথ ঠাকুর প্রকাশের বাধা বলতে কী বুঝিয়েছেন?</a:t>
            </a:r>
          </a:p>
          <a:p>
            <a:pPr>
              <a:defRPr/>
            </a:pPr>
            <a:r>
              <a:rPr lang="bn-IN" sz="2400" dirty="0"/>
              <a:t>২।কবির মন কোথায় পড়ে থাকে এবং কেন? বুঝিয়ে বল।</a:t>
            </a:r>
            <a:br>
              <a:rPr lang="bn-IN" sz="2400" dirty="0"/>
            </a:br>
            <a:r>
              <a:rPr lang="bn-IN" sz="2400" dirty="0"/>
              <a:t>৩।কবি কীভাবে সবার সঙ্গ লাভ করেন? আলোচনা কর। </a:t>
            </a:r>
          </a:p>
          <a:p>
            <a:pPr>
              <a:defRPr/>
            </a:pPr>
            <a:r>
              <a:rPr lang="bn-IN" sz="2400" dirty="0"/>
              <a:t>৪।কবি কার প্রবেশ দ্বার পাননি? কেন?</a:t>
            </a:r>
            <a:br>
              <a:rPr lang="bn-IN" sz="2400" dirty="0"/>
            </a:br>
            <a:r>
              <a:rPr lang="bn-IN" sz="2400" dirty="0"/>
              <a:t>৫।কে কবির অন্তরে নিমন্ত্রন পাঠিয়েছেন?</a:t>
            </a:r>
            <a:br>
              <a:rPr lang="bn-IN" sz="2400" dirty="0"/>
            </a:br>
            <a:r>
              <a:rPr lang="bn-IN" sz="2400" dirty="0"/>
              <a:t>৬।বাধাহয়ে আছে মোর বেড়াগুলি জীবন যাত্রার– আলোচ্য চরণদ্বারা কী বোঝানো হয়েছে?</a:t>
            </a:r>
            <a:br>
              <a:rPr lang="bn-IN" sz="2400" dirty="0"/>
            </a:br>
            <a:r>
              <a:rPr lang="bn-IN" sz="2400" dirty="0"/>
              <a:t>৭।‘সমাজের উচ্চ মঞ্চে বসেছি সংকীর্ন বাতায়নে’-চরণটির মর্মার্থলিখ।</a:t>
            </a:r>
            <a:br>
              <a:rPr lang="bn-IN" sz="2400" dirty="0"/>
            </a:br>
            <a:r>
              <a:rPr lang="bn-IN" sz="2400" dirty="0"/>
              <a:t>৮।কার উপর ভর দিয়ে সমস্ত সংসার চলেছে ? কেন?</a:t>
            </a:r>
            <a:br>
              <a:rPr lang="bn-IN" sz="2400" dirty="0"/>
            </a:br>
            <a:r>
              <a:rPr lang="bn-IN" sz="2400" dirty="0"/>
              <a:t>৯।‘ও পাড়ার প্রাঙ্গন ‘বলতে কবি কী বুঝিয়েছেন ? কেন তার সেখানে প্রবেশের শক্তি ছির না।</a:t>
            </a:r>
            <a:br>
              <a:rPr lang="bn-IN" sz="2400" dirty="0"/>
            </a:br>
            <a:r>
              <a:rPr lang="bn-IN" sz="2400" dirty="0"/>
              <a:t>১০।কবি রবীন্দ্র নাথ কার বাণী-লাগি কান পেতে আছেন এবং কেন?</a:t>
            </a:r>
            <a:br>
              <a:rPr lang="bn-IN" sz="2400" dirty="0"/>
            </a:br>
            <a:r>
              <a:rPr lang="bn-IN" sz="2400" dirty="0"/>
              <a:t>১১।এসো কবি অখ্যাত জনের-বলতে কবি কী বুঝিয়েছেন?</a:t>
            </a:r>
          </a:p>
          <a:p>
            <a:pPr>
              <a:defRPr/>
            </a:pPr>
            <a:endParaRPr lang="en-US" sz="1800" dirty="0"/>
          </a:p>
        </p:txBody>
      </p:sp>
    </p:spTree>
    <p:extLst>
      <p:ext uri="{BB962C8B-B14F-4D97-AF65-F5344CB8AC3E}">
        <p14:creationId xmlns:p14="http://schemas.microsoft.com/office/powerpoint/2010/main" val="2504646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703389" y="117476"/>
            <a:ext cx="8713787" cy="6740525"/>
          </a:xfrm>
          <a:prstGeom prst="rect">
            <a:avLst/>
          </a:prstGeom>
          <a:noFill/>
          <a:ln w="9525">
            <a:noFill/>
            <a:miter lim="800000"/>
            <a:headEnd/>
            <a:tailEnd/>
          </a:ln>
          <a:effectLst/>
        </p:spPr>
        <p:txBody>
          <a:bodyPr>
            <a:spAutoFit/>
          </a:bodyPr>
          <a:lstStyle/>
          <a:p>
            <a:pPr algn="just">
              <a:spcBef>
                <a:spcPct val="20000"/>
              </a:spcBef>
              <a:buClr>
                <a:schemeClr val="hlink"/>
              </a:buClr>
              <a:buSzPct val="120000"/>
              <a:defRPr/>
            </a:pPr>
            <a:r>
              <a:rPr lang="en-CA" sz="3200" b="1" u="sng" dirty="0" err="1">
                <a:solidFill>
                  <a:schemeClr val="tx2"/>
                </a:solidFill>
                <a:effectLst>
                  <a:outerShdw blurRad="38100" dist="38100" dir="2700000" algn="tl">
                    <a:srgbClr val="000000"/>
                  </a:outerShdw>
                </a:effectLst>
                <a:latin typeface="RinkiySushreeMJ" pitchFamily="2" charset="0"/>
                <a:cs typeface="RinkiySushreeMJ" pitchFamily="2" charset="0"/>
              </a:rPr>
              <a:t>DÏxcK</a:t>
            </a:r>
            <a:r>
              <a:rPr lang="bn-IN" sz="4400" b="1" u="sng"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CA" sz="3600" dirty="0">
                <a:solidFill>
                  <a:schemeClr val="tx2"/>
                </a:solidFill>
                <a:effectLst>
                  <a:outerShdw blurRad="38100" dist="38100" dir="2700000" algn="tl">
                    <a:srgbClr val="000000"/>
                  </a:outerShdw>
                </a:effectLst>
                <a:latin typeface="RinkiySushreeMJ" pitchFamily="2" charset="0"/>
                <a:cs typeface="RinkiySushreeMJ" pitchFamily="2" charset="0"/>
              </a:rPr>
              <a:t>G</a:t>
            </a:r>
            <a:r>
              <a:rPr lang="en-CA" sz="3200" dirty="0">
                <a:solidFill>
                  <a:schemeClr val="tx2"/>
                </a:solidFill>
                <a:effectLst>
                  <a:outerShdw blurRad="38100" dist="38100" dir="2700000" algn="tl">
                    <a:srgbClr val="000000"/>
                  </a:outerShdw>
                </a:effectLst>
                <a:latin typeface="RinkiySushreeMJ" pitchFamily="2" charset="0"/>
                <a:cs typeface="RinkiySushreeMJ" pitchFamily="2" charset="0"/>
              </a:rPr>
              <a:t>‡_Ý </a:t>
            </a:r>
            <a:r>
              <a:rPr lang="en-CA" sz="3200" dirty="0" err="1">
                <a:solidFill>
                  <a:schemeClr val="tx2"/>
                </a:solidFill>
                <a:effectLst>
                  <a:outerShdw blurRad="38100" dist="38100" dir="2700000" algn="tl">
                    <a:srgbClr val="000000"/>
                  </a:outerShdw>
                </a:effectLst>
                <a:latin typeface="RinkiySushreeMJ" pitchFamily="2" charset="0"/>
                <a:cs typeface="RinkiySushreeMJ" pitchFamily="2" charset="0"/>
              </a:rPr>
              <a:t>bMixi</a:t>
            </a:r>
            <a:r>
              <a:rPr lang="en-CA"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CA" sz="3200" dirty="0" err="1">
                <a:solidFill>
                  <a:schemeClr val="tx2"/>
                </a:solidFill>
                <a:effectLst>
                  <a:outerShdw blurRad="38100" dist="38100" dir="2700000" algn="tl">
                    <a:srgbClr val="000000"/>
                  </a:outerShdw>
                </a:effectLst>
                <a:latin typeface="RinkiySushreeMJ" pitchFamily="2" charset="0"/>
                <a:cs typeface="RinkiySushreeMJ" pitchFamily="2" charset="0"/>
              </a:rPr>
              <a:t>cvovq</a:t>
            </a:r>
            <a:r>
              <a:rPr lang="en-CA"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CA" sz="3200" dirty="0" err="1">
                <a:solidFill>
                  <a:schemeClr val="tx2"/>
                </a:solidFill>
                <a:effectLst>
                  <a:outerShdw blurRad="38100" dist="38100" dir="2700000" algn="tl">
                    <a:srgbClr val="000000"/>
                  </a:outerShdw>
                </a:effectLst>
                <a:latin typeface="RinkiySushreeMJ" pitchFamily="2" charset="0"/>
                <a:cs typeface="RinkiySushreeMJ" pitchFamily="2" charset="0"/>
              </a:rPr>
              <a:t>cvovq</a:t>
            </a:r>
            <a:r>
              <a:rPr lang="en-CA"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CA" sz="3200" dirty="0" err="1">
                <a:solidFill>
                  <a:schemeClr val="tx2"/>
                </a:solidFill>
                <a:effectLst>
                  <a:outerShdw blurRad="38100" dist="38100" dir="2700000" algn="tl">
                    <a:srgbClr val="000000"/>
                  </a:outerShdw>
                </a:effectLst>
                <a:latin typeface="RinkiySushreeMJ" pitchFamily="2" charset="0"/>
                <a:cs typeface="RinkiySushreeMJ" pitchFamily="2" charset="0"/>
              </a:rPr>
              <a:t>hyeK‡`i</a:t>
            </a:r>
            <a:r>
              <a:rPr lang="en-CA"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CA" sz="3200" dirty="0" err="1">
                <a:solidFill>
                  <a:schemeClr val="tx2"/>
                </a:solidFill>
                <a:effectLst>
                  <a:outerShdw blurRad="38100" dist="38100" dir="2700000" algn="tl">
                    <a:srgbClr val="000000"/>
                  </a:outerShdw>
                </a:effectLst>
                <a:latin typeface="RinkiySushreeMJ" pitchFamily="2" charset="0"/>
                <a:cs typeface="RinkiySushreeMJ" pitchFamily="2" charset="0"/>
              </a:rPr>
              <a:t>AvÇvq</a:t>
            </a:r>
            <a:r>
              <a:rPr lang="en-CA"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CA" sz="3200" dirty="0" err="1">
                <a:solidFill>
                  <a:schemeClr val="tx2"/>
                </a:solidFill>
                <a:effectLst>
                  <a:outerShdw blurRad="38100" dist="38100" dir="2700000" algn="tl">
                    <a:srgbClr val="000000"/>
                  </a:outerShdw>
                </a:effectLst>
                <a:latin typeface="RinkiySushreeMJ" pitchFamily="2" charset="0"/>
                <a:cs typeface="RinkiySushreeMJ" pitchFamily="2" charset="0"/>
              </a:rPr>
              <a:t>Nuy‡i</a:t>
            </a:r>
            <a:r>
              <a:rPr lang="en-CA"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CA" sz="3200" dirty="0" err="1">
                <a:solidFill>
                  <a:schemeClr val="tx2"/>
                </a:solidFill>
                <a:effectLst>
                  <a:outerShdw blurRad="38100" dist="38100" dir="2700000" algn="tl">
                    <a:srgbClr val="000000"/>
                  </a:outerShdw>
                </a:effectLst>
                <a:latin typeface="RinkiySushreeMJ" pitchFamily="2" charset="0"/>
                <a:cs typeface="RinkiySushreeMJ" pitchFamily="2" charset="0"/>
              </a:rPr>
              <a:t>Nuy‡i</a:t>
            </a:r>
            <a:r>
              <a:rPr lang="en-CA"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CA" sz="3200" dirty="0" err="1">
                <a:solidFill>
                  <a:schemeClr val="tx2"/>
                </a:solidFill>
                <a:effectLst>
                  <a:outerShdw blurRad="38100" dist="38100" dir="2700000" algn="tl">
                    <a:srgbClr val="000000"/>
                  </a:outerShdw>
                </a:effectLst>
                <a:latin typeface="RinkiySushreeMJ" pitchFamily="2" charset="0"/>
                <a:cs typeface="RinkiySushreeMJ" pitchFamily="2" charset="0"/>
              </a:rPr>
              <a:t>Mí</a:t>
            </a:r>
            <a:r>
              <a:rPr lang="en-CA"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CA" sz="3200" dirty="0" err="1">
                <a:solidFill>
                  <a:schemeClr val="tx2"/>
                </a:solidFill>
                <a:effectLst>
                  <a:outerShdw blurRad="38100" dist="38100" dir="2700000" algn="tl">
                    <a:srgbClr val="000000"/>
                  </a:outerShdw>
                </a:effectLst>
                <a:latin typeface="RinkiySushreeMJ" pitchFamily="2" charset="0"/>
                <a:cs typeface="RinkiySushreeMJ" pitchFamily="2" charset="0"/>
              </a:rPr>
              <a:t>Kivi</a:t>
            </a:r>
            <a:r>
              <a:rPr lang="en-CA"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CA" sz="3200" dirty="0" err="1">
                <a:solidFill>
                  <a:schemeClr val="tx2"/>
                </a:solidFill>
                <a:effectLst>
                  <a:outerShdw blurRad="38100" dist="38100" dir="2700000" algn="tl">
                    <a:srgbClr val="000000"/>
                  </a:outerShdw>
                </a:effectLst>
                <a:latin typeface="RinkiySushreeMJ" pitchFamily="2" charset="0"/>
                <a:cs typeface="RinkiySushreeMJ" pitchFamily="2" charset="0"/>
              </a:rPr>
              <a:t>Af</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vm</a:t>
            </a:r>
            <a:r>
              <a:rPr lang="en-US" sz="3200" b="1"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wQj</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m‡µ</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wU‡mi</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bvbv</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cÖ‡kœvË‡ii</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Av`vb</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cÖ`vb</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n‡Zv</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mm‡ei</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g‡a</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wbwnZ</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_</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vKZ</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GKwU</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g~j</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K_v-Ôwb‡R‡K</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Rv‡bvÕ</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GB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Rvbvi</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AvMÖvmx,A`g</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Zvibv‡ZB</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ngjK</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cv‡b</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Rxe‡bi</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Aemvb</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NUv‡Z</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n‡qwQj</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Zuv‡K|wKš</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Rvbvi</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wccvmv</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kl</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n‡q</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hvqwb</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wKsev</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ejv</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hvq,GB</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A‡š^lY</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kix‡ii</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wkivq</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agbx‡Z</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Dò</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i³ †¯ª</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v‡Zi</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g‡Zv</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cÖevwnZ</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Rxeb‡K</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Dc‡fvM</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K‡iI</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GK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Awb‡`©k</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AvZœvbymÜvb</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AvRI</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mPj</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i‡L‡Q</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3200" dirty="0" err="1">
                <a:solidFill>
                  <a:schemeClr val="tx2"/>
                </a:solidFill>
                <a:effectLst>
                  <a:outerShdw blurRad="38100" dist="38100" dir="2700000" algn="tl">
                    <a:srgbClr val="000000"/>
                  </a:outerShdw>
                </a:effectLst>
                <a:latin typeface="RinkiySushreeMJ" pitchFamily="2" charset="0"/>
                <a:cs typeface="RinkiySushreeMJ" pitchFamily="2" charset="0"/>
              </a:rPr>
              <a:t>gvbyl‡K</a:t>
            </a:r>
            <a:r>
              <a:rPr lang="en-US" sz="3200" dirty="0">
                <a:solidFill>
                  <a:schemeClr val="tx2"/>
                </a:solidFill>
                <a:effectLst>
                  <a:outerShdw blurRad="38100" dist="38100" dir="2700000" algn="tl">
                    <a:srgbClr val="000000"/>
                  </a:outerShdw>
                </a:effectLst>
                <a:latin typeface="RinkiySushreeMJ" pitchFamily="2" charset="0"/>
                <a:cs typeface="RinkiySushreeMJ" pitchFamily="2" charset="0"/>
              </a:rPr>
              <a:t>|</a:t>
            </a:r>
          </a:p>
          <a:p>
            <a:pPr>
              <a:spcBef>
                <a:spcPct val="20000"/>
              </a:spcBef>
              <a:buClr>
                <a:schemeClr val="hlink"/>
              </a:buClr>
              <a:buSzPct val="120000"/>
              <a:defRPr/>
            </a:pPr>
            <a:endParaRPr lang="bn-IN" sz="1400" b="1" dirty="0">
              <a:solidFill>
                <a:schemeClr val="tx2"/>
              </a:solidFill>
              <a:effectLst>
                <a:outerShdw blurRad="38100" dist="38100" dir="2700000" algn="tl">
                  <a:srgbClr val="000000"/>
                </a:outerShdw>
              </a:effectLst>
              <a:latin typeface="RinkiySushreeMJ" pitchFamily="2" charset="0"/>
              <a:cs typeface="RinkiySushreeMJ" pitchFamily="2" charset="0"/>
            </a:endParaRPr>
          </a:p>
          <a:p>
            <a:pPr>
              <a:spcBef>
                <a:spcPct val="20000"/>
              </a:spcBef>
              <a:buClr>
                <a:schemeClr val="hlink"/>
              </a:buClr>
              <a:buSzPct val="120000"/>
              <a:defRPr/>
            </a:pPr>
            <a:r>
              <a:rPr lang="en-US" sz="2800" b="1" dirty="0">
                <a:solidFill>
                  <a:schemeClr val="tx2"/>
                </a:solidFill>
                <a:effectLst>
                  <a:outerShdw blurRad="38100" dist="38100" dir="2700000" algn="tl">
                    <a:srgbClr val="000000"/>
                  </a:outerShdw>
                </a:effectLst>
                <a:latin typeface="RinkiySushreeMJ" pitchFamily="2" charset="0"/>
                <a:cs typeface="RinkiySushreeMJ" pitchFamily="2" charset="0"/>
              </a:rPr>
              <a:t>K.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Kwei</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g‡b</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wK‡mi</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xbZv</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a:t>
            </a:r>
          </a:p>
          <a:p>
            <a:pPr>
              <a:spcBef>
                <a:spcPct val="20000"/>
              </a:spcBef>
              <a:buClr>
                <a:schemeClr val="hlink"/>
              </a:buClr>
              <a:buSzPct val="120000"/>
              <a:defRPr/>
            </a:pPr>
            <a:r>
              <a:rPr lang="en-US" sz="2800" b="1" dirty="0">
                <a:solidFill>
                  <a:schemeClr val="tx2"/>
                </a:solidFill>
                <a:effectLst>
                  <a:outerShdw blurRad="38100" dist="38100" dir="2700000" algn="tl">
                    <a:srgbClr val="000000"/>
                  </a:outerShdw>
                </a:effectLst>
                <a:latin typeface="RinkiySushreeMJ" pitchFamily="2" charset="0"/>
                <a:cs typeface="RinkiySushreeMJ" pitchFamily="2" charset="0"/>
              </a:rPr>
              <a:t>L.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Ò‡h_v</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cvB</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wPÎgqx</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eY©bvi</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evYx,KzovBqv</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Avwb|Ó</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ej‡Z</a:t>
            </a:r>
            <a:r>
              <a:rPr lang="bn-IN" sz="28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Kwe</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Kx</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eywS‡qQb</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a:t>
            </a:r>
            <a:b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br>
            <a:r>
              <a:rPr lang="en-US" sz="2800" b="1" dirty="0">
                <a:solidFill>
                  <a:schemeClr val="tx2"/>
                </a:solidFill>
                <a:effectLst>
                  <a:outerShdw blurRad="38100" dist="38100" dir="2700000" algn="tl">
                    <a:srgbClr val="000000"/>
                  </a:outerShdw>
                </a:effectLst>
                <a:latin typeface="RinkiySushreeMJ" pitchFamily="2" charset="0"/>
                <a:cs typeface="RinkiySushreeMJ" pitchFamily="2" charset="0"/>
              </a:rPr>
              <a:t>M.</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DÏxcK</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wU</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ÔHKZvbÕ</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KweZvi</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mv</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‡_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Kxfv‡e</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mv`„k¨c~Y</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a:t>
            </a:r>
            <a:r>
              <a:rPr lang="bn-IN" sz="28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Ñe¨vL¨v</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Ki</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a:t>
            </a:r>
            <a:b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br>
            <a:r>
              <a:rPr lang="en-US" sz="2800" b="1" dirty="0">
                <a:solidFill>
                  <a:schemeClr val="tx2"/>
                </a:solidFill>
                <a:effectLst>
                  <a:outerShdw blurRad="38100" dist="38100" dir="2700000" algn="tl">
                    <a:srgbClr val="000000"/>
                  </a:outerShdw>
                </a:effectLst>
                <a:latin typeface="RinkiySushreeMJ" pitchFamily="2" charset="0"/>
                <a:cs typeface="RinkiySushreeMJ" pitchFamily="2" charset="0"/>
              </a:rPr>
              <a:t>N.</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ÒDÏxc‡Ki</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g~j</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fve</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ÔHKZvbÕ</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KweZvq</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ewY©Z</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 </a:t>
            </a:r>
            <a:r>
              <a:rPr lang="en-US" sz="2800" dirty="0" err="1">
                <a:solidFill>
                  <a:schemeClr val="tx2"/>
                </a:solidFill>
                <a:effectLst>
                  <a:outerShdw blurRad="38100" dist="38100" dir="2700000" algn="tl">
                    <a:srgbClr val="000000"/>
                  </a:outerShdw>
                </a:effectLst>
                <a:latin typeface="RinkiySushreeMJ" pitchFamily="2" charset="0"/>
                <a:cs typeface="RinkiySushreeMJ" pitchFamily="2" charset="0"/>
              </a:rPr>
              <a:t>Kwe</a:t>
            </a:r>
            <a:r>
              <a:rPr lang="bn-IN" sz="2800" dirty="0"/>
              <a:t> </a:t>
            </a:r>
            <a:r>
              <a:rPr lang="bn-IN" sz="2000" dirty="0"/>
              <a:t>কী </a:t>
            </a:r>
            <a:r>
              <a:rPr lang="bn-IN" dirty="0"/>
              <a:t>বুঝিয়েছেন?</a:t>
            </a:r>
            <a:r>
              <a:rPr lang="en-US" sz="2800" dirty="0">
                <a:solidFill>
                  <a:schemeClr val="tx2"/>
                </a:solidFill>
                <a:effectLst>
                  <a:outerShdw blurRad="38100" dist="38100" dir="2700000" algn="tl">
                    <a:srgbClr val="000000"/>
                  </a:outerShdw>
                </a:effectLst>
                <a:latin typeface="RinkiySushreeMJ" pitchFamily="2" charset="0"/>
                <a:cs typeface="RinkiySushreeMJ" pitchFamily="2" charset="0"/>
              </a:rPr>
              <a:t> </a:t>
            </a:r>
            <a:endParaRPr lang="en-US" dirty="0">
              <a:solidFill>
                <a:schemeClr val="tx2"/>
              </a:solidFill>
              <a:effectLst>
                <a:outerShdw blurRad="38100" dist="38100" dir="2700000" algn="tl">
                  <a:srgbClr val="000000"/>
                </a:outerShdw>
              </a:effectLst>
              <a:latin typeface="RinkiySushreeMJ" pitchFamily="2" charset="0"/>
              <a:cs typeface="RinkiySushreeMJ" pitchFamily="2" charset="0"/>
            </a:endParaRPr>
          </a:p>
          <a:p>
            <a:pPr>
              <a:spcBef>
                <a:spcPct val="20000"/>
              </a:spcBef>
              <a:buClr>
                <a:schemeClr val="hlink"/>
              </a:buClr>
              <a:buSzPct val="120000"/>
              <a:defRPr/>
            </a:pPr>
            <a:r>
              <a:rPr lang="en-US" sz="2000" dirty="0">
                <a:effectLst>
                  <a:outerShdw blurRad="38100" dist="38100" dir="2700000" algn="tl">
                    <a:srgbClr val="000000"/>
                  </a:outerShdw>
                </a:effectLst>
                <a:latin typeface="RinkiySushreeMJ" pitchFamily="2" charset="0"/>
                <a:cs typeface="RinkiySushreeMJ" pitchFamily="2" charset="0"/>
              </a:rPr>
              <a:t>    </a:t>
            </a:r>
            <a:endParaRPr lang="en-CA" sz="2000" dirty="0">
              <a:solidFill>
                <a:schemeClr val="accent1"/>
              </a:solidFill>
              <a:effectLst>
                <a:outerShdw blurRad="38100" dist="38100" dir="2700000" algn="tl">
                  <a:srgbClr val="000000"/>
                </a:outerShdw>
              </a:effectLst>
              <a:latin typeface="RinkiySushreeMJ" pitchFamily="2" charset="0"/>
              <a:cs typeface="RinkiySushreeMJ" pitchFamily="2" charset="0"/>
            </a:endParaRPr>
          </a:p>
        </p:txBody>
      </p:sp>
    </p:spTree>
    <p:extLst>
      <p:ext uri="{BB962C8B-B14F-4D97-AF65-F5344CB8AC3E}">
        <p14:creationId xmlns:p14="http://schemas.microsoft.com/office/powerpoint/2010/main" val="3742830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524000" y="0"/>
            <a:ext cx="9144000" cy="1125538"/>
          </a:xfrm>
          <a:solidFill>
            <a:srgbClr val="FFFF00"/>
          </a:solidFill>
        </p:spPr>
        <p:txBody>
          <a:bodyPr/>
          <a:lstStyle/>
          <a:p>
            <a:pPr algn="ctr" eaLnBrk="1" hangingPunct="1">
              <a:defRPr/>
            </a:pPr>
            <a:r>
              <a:rPr lang="en-CA" sz="5400" b="1" u="sng" dirty="0">
                <a:solidFill>
                  <a:srgbClr val="FF0000"/>
                </a:solidFill>
                <a:latin typeface="RuposhreeMJ" pitchFamily="2" charset="0"/>
                <a:cs typeface="ShaldaMJ" pitchFamily="2" charset="0"/>
              </a:rPr>
              <a:t>`</a:t>
            </a:r>
            <a:r>
              <a:rPr lang="en-CA" sz="5400" b="1" u="sng" dirty="0" err="1">
                <a:solidFill>
                  <a:srgbClr val="FF0000"/>
                </a:solidFill>
                <a:latin typeface="RuposhreeMJ" pitchFamily="2" charset="0"/>
                <a:cs typeface="ShaldaMJ" pitchFamily="2" charset="0"/>
              </a:rPr>
              <a:t>jxq</a:t>
            </a:r>
            <a:r>
              <a:rPr lang="en-CA" sz="5400" b="1" u="sng" dirty="0">
                <a:solidFill>
                  <a:srgbClr val="FF0000"/>
                </a:solidFill>
                <a:latin typeface="RuposhreeMJ" pitchFamily="2" charset="0"/>
                <a:cs typeface="ShaldaMJ" pitchFamily="2" charset="0"/>
              </a:rPr>
              <a:t> </a:t>
            </a:r>
            <a:r>
              <a:rPr lang="en-CA" sz="5400" b="1" u="sng" dirty="0" err="1">
                <a:solidFill>
                  <a:srgbClr val="FF0000"/>
                </a:solidFill>
                <a:latin typeface="RuposhreeMJ" pitchFamily="2" charset="0"/>
                <a:cs typeface="ShaldaMJ" pitchFamily="2" charset="0"/>
              </a:rPr>
              <a:t>KvR</a:t>
            </a:r>
            <a:endParaRPr lang="en-CA" sz="5400" b="1" u="sng" dirty="0">
              <a:solidFill>
                <a:srgbClr val="FF0000"/>
              </a:solidFill>
              <a:latin typeface="RuposhreeMJ" pitchFamily="2" charset="0"/>
              <a:cs typeface="ShaldaMJ" pitchFamily="2" charset="0"/>
            </a:endParaRPr>
          </a:p>
        </p:txBody>
      </p:sp>
      <p:sp>
        <p:nvSpPr>
          <p:cNvPr id="25603" name="Rectangle 3"/>
          <p:cNvSpPr>
            <a:spLocks noGrp="1" noChangeArrowheads="1"/>
          </p:cNvSpPr>
          <p:nvPr>
            <p:ph type="body" idx="1"/>
          </p:nvPr>
        </p:nvSpPr>
        <p:spPr>
          <a:xfrm>
            <a:off x="1774825" y="1196975"/>
            <a:ext cx="8713788" cy="4895850"/>
          </a:xfrm>
        </p:spPr>
        <p:txBody>
          <a:bodyPr/>
          <a:lstStyle/>
          <a:p>
            <a:pPr eaLnBrk="1" hangingPunct="1">
              <a:buFontTx/>
              <a:buNone/>
              <a:defRPr/>
            </a:pPr>
            <a:r>
              <a:rPr lang="en-CA" sz="3600" dirty="0">
                <a:solidFill>
                  <a:srgbClr val="FF0066"/>
                </a:solidFill>
                <a:latin typeface="SutonnyMJ" pitchFamily="2" charset="0"/>
              </a:rPr>
              <a:t>  </a:t>
            </a:r>
          </a:p>
          <a:p>
            <a:pPr eaLnBrk="1" hangingPunct="1">
              <a:buFontTx/>
              <a:buNone/>
              <a:defRPr/>
            </a:pPr>
            <a:r>
              <a:rPr lang="en-CA" sz="3600" dirty="0">
                <a:solidFill>
                  <a:srgbClr val="FF0066"/>
                </a:solidFill>
                <a:latin typeface="SutonnyMJ" pitchFamily="2" charset="0"/>
              </a:rPr>
              <a:t>   </a:t>
            </a:r>
            <a:r>
              <a:rPr lang="en-CA" sz="3600" dirty="0">
                <a:solidFill>
                  <a:schemeClr val="tx2"/>
                </a:solidFill>
                <a:latin typeface="ArhialkhanMJ" pitchFamily="2" charset="0"/>
                <a:cs typeface="ArhialkhanMJ" pitchFamily="2" charset="0"/>
              </a:rPr>
              <a:t>1. </a:t>
            </a:r>
            <a:r>
              <a:rPr lang="en-CA" sz="3600" dirty="0" err="1">
                <a:solidFill>
                  <a:schemeClr val="tx2"/>
                </a:solidFill>
                <a:latin typeface="ArhialkhanMJ" pitchFamily="2" charset="0"/>
                <a:cs typeface="ArhialkhanMJ" pitchFamily="2" charset="0"/>
              </a:rPr>
              <a:t>Kv‡`i</a:t>
            </a:r>
            <a:r>
              <a:rPr lang="en-CA" sz="3600" dirty="0">
                <a:solidFill>
                  <a:schemeClr val="tx2"/>
                </a:solidFill>
                <a:latin typeface="ArhialkhanMJ" pitchFamily="2" charset="0"/>
                <a:cs typeface="ArhialkhanMJ" pitchFamily="2" charset="0"/>
              </a:rPr>
              <a:t> </a:t>
            </a:r>
            <a:r>
              <a:rPr lang="en-CA" sz="3600" dirty="0" err="1">
                <a:solidFill>
                  <a:schemeClr val="tx2"/>
                </a:solidFill>
                <a:latin typeface="ArhialkhanMJ" pitchFamily="2" charset="0"/>
                <a:cs typeface="ArhialkhanMJ" pitchFamily="2" charset="0"/>
              </a:rPr>
              <a:t>Kg©fvi</a:t>
            </a:r>
            <a:r>
              <a:rPr lang="en-CA" sz="3600" dirty="0">
                <a:solidFill>
                  <a:schemeClr val="tx2"/>
                </a:solidFill>
                <a:latin typeface="ArhialkhanMJ" pitchFamily="2" charset="0"/>
                <a:cs typeface="ArhialkhanMJ" pitchFamily="2" charset="0"/>
              </a:rPr>
              <a:t> </a:t>
            </a:r>
            <a:r>
              <a:rPr lang="en-CA" sz="3600" dirty="0" err="1">
                <a:solidFill>
                  <a:schemeClr val="tx2"/>
                </a:solidFill>
                <a:latin typeface="ArhialkhanMJ" pitchFamily="2" charset="0"/>
                <a:cs typeface="ArhialkhanMJ" pitchFamily="2" charset="0"/>
              </a:rPr>
              <a:t>eû`~i</a:t>
            </a:r>
            <a:r>
              <a:rPr lang="en-CA" sz="3600" dirty="0">
                <a:solidFill>
                  <a:schemeClr val="tx2"/>
                </a:solidFill>
                <a:latin typeface="ArhialkhanMJ" pitchFamily="2" charset="0"/>
                <a:cs typeface="ArhialkhanMJ" pitchFamily="2" charset="0"/>
              </a:rPr>
              <a:t> </a:t>
            </a:r>
            <a:r>
              <a:rPr lang="en-CA" sz="3600" dirty="0" err="1">
                <a:solidFill>
                  <a:schemeClr val="tx2"/>
                </a:solidFill>
                <a:latin typeface="ArhialkhanMJ" pitchFamily="2" charset="0"/>
                <a:cs typeface="ArhialkhanMJ" pitchFamily="2" charset="0"/>
              </a:rPr>
              <a:t>ch©šÍ</a:t>
            </a:r>
            <a:r>
              <a:rPr lang="en-CA" sz="3600" dirty="0">
                <a:solidFill>
                  <a:schemeClr val="tx2"/>
                </a:solidFill>
                <a:latin typeface="ArhialkhanMJ" pitchFamily="2" charset="0"/>
                <a:cs typeface="ArhialkhanMJ" pitchFamily="2" charset="0"/>
              </a:rPr>
              <a:t> </a:t>
            </a:r>
            <a:r>
              <a:rPr lang="en-CA" sz="3600" dirty="0" err="1">
                <a:solidFill>
                  <a:schemeClr val="tx2"/>
                </a:solidFill>
                <a:latin typeface="ArhialkhanMJ" pitchFamily="2" charset="0"/>
                <a:cs typeface="ArhialkhanMJ" pitchFamily="2" charset="0"/>
              </a:rPr>
              <a:t>cÖmvwiZ</a:t>
            </a:r>
            <a:r>
              <a:rPr lang="en-CA" sz="3600" dirty="0">
                <a:solidFill>
                  <a:schemeClr val="tx2"/>
                </a:solidFill>
                <a:latin typeface="ArhialkhanMJ" pitchFamily="2" charset="0"/>
                <a:cs typeface="ArhialkhanMJ" pitchFamily="2" charset="0"/>
              </a:rPr>
              <a:t> ?</a:t>
            </a:r>
            <a:endParaRPr lang="bn-IN" sz="3600" dirty="0">
              <a:solidFill>
                <a:schemeClr val="tx2"/>
              </a:solidFill>
              <a:latin typeface="ArhialkhanMJ" pitchFamily="2" charset="0"/>
              <a:cs typeface="ArhialkhanMJ" pitchFamily="2" charset="0"/>
            </a:endParaRPr>
          </a:p>
          <a:p>
            <a:pPr eaLnBrk="1" hangingPunct="1">
              <a:buFontTx/>
              <a:buNone/>
              <a:defRPr/>
            </a:pPr>
            <a:r>
              <a:rPr lang="bn-IN" sz="3600" dirty="0">
                <a:solidFill>
                  <a:schemeClr val="tx2"/>
                </a:solidFill>
                <a:latin typeface="ArhialkhanMJ" pitchFamily="2" charset="0"/>
                <a:cs typeface="ArhialkhanMJ" pitchFamily="2" charset="0"/>
              </a:rPr>
              <a:t>   </a:t>
            </a:r>
            <a:r>
              <a:rPr lang="en-CA" dirty="0" smtClean="0">
                <a:solidFill>
                  <a:schemeClr val="tx2"/>
                </a:solidFill>
                <a:latin typeface="ArhialkhanMJ" pitchFamily="2" charset="0"/>
                <a:cs typeface="ArhialkhanMJ" pitchFamily="2" charset="0"/>
              </a:rPr>
              <a:t>2.Ò†h </a:t>
            </a:r>
            <a:r>
              <a:rPr lang="en-CA" dirty="0" err="1" smtClean="0">
                <a:solidFill>
                  <a:schemeClr val="tx2"/>
                </a:solidFill>
                <a:latin typeface="ArhialkhanMJ" pitchFamily="2" charset="0"/>
                <a:cs typeface="ArhialkhanMJ" pitchFamily="2" charset="0"/>
              </a:rPr>
              <a:t>Av‡Q</a:t>
            </a:r>
            <a:r>
              <a:rPr lang="en-CA" dirty="0" smtClean="0">
                <a:solidFill>
                  <a:schemeClr val="tx2"/>
                </a:solidFill>
                <a:latin typeface="ArhialkhanMJ" pitchFamily="2" charset="0"/>
                <a:cs typeface="ArhialkhanMJ" pitchFamily="2" charset="0"/>
              </a:rPr>
              <a:t> </a:t>
            </a:r>
            <a:r>
              <a:rPr lang="en-CA" dirty="0" err="1" smtClean="0">
                <a:solidFill>
                  <a:schemeClr val="tx2"/>
                </a:solidFill>
                <a:latin typeface="ArhialkhanMJ" pitchFamily="2" charset="0"/>
                <a:cs typeface="ArhialkhanMJ" pitchFamily="2" charset="0"/>
              </a:rPr>
              <a:t>gvwUi</a:t>
            </a:r>
            <a:r>
              <a:rPr lang="en-CA" dirty="0" smtClean="0">
                <a:solidFill>
                  <a:schemeClr val="tx2"/>
                </a:solidFill>
                <a:latin typeface="ArhialkhanMJ" pitchFamily="2" charset="0"/>
                <a:cs typeface="ArhialkhanMJ" pitchFamily="2" charset="0"/>
              </a:rPr>
              <a:t> </a:t>
            </a:r>
            <a:r>
              <a:rPr lang="en-CA" dirty="0" err="1" smtClean="0">
                <a:solidFill>
                  <a:schemeClr val="tx2"/>
                </a:solidFill>
                <a:latin typeface="ArhialkhanMJ" pitchFamily="2" charset="0"/>
                <a:cs typeface="ArhialkhanMJ" pitchFamily="2" charset="0"/>
              </a:rPr>
              <a:t>KvQvKvwQÓej‡Z</a:t>
            </a:r>
            <a:r>
              <a:rPr lang="en-CA" dirty="0" smtClean="0">
                <a:solidFill>
                  <a:schemeClr val="tx2"/>
                </a:solidFill>
                <a:latin typeface="ArhialkhanMJ" pitchFamily="2" charset="0"/>
                <a:cs typeface="ArhialkhanMJ" pitchFamily="2" charset="0"/>
              </a:rPr>
              <a:t> </a:t>
            </a:r>
            <a:r>
              <a:rPr lang="en-CA" dirty="0" err="1" smtClean="0">
                <a:solidFill>
                  <a:schemeClr val="tx2"/>
                </a:solidFill>
                <a:latin typeface="ArhialkhanMJ" pitchFamily="2" charset="0"/>
                <a:cs typeface="ArhialkhanMJ" pitchFamily="2" charset="0"/>
              </a:rPr>
              <a:t>Kwe</a:t>
            </a:r>
            <a:r>
              <a:rPr lang="en-CA" dirty="0" smtClean="0">
                <a:solidFill>
                  <a:schemeClr val="tx2"/>
                </a:solidFill>
                <a:latin typeface="ArhialkhanMJ" pitchFamily="2" charset="0"/>
                <a:cs typeface="ArhialkhanMJ" pitchFamily="2" charset="0"/>
              </a:rPr>
              <a:t> </a:t>
            </a:r>
            <a:r>
              <a:rPr lang="en-CA" dirty="0" err="1" smtClean="0">
                <a:solidFill>
                  <a:schemeClr val="tx2"/>
                </a:solidFill>
                <a:latin typeface="ArhialkhanMJ" pitchFamily="2" charset="0"/>
                <a:cs typeface="ArhialkhanMJ" pitchFamily="2" charset="0"/>
              </a:rPr>
              <a:t>Kx</a:t>
            </a:r>
            <a:r>
              <a:rPr lang="en-CA" dirty="0" smtClean="0">
                <a:solidFill>
                  <a:schemeClr val="tx2"/>
                </a:solidFill>
                <a:latin typeface="ArhialkhanMJ" pitchFamily="2" charset="0"/>
                <a:cs typeface="ArhialkhanMJ" pitchFamily="2" charset="0"/>
              </a:rPr>
              <a:t> </a:t>
            </a:r>
            <a:r>
              <a:rPr lang="en-CA" dirty="0" err="1" smtClean="0">
                <a:solidFill>
                  <a:schemeClr val="tx2"/>
                </a:solidFill>
                <a:latin typeface="ArhialkhanMJ" pitchFamily="2" charset="0"/>
                <a:cs typeface="ArhialkhanMJ" pitchFamily="2" charset="0"/>
              </a:rPr>
              <a:t>eywS‡q‡Qb</a:t>
            </a:r>
            <a:r>
              <a:rPr lang="en-CA" dirty="0" smtClean="0">
                <a:solidFill>
                  <a:schemeClr val="tx2"/>
                </a:solidFill>
                <a:latin typeface="ArhialkhanMJ" pitchFamily="2" charset="0"/>
                <a:cs typeface="ArhialkhanMJ" pitchFamily="2" charset="0"/>
              </a:rPr>
              <a:t> ? </a:t>
            </a:r>
            <a:endParaRPr lang="en-CA" sz="3600" dirty="0">
              <a:solidFill>
                <a:schemeClr val="tx2"/>
              </a:solidFill>
              <a:latin typeface="ArhialkhanMJ" pitchFamily="2" charset="0"/>
              <a:cs typeface="ArhialkhanMJ" pitchFamily="2" charset="0"/>
            </a:endParaRPr>
          </a:p>
          <a:p>
            <a:pPr>
              <a:defRPr/>
            </a:pPr>
            <a:r>
              <a:rPr lang="bn-IN" dirty="0" smtClean="0"/>
              <a:t>৩।‘অক্ষয় উৎসাহে’কবি কী পড়েন?</a:t>
            </a:r>
          </a:p>
          <a:p>
            <a:pPr>
              <a:defRPr/>
            </a:pPr>
            <a:r>
              <a:rPr lang="bn-IN" dirty="0" smtClean="0"/>
              <a:t>৪।কবির মনে কেন ‘জ্ঞানের দীনতা’র সৃষ্টি হচ্ছে?</a:t>
            </a:r>
            <a:br>
              <a:rPr lang="bn-IN" dirty="0" smtClean="0"/>
            </a:br>
            <a:r>
              <a:rPr lang="bn-IN" dirty="0" smtClean="0"/>
              <a:t>৫।কে পৃথিবীর কবি ?কথাটি দিয়ে কবি বুঝিয়েছেন?</a:t>
            </a:r>
            <a:br>
              <a:rPr lang="bn-IN" dirty="0" smtClean="0"/>
            </a:br>
            <a:r>
              <a:rPr lang="bn-IN" dirty="0" smtClean="0"/>
              <a:t>৬।রয়ে গেছে ফাঁক-কোথায় ফাঁক রয়েগেছে ?</a:t>
            </a:r>
            <a:endParaRPr lang="en-CA" dirty="0" smtClean="0">
              <a:solidFill>
                <a:srgbClr val="0000FF"/>
              </a:solidFill>
              <a:latin typeface="SutonnyMJ" pitchFamily="2" charset="0"/>
            </a:endParaRPr>
          </a:p>
          <a:p>
            <a:pPr eaLnBrk="1" hangingPunct="1">
              <a:buFontTx/>
              <a:buNone/>
              <a:defRPr/>
            </a:pPr>
            <a:endParaRPr lang="en-CA" sz="4000" dirty="0">
              <a:latin typeface="SutonnyMJ" pitchFamily="2" charset="0"/>
            </a:endParaRPr>
          </a:p>
        </p:txBody>
      </p:sp>
      <p:pic>
        <p:nvPicPr>
          <p:cNvPr id="25606" name="Picture 6" descr="cccc"/>
          <p:cNvPicPr>
            <a:picLocks noChangeAspect="1" noChangeArrowheads="1"/>
          </p:cNvPicPr>
          <p:nvPr/>
        </p:nvPicPr>
        <p:blipFill>
          <a:blip r:embed="rId2"/>
          <a:srcRect/>
          <a:stretch>
            <a:fillRect/>
          </a:stretch>
        </p:blipFill>
        <p:spPr bwMode="auto">
          <a:xfrm>
            <a:off x="7739063" y="0"/>
            <a:ext cx="2735262" cy="1143000"/>
          </a:xfrm>
          <a:prstGeom prst="rect">
            <a:avLst/>
          </a:prstGeom>
          <a:solidFill>
            <a:schemeClr val="bg2">
              <a:lumMod val="40000"/>
              <a:lumOff val="60000"/>
            </a:schemeClr>
          </a:solidFill>
          <a:ln w="9525">
            <a:noFill/>
            <a:miter lim="800000"/>
            <a:headEnd/>
            <a:tailEnd/>
          </a:ln>
        </p:spPr>
      </p:pic>
      <p:pic>
        <p:nvPicPr>
          <p:cNvPr id="8" name="Picture 6" descr="cccc"/>
          <p:cNvPicPr>
            <a:picLocks noChangeAspect="1" noChangeArrowheads="1"/>
          </p:cNvPicPr>
          <p:nvPr/>
        </p:nvPicPr>
        <p:blipFill>
          <a:blip r:embed="rId2"/>
          <a:srcRect/>
          <a:stretch>
            <a:fillRect/>
          </a:stretch>
        </p:blipFill>
        <p:spPr bwMode="auto">
          <a:xfrm>
            <a:off x="1738313" y="0"/>
            <a:ext cx="2735262" cy="1143000"/>
          </a:xfrm>
          <a:prstGeom prst="rect">
            <a:avLst/>
          </a:prstGeom>
          <a:solidFill>
            <a:schemeClr val="bg2">
              <a:lumMod val="40000"/>
              <a:lumOff val="60000"/>
            </a:schemeClr>
          </a:solidFill>
          <a:ln w="9525">
            <a:noFill/>
            <a:miter lim="800000"/>
            <a:headEnd/>
            <a:tailEnd/>
          </a:ln>
        </p:spPr>
      </p:pic>
    </p:spTree>
    <p:extLst>
      <p:ext uri="{BB962C8B-B14F-4D97-AF65-F5344CB8AC3E}">
        <p14:creationId xmlns:p14="http://schemas.microsoft.com/office/powerpoint/2010/main" val="3108425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5724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noChangeArrowheads="1"/>
          </p:cNvSpPr>
          <p:nvPr>
            <p:ph type="body" idx="1"/>
          </p:nvPr>
        </p:nvSpPr>
        <p:spPr>
          <a:xfrm>
            <a:off x="1524000" y="0"/>
            <a:ext cx="9144000" cy="6858000"/>
          </a:xfrm>
        </p:spPr>
        <p:txBody>
          <a:bodyPr/>
          <a:lstStyle/>
          <a:p>
            <a:pPr eaLnBrk="1" hangingPunct="1">
              <a:buFontTx/>
              <a:buNone/>
              <a:defRPr/>
            </a:pPr>
            <a:r>
              <a:rPr lang="en-CA" sz="11700" b="1">
                <a:solidFill>
                  <a:srgbClr val="FF0066"/>
                </a:solidFill>
                <a:latin typeface="SutonnyMJ" pitchFamily="2" charset="0"/>
              </a:rPr>
              <a:t>      </a:t>
            </a:r>
          </a:p>
          <a:p>
            <a:pPr eaLnBrk="1" hangingPunct="1">
              <a:buFontTx/>
              <a:buNone/>
              <a:defRPr/>
            </a:pPr>
            <a:r>
              <a:rPr lang="en-CA" sz="6000" b="1">
                <a:solidFill>
                  <a:srgbClr val="FF0066"/>
                </a:solidFill>
                <a:latin typeface="SutonnyMJ" pitchFamily="2" charset="0"/>
              </a:rPr>
              <a:t>             </a:t>
            </a:r>
            <a:endParaRPr lang="en-CA" sz="11700" b="1">
              <a:solidFill>
                <a:schemeClr val="accent1"/>
              </a:solidFill>
              <a:latin typeface="SutonnyMJ" pitchFamily="2" charset="0"/>
            </a:endParaRPr>
          </a:p>
          <a:p>
            <a:pPr eaLnBrk="1" hangingPunct="1">
              <a:buFontTx/>
              <a:buNone/>
              <a:defRPr/>
            </a:pPr>
            <a:r>
              <a:rPr lang="en-CA" sz="11700" b="1">
                <a:solidFill>
                  <a:srgbClr val="FF0066"/>
                </a:solidFill>
                <a:latin typeface="SutonnyMJ" pitchFamily="2" charset="0"/>
              </a:rPr>
              <a:t>   </a:t>
            </a:r>
          </a:p>
          <a:p>
            <a:pPr eaLnBrk="1" hangingPunct="1">
              <a:buFontTx/>
              <a:buNone/>
              <a:defRPr/>
            </a:pPr>
            <a:endParaRPr lang="en-CA" sz="11700" b="1">
              <a:solidFill>
                <a:srgbClr val="FF0066"/>
              </a:solidFill>
              <a:latin typeface="SutonnyMJ" pitchFamily="2" charset="0"/>
              <a:sym typeface="Symbol" pitchFamily="18" charset="2"/>
            </a:endParaRPr>
          </a:p>
          <a:p>
            <a:pPr eaLnBrk="1" hangingPunct="1">
              <a:buFontTx/>
              <a:buNone/>
              <a:defRPr/>
            </a:pPr>
            <a:endParaRPr lang="en-CA" sz="6000" b="1">
              <a:latin typeface="SutonnyMJ" pitchFamily="2" charset="0"/>
            </a:endParaRPr>
          </a:p>
        </p:txBody>
      </p:sp>
      <p:pic>
        <p:nvPicPr>
          <p:cNvPr id="31748" name="Picture 5" descr="1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600" y="1"/>
            <a:ext cx="3708400"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8" descr="1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0" y="2205038"/>
            <a:ext cx="3708400"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WordArt 9"/>
          <p:cNvSpPr>
            <a:spLocks noChangeArrowheads="1" noChangeShapeType="1" noTextEdit="1"/>
          </p:cNvSpPr>
          <p:nvPr/>
        </p:nvSpPr>
        <p:spPr bwMode="auto">
          <a:xfrm>
            <a:off x="4295775" y="2852738"/>
            <a:ext cx="2089150" cy="1008062"/>
          </a:xfrm>
          <a:prstGeom prst="rect">
            <a:avLst/>
          </a:prstGeom>
        </p:spPr>
        <p:txBody>
          <a:bodyPr wrap="none" fromWordArt="1">
            <a:prstTxWarp prst="textWave1">
              <a:avLst>
                <a:gd name="adj1" fmla="val 13005"/>
                <a:gd name="adj2" fmla="val 0"/>
              </a:avLst>
            </a:prstTxWarp>
          </a:bodyPr>
          <a:lstStyle/>
          <a:p>
            <a:pPr algn="ctr"/>
            <a:r>
              <a:rPr lang="en-GB" sz="3600" b="1" kern="10" normalizeH="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sy="50000" kx="-2453608" algn="bl" rotWithShape="0">
                    <a:srgbClr val="C0C0C0">
                      <a:alpha val="50000"/>
                    </a:srgbClr>
                  </a:outerShdw>
                </a:effectLst>
              </a:rPr>
              <a:t>‡K</a:t>
            </a:r>
          </a:p>
        </p:txBody>
      </p:sp>
      <p:sp>
        <p:nvSpPr>
          <p:cNvPr id="31751" name="WordArt 10"/>
          <p:cNvSpPr>
            <a:spLocks noChangeArrowheads="1" noChangeShapeType="1" noTextEdit="1"/>
          </p:cNvSpPr>
          <p:nvPr/>
        </p:nvSpPr>
        <p:spPr bwMode="auto">
          <a:xfrm>
            <a:off x="3143250" y="3933826"/>
            <a:ext cx="3600450" cy="2924175"/>
          </a:xfrm>
          <a:prstGeom prst="rect">
            <a:avLst/>
          </a:prstGeom>
        </p:spPr>
        <p:txBody>
          <a:bodyPr wrap="none" fromWordArt="1">
            <a:prstTxWarp prst="textSlantUp">
              <a:avLst>
                <a:gd name="adj" fmla="val 55556"/>
              </a:avLst>
            </a:prstTxWarp>
            <a:scene3d>
              <a:camera prst="legacyObliqueTopRight"/>
              <a:lightRig rig="legacyFlat3" dir="b"/>
            </a:scene3d>
            <a:sp3d extrusionH="430200" prstMaterial="legacyMatte">
              <a:extrusionClr>
                <a:srgbClr val="CC00CC"/>
              </a:extrusionClr>
              <a:contourClr>
                <a:srgbClr val="CC00CC"/>
              </a:contourClr>
            </a:sp3d>
          </a:bodyPr>
          <a:lstStyle/>
          <a:p>
            <a:pPr algn="ctr"/>
            <a:r>
              <a:rPr lang="en-GB" sz="3600" b="1" kern="10" spc="1800">
                <a:ln w="9525">
                  <a:round/>
                  <a:headEnd/>
                  <a:tailEnd/>
                </a:ln>
                <a:solidFill>
                  <a:srgbClr val="CC00CC"/>
                </a:solidFill>
                <a:latin typeface="SutonnyMJ" pitchFamily="2" charset="0"/>
              </a:rPr>
              <a:t>ab¨ev`</a:t>
            </a:r>
          </a:p>
        </p:txBody>
      </p:sp>
      <p:sp>
        <p:nvSpPr>
          <p:cNvPr id="31752" name="AutoShape 11"/>
          <p:cNvSpPr>
            <a:spLocks noChangeArrowheads="1"/>
          </p:cNvSpPr>
          <p:nvPr/>
        </p:nvSpPr>
        <p:spPr bwMode="auto">
          <a:xfrm>
            <a:off x="5808663" y="5661025"/>
            <a:ext cx="914400" cy="914400"/>
          </a:xfrm>
          <a:prstGeom prst="sun">
            <a:avLst>
              <a:gd name="adj" fmla="val 25000"/>
            </a:avLst>
          </a:prstGeom>
          <a:solidFill>
            <a:srgbClr val="FF00FF"/>
          </a:solidFill>
          <a:ln w="9525">
            <a:solidFill>
              <a:schemeClr val="tx1"/>
            </a:solidFill>
            <a:miter lim="800000"/>
            <a:headEnd/>
            <a:tailEnd/>
          </a:ln>
        </p:spPr>
        <p:txBody>
          <a:bodyPr wrap="none" anchor="ctr"/>
          <a:lstStyle>
            <a:lvl1pPr eaLnBrk="0" hangingPunct="0">
              <a:defRPr>
                <a:solidFill>
                  <a:schemeClr val="tx1"/>
                </a:solidFill>
                <a:latin typeface="SutonnyEMJ" pitchFamily="2" charset="0"/>
              </a:defRPr>
            </a:lvl1pPr>
            <a:lvl2pPr marL="742950" indent="-285750" eaLnBrk="0" hangingPunct="0">
              <a:defRPr>
                <a:solidFill>
                  <a:schemeClr val="tx1"/>
                </a:solidFill>
                <a:latin typeface="SutonnyEMJ" pitchFamily="2" charset="0"/>
              </a:defRPr>
            </a:lvl2pPr>
            <a:lvl3pPr marL="1143000" indent="-228600" eaLnBrk="0" hangingPunct="0">
              <a:defRPr>
                <a:solidFill>
                  <a:schemeClr val="tx1"/>
                </a:solidFill>
                <a:latin typeface="SutonnyEMJ" pitchFamily="2" charset="0"/>
              </a:defRPr>
            </a:lvl3pPr>
            <a:lvl4pPr marL="1600200" indent="-228600" eaLnBrk="0" hangingPunct="0">
              <a:defRPr>
                <a:solidFill>
                  <a:schemeClr val="tx1"/>
                </a:solidFill>
                <a:latin typeface="SutonnyEMJ" pitchFamily="2" charset="0"/>
              </a:defRPr>
            </a:lvl4pPr>
            <a:lvl5pPr marL="2057400" indent="-228600" eaLnBrk="0" hangingPunct="0">
              <a:defRPr>
                <a:solidFill>
                  <a:schemeClr val="tx1"/>
                </a:solidFill>
                <a:latin typeface="SutonnyEMJ" pitchFamily="2" charset="0"/>
              </a:defRPr>
            </a:lvl5pPr>
            <a:lvl6pPr marL="2514600" indent="-228600" eaLnBrk="0" fontAlgn="base" hangingPunct="0">
              <a:spcBef>
                <a:spcPct val="0"/>
              </a:spcBef>
              <a:spcAft>
                <a:spcPct val="0"/>
              </a:spcAft>
              <a:defRPr>
                <a:solidFill>
                  <a:schemeClr val="tx1"/>
                </a:solidFill>
                <a:latin typeface="SutonnyEMJ" pitchFamily="2" charset="0"/>
              </a:defRPr>
            </a:lvl6pPr>
            <a:lvl7pPr marL="2971800" indent="-228600" eaLnBrk="0" fontAlgn="base" hangingPunct="0">
              <a:spcBef>
                <a:spcPct val="0"/>
              </a:spcBef>
              <a:spcAft>
                <a:spcPct val="0"/>
              </a:spcAft>
              <a:defRPr>
                <a:solidFill>
                  <a:schemeClr val="tx1"/>
                </a:solidFill>
                <a:latin typeface="SutonnyEMJ" pitchFamily="2" charset="0"/>
              </a:defRPr>
            </a:lvl7pPr>
            <a:lvl8pPr marL="3429000" indent="-228600" eaLnBrk="0" fontAlgn="base" hangingPunct="0">
              <a:spcBef>
                <a:spcPct val="0"/>
              </a:spcBef>
              <a:spcAft>
                <a:spcPct val="0"/>
              </a:spcAft>
              <a:defRPr>
                <a:solidFill>
                  <a:schemeClr val="tx1"/>
                </a:solidFill>
                <a:latin typeface="SutonnyEMJ" pitchFamily="2" charset="0"/>
              </a:defRPr>
            </a:lvl8pPr>
            <a:lvl9pPr marL="3886200" indent="-228600" eaLnBrk="0" fontAlgn="base" hangingPunct="0">
              <a:spcBef>
                <a:spcPct val="0"/>
              </a:spcBef>
              <a:spcAft>
                <a:spcPct val="0"/>
              </a:spcAft>
              <a:defRPr>
                <a:solidFill>
                  <a:schemeClr val="tx1"/>
                </a:solidFill>
                <a:latin typeface="SutonnyEMJ" pitchFamily="2" charset="0"/>
              </a:defRPr>
            </a:lvl9pPr>
          </a:lstStyle>
          <a:p>
            <a:pPr eaLnBrk="1" hangingPunct="1"/>
            <a:endParaRPr lang="en-US"/>
          </a:p>
        </p:txBody>
      </p:sp>
      <p:sp>
        <p:nvSpPr>
          <p:cNvPr id="26637" name="AutoShape 13"/>
          <p:cNvSpPr>
            <a:spLocks noChangeArrowheads="1"/>
          </p:cNvSpPr>
          <p:nvPr/>
        </p:nvSpPr>
        <p:spPr bwMode="auto">
          <a:xfrm>
            <a:off x="3792539" y="3789363"/>
            <a:ext cx="962025" cy="9144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31754" name="AutoShape 15"/>
          <p:cNvSpPr>
            <a:spLocks noChangeArrowheads="1"/>
          </p:cNvSpPr>
          <p:nvPr/>
        </p:nvSpPr>
        <p:spPr bwMode="auto">
          <a:xfrm>
            <a:off x="5303838" y="1989138"/>
            <a:ext cx="914400" cy="914400"/>
          </a:xfrm>
          <a:prstGeom prst="star32">
            <a:avLst>
              <a:gd name="adj" fmla="val 37500"/>
            </a:avLst>
          </a:prstGeom>
          <a:solidFill>
            <a:schemeClr val="hlink"/>
          </a:solidFill>
          <a:ln w="9525">
            <a:solidFill>
              <a:schemeClr val="tx1"/>
            </a:solidFill>
            <a:miter lim="800000"/>
            <a:headEnd/>
            <a:tailEnd/>
          </a:ln>
        </p:spPr>
        <p:txBody>
          <a:bodyPr wrap="none" anchor="ctr"/>
          <a:lstStyle>
            <a:lvl1pPr eaLnBrk="0" hangingPunct="0">
              <a:defRPr>
                <a:solidFill>
                  <a:schemeClr val="tx1"/>
                </a:solidFill>
                <a:latin typeface="SutonnyEMJ" pitchFamily="2" charset="0"/>
              </a:defRPr>
            </a:lvl1pPr>
            <a:lvl2pPr marL="742950" indent="-285750" eaLnBrk="0" hangingPunct="0">
              <a:defRPr>
                <a:solidFill>
                  <a:schemeClr val="tx1"/>
                </a:solidFill>
                <a:latin typeface="SutonnyEMJ" pitchFamily="2" charset="0"/>
              </a:defRPr>
            </a:lvl2pPr>
            <a:lvl3pPr marL="1143000" indent="-228600" eaLnBrk="0" hangingPunct="0">
              <a:defRPr>
                <a:solidFill>
                  <a:schemeClr val="tx1"/>
                </a:solidFill>
                <a:latin typeface="SutonnyEMJ" pitchFamily="2" charset="0"/>
              </a:defRPr>
            </a:lvl3pPr>
            <a:lvl4pPr marL="1600200" indent="-228600" eaLnBrk="0" hangingPunct="0">
              <a:defRPr>
                <a:solidFill>
                  <a:schemeClr val="tx1"/>
                </a:solidFill>
                <a:latin typeface="SutonnyEMJ" pitchFamily="2" charset="0"/>
              </a:defRPr>
            </a:lvl4pPr>
            <a:lvl5pPr marL="2057400" indent="-228600" eaLnBrk="0" hangingPunct="0">
              <a:defRPr>
                <a:solidFill>
                  <a:schemeClr val="tx1"/>
                </a:solidFill>
                <a:latin typeface="SutonnyEMJ" pitchFamily="2" charset="0"/>
              </a:defRPr>
            </a:lvl5pPr>
            <a:lvl6pPr marL="2514600" indent="-228600" eaLnBrk="0" fontAlgn="base" hangingPunct="0">
              <a:spcBef>
                <a:spcPct val="0"/>
              </a:spcBef>
              <a:spcAft>
                <a:spcPct val="0"/>
              </a:spcAft>
              <a:defRPr>
                <a:solidFill>
                  <a:schemeClr val="tx1"/>
                </a:solidFill>
                <a:latin typeface="SutonnyEMJ" pitchFamily="2" charset="0"/>
              </a:defRPr>
            </a:lvl6pPr>
            <a:lvl7pPr marL="2971800" indent="-228600" eaLnBrk="0" fontAlgn="base" hangingPunct="0">
              <a:spcBef>
                <a:spcPct val="0"/>
              </a:spcBef>
              <a:spcAft>
                <a:spcPct val="0"/>
              </a:spcAft>
              <a:defRPr>
                <a:solidFill>
                  <a:schemeClr val="tx1"/>
                </a:solidFill>
                <a:latin typeface="SutonnyEMJ" pitchFamily="2" charset="0"/>
              </a:defRPr>
            </a:lvl7pPr>
            <a:lvl8pPr marL="3429000" indent="-228600" eaLnBrk="0" fontAlgn="base" hangingPunct="0">
              <a:spcBef>
                <a:spcPct val="0"/>
              </a:spcBef>
              <a:spcAft>
                <a:spcPct val="0"/>
              </a:spcAft>
              <a:defRPr>
                <a:solidFill>
                  <a:schemeClr val="tx1"/>
                </a:solidFill>
                <a:latin typeface="SutonnyEMJ" pitchFamily="2" charset="0"/>
              </a:defRPr>
            </a:lvl8pPr>
            <a:lvl9pPr marL="3886200" indent="-228600" eaLnBrk="0" fontAlgn="base" hangingPunct="0">
              <a:spcBef>
                <a:spcPct val="0"/>
              </a:spcBef>
              <a:spcAft>
                <a:spcPct val="0"/>
              </a:spcAft>
              <a:defRPr>
                <a:solidFill>
                  <a:schemeClr val="tx1"/>
                </a:solidFill>
                <a:latin typeface="SutonnyEMJ" pitchFamily="2" charset="0"/>
              </a:defRPr>
            </a:lvl9pPr>
          </a:lstStyle>
          <a:p>
            <a:pPr eaLnBrk="1" hangingPunct="1"/>
            <a:endParaRPr lang="en-US"/>
          </a:p>
        </p:txBody>
      </p:sp>
      <p:sp>
        <p:nvSpPr>
          <p:cNvPr id="31755" name="AutoShape 16"/>
          <p:cNvSpPr>
            <a:spLocks noChangeArrowheads="1"/>
          </p:cNvSpPr>
          <p:nvPr/>
        </p:nvSpPr>
        <p:spPr bwMode="auto">
          <a:xfrm>
            <a:off x="2640013" y="333375"/>
            <a:ext cx="914400" cy="914400"/>
          </a:xfrm>
          <a:prstGeom prst="smileyFace">
            <a:avLst>
              <a:gd name="adj" fmla="val 4653"/>
            </a:avLst>
          </a:prstGeom>
          <a:solidFill>
            <a:srgbClr val="CC00CC"/>
          </a:solidFill>
          <a:ln w="9525">
            <a:solidFill>
              <a:schemeClr val="tx1"/>
            </a:solidFill>
            <a:round/>
            <a:headEnd/>
            <a:tailEnd/>
          </a:ln>
        </p:spPr>
        <p:txBody>
          <a:bodyPr wrap="none" anchor="ctr"/>
          <a:lstStyle>
            <a:lvl1pPr eaLnBrk="0" hangingPunct="0">
              <a:defRPr>
                <a:solidFill>
                  <a:schemeClr val="tx1"/>
                </a:solidFill>
                <a:latin typeface="SutonnyEMJ" pitchFamily="2" charset="0"/>
              </a:defRPr>
            </a:lvl1pPr>
            <a:lvl2pPr marL="742950" indent="-285750" eaLnBrk="0" hangingPunct="0">
              <a:defRPr>
                <a:solidFill>
                  <a:schemeClr val="tx1"/>
                </a:solidFill>
                <a:latin typeface="SutonnyEMJ" pitchFamily="2" charset="0"/>
              </a:defRPr>
            </a:lvl2pPr>
            <a:lvl3pPr marL="1143000" indent="-228600" eaLnBrk="0" hangingPunct="0">
              <a:defRPr>
                <a:solidFill>
                  <a:schemeClr val="tx1"/>
                </a:solidFill>
                <a:latin typeface="SutonnyEMJ" pitchFamily="2" charset="0"/>
              </a:defRPr>
            </a:lvl3pPr>
            <a:lvl4pPr marL="1600200" indent="-228600" eaLnBrk="0" hangingPunct="0">
              <a:defRPr>
                <a:solidFill>
                  <a:schemeClr val="tx1"/>
                </a:solidFill>
                <a:latin typeface="SutonnyEMJ" pitchFamily="2" charset="0"/>
              </a:defRPr>
            </a:lvl4pPr>
            <a:lvl5pPr marL="2057400" indent="-228600" eaLnBrk="0" hangingPunct="0">
              <a:defRPr>
                <a:solidFill>
                  <a:schemeClr val="tx1"/>
                </a:solidFill>
                <a:latin typeface="SutonnyEMJ" pitchFamily="2" charset="0"/>
              </a:defRPr>
            </a:lvl5pPr>
            <a:lvl6pPr marL="2514600" indent="-228600" eaLnBrk="0" fontAlgn="base" hangingPunct="0">
              <a:spcBef>
                <a:spcPct val="0"/>
              </a:spcBef>
              <a:spcAft>
                <a:spcPct val="0"/>
              </a:spcAft>
              <a:defRPr>
                <a:solidFill>
                  <a:schemeClr val="tx1"/>
                </a:solidFill>
                <a:latin typeface="SutonnyEMJ" pitchFamily="2" charset="0"/>
              </a:defRPr>
            </a:lvl6pPr>
            <a:lvl7pPr marL="2971800" indent="-228600" eaLnBrk="0" fontAlgn="base" hangingPunct="0">
              <a:spcBef>
                <a:spcPct val="0"/>
              </a:spcBef>
              <a:spcAft>
                <a:spcPct val="0"/>
              </a:spcAft>
              <a:defRPr>
                <a:solidFill>
                  <a:schemeClr val="tx1"/>
                </a:solidFill>
                <a:latin typeface="SutonnyEMJ" pitchFamily="2" charset="0"/>
              </a:defRPr>
            </a:lvl7pPr>
            <a:lvl8pPr marL="3429000" indent="-228600" eaLnBrk="0" fontAlgn="base" hangingPunct="0">
              <a:spcBef>
                <a:spcPct val="0"/>
              </a:spcBef>
              <a:spcAft>
                <a:spcPct val="0"/>
              </a:spcAft>
              <a:defRPr>
                <a:solidFill>
                  <a:schemeClr val="tx1"/>
                </a:solidFill>
                <a:latin typeface="SutonnyEMJ" pitchFamily="2" charset="0"/>
              </a:defRPr>
            </a:lvl8pPr>
            <a:lvl9pPr marL="3886200" indent="-228600" eaLnBrk="0" fontAlgn="base" hangingPunct="0">
              <a:spcBef>
                <a:spcPct val="0"/>
              </a:spcBef>
              <a:spcAft>
                <a:spcPct val="0"/>
              </a:spcAft>
              <a:defRPr>
                <a:solidFill>
                  <a:schemeClr val="tx1"/>
                </a:solidFill>
                <a:latin typeface="SutonnyEMJ" pitchFamily="2" charset="0"/>
              </a:defRPr>
            </a:lvl9pPr>
          </a:lstStyle>
          <a:p>
            <a:pPr eaLnBrk="1" hangingPunct="1"/>
            <a:endParaRPr lang="en-US"/>
          </a:p>
        </p:txBody>
      </p:sp>
      <p:sp>
        <p:nvSpPr>
          <p:cNvPr id="31756" name="WordArt 17"/>
          <p:cNvSpPr>
            <a:spLocks noChangeArrowheads="1" noChangeShapeType="1" noTextEdit="1"/>
          </p:cNvSpPr>
          <p:nvPr/>
        </p:nvSpPr>
        <p:spPr bwMode="auto">
          <a:xfrm rot="-1138003">
            <a:off x="3359150" y="333375"/>
            <a:ext cx="3455988" cy="1727200"/>
          </a:xfrm>
          <a:prstGeom prst="rect">
            <a:avLst/>
          </a:prstGeom>
        </p:spPr>
        <p:txBody>
          <a:bodyPr wrap="none" fromWordArt="1">
            <a:prstTxWarp prst="textWave1">
              <a:avLst>
                <a:gd name="adj1" fmla="val 13005"/>
                <a:gd name="adj2" fmla="val 0"/>
              </a:avLst>
            </a:prstTxWarp>
          </a:bodyPr>
          <a:lstStyle/>
          <a:p>
            <a:pPr algn="ctr"/>
            <a:r>
              <a:rPr lang="en-GB" sz="3600" b="1" kern="10">
                <a:ln w="9525">
                  <a:solidFill>
                    <a:srgbClr val="000000"/>
                  </a:solidFill>
                  <a:round/>
                  <a:headEnd/>
                  <a:tailEnd/>
                </a:ln>
                <a:solidFill>
                  <a:srgbClr val="FF0066"/>
                </a:solidFill>
                <a:effectLst>
                  <a:outerShdw sy="50000" kx="-2453608" rotWithShape="0">
                    <a:srgbClr val="868686">
                      <a:alpha val="50000"/>
                    </a:srgbClr>
                  </a:outerShdw>
                </a:effectLst>
                <a:latin typeface="SutonnyMJ" pitchFamily="2" charset="0"/>
              </a:rPr>
              <a:t>mevB</a:t>
            </a:r>
          </a:p>
        </p:txBody>
      </p:sp>
    </p:spTree>
    <p:extLst>
      <p:ext uri="{BB962C8B-B14F-4D97-AF65-F5344CB8AC3E}">
        <p14:creationId xmlns:p14="http://schemas.microsoft.com/office/powerpoint/2010/main" val="615576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96976"/>
            <a:ext cx="914400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title"/>
          </p:nvPr>
        </p:nvSpPr>
        <p:spPr>
          <a:xfrm>
            <a:off x="1524000" y="1"/>
            <a:ext cx="9144000" cy="1268413"/>
          </a:xfrm>
          <a:solidFill>
            <a:srgbClr val="FFFF00"/>
          </a:solidFill>
        </p:spPr>
        <p:txBody>
          <a:bodyPr/>
          <a:lstStyle/>
          <a:p>
            <a:pPr algn="ctr" eaLnBrk="1" hangingPunct="1">
              <a:defRPr/>
            </a:pPr>
            <a:r>
              <a:rPr lang="en-CA" sz="5400" b="1">
                <a:solidFill>
                  <a:srgbClr val="FF0066"/>
                </a:solidFill>
                <a:latin typeface="SutonnyMJ" pitchFamily="2" charset="0"/>
              </a:rPr>
              <a:t>cvV †NvlYv</a:t>
            </a:r>
          </a:p>
        </p:txBody>
      </p:sp>
      <p:sp>
        <p:nvSpPr>
          <p:cNvPr id="5123" name="Rectangle 3"/>
          <p:cNvSpPr>
            <a:spLocks noGrp="1" noChangeArrowheads="1"/>
          </p:cNvSpPr>
          <p:nvPr>
            <p:ph type="body" idx="1"/>
          </p:nvPr>
        </p:nvSpPr>
        <p:spPr>
          <a:xfrm>
            <a:off x="1524000" y="1412876"/>
            <a:ext cx="9144000" cy="5445125"/>
          </a:xfrm>
        </p:spPr>
        <p:txBody>
          <a:bodyPr/>
          <a:lstStyle/>
          <a:p>
            <a:pPr algn="ctr" eaLnBrk="1" hangingPunct="1">
              <a:buFontTx/>
              <a:buNone/>
              <a:defRPr/>
            </a:pPr>
            <a:r>
              <a:rPr lang="en-CA" sz="8000" dirty="0" err="1">
                <a:solidFill>
                  <a:srgbClr val="000000"/>
                </a:solidFill>
                <a:latin typeface="BrahmaputraMJ" pitchFamily="2" charset="0"/>
                <a:cs typeface="BrahmaputraMJ" pitchFamily="2" charset="0"/>
              </a:rPr>
              <a:t>HKZvb</a:t>
            </a:r>
            <a:endParaRPr lang="en-CA" sz="8000" dirty="0">
              <a:solidFill>
                <a:srgbClr val="000000"/>
              </a:solidFill>
              <a:latin typeface="BrahmaputraMJ" pitchFamily="2" charset="0"/>
              <a:cs typeface="BrahmaputraMJ" pitchFamily="2" charset="0"/>
            </a:endParaRPr>
          </a:p>
          <a:p>
            <a:pPr algn="ctr" eaLnBrk="1" hangingPunct="1">
              <a:buFontTx/>
              <a:buNone/>
              <a:defRPr/>
            </a:pPr>
            <a:r>
              <a:rPr lang="en-CA" sz="5400" dirty="0" err="1">
                <a:solidFill>
                  <a:srgbClr val="FF0066"/>
                </a:solidFill>
                <a:latin typeface="SutonnyMJ" pitchFamily="2" charset="0"/>
              </a:rPr>
              <a:t>iex›`ªbv</a:t>
            </a:r>
            <a:r>
              <a:rPr lang="en-CA" sz="5400" dirty="0">
                <a:solidFill>
                  <a:srgbClr val="FF0066"/>
                </a:solidFill>
                <a:latin typeface="SutonnyMJ" pitchFamily="2" charset="0"/>
              </a:rPr>
              <a:t>_ </a:t>
            </a:r>
            <a:r>
              <a:rPr lang="en-CA" sz="5400" dirty="0" err="1">
                <a:solidFill>
                  <a:srgbClr val="FF0066"/>
                </a:solidFill>
                <a:latin typeface="SutonnyMJ" pitchFamily="2" charset="0"/>
              </a:rPr>
              <a:t>VvKzi</a:t>
            </a:r>
            <a:endParaRPr lang="en-CA" sz="5400" dirty="0">
              <a:solidFill>
                <a:srgbClr val="FF0066"/>
              </a:solidFill>
              <a:latin typeface="SutonnyMJ" pitchFamily="2" charset="0"/>
            </a:endParaRPr>
          </a:p>
        </p:txBody>
      </p:sp>
      <p:pic>
        <p:nvPicPr>
          <p:cNvPr id="6149" name="Picture 5" descr="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573464"/>
            <a:ext cx="5795963"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inde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426" y="3573464"/>
            <a:ext cx="3059113"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5" descr="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3725864"/>
            <a:ext cx="5795963"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03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7172" name="Picture 4"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41438"/>
            <a:ext cx="914400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1558925" y="1"/>
            <a:ext cx="9144000" cy="1268413"/>
          </a:xfrm>
          <a:prstGeom prst="rect">
            <a:avLst/>
          </a:prstGeom>
          <a:solidFill>
            <a:srgbClr val="FFFF00"/>
          </a:solidFill>
          <a:ln w="9525">
            <a:noFill/>
            <a:miter lim="800000"/>
            <a:headEnd/>
            <a:tailEnd/>
          </a:ln>
          <a:effectLst/>
        </p:spPr>
        <p:txBody>
          <a:bodyPr anchor="ctr"/>
          <a:lstStyle/>
          <a:p>
            <a:pPr algn="ctr">
              <a:defRPr/>
            </a:pPr>
            <a:r>
              <a:rPr lang="en-CA" sz="5400" kern="0" dirty="0" err="1">
                <a:solidFill>
                  <a:srgbClr val="FF0066"/>
                </a:solidFill>
                <a:effectLst>
                  <a:outerShdw blurRad="38100" dist="38100" dir="2700000" algn="tl">
                    <a:srgbClr val="000000"/>
                  </a:outerShdw>
                </a:effectLst>
                <a:latin typeface="PinkiyMJ" pitchFamily="2" charset="0"/>
                <a:ea typeface="+mj-ea"/>
                <a:cs typeface="PinkiyMJ" pitchFamily="2" charset="0"/>
              </a:rPr>
              <a:t>cv‡Vi</a:t>
            </a:r>
            <a:r>
              <a:rPr lang="en-CA" sz="5400" kern="0" dirty="0">
                <a:solidFill>
                  <a:srgbClr val="FF0066"/>
                </a:solidFill>
                <a:effectLst>
                  <a:outerShdw blurRad="38100" dist="38100" dir="2700000" algn="tl">
                    <a:srgbClr val="000000"/>
                  </a:outerShdw>
                </a:effectLst>
                <a:latin typeface="PinkiyMJ" pitchFamily="2" charset="0"/>
                <a:ea typeface="+mj-ea"/>
                <a:cs typeface="PinkiyMJ" pitchFamily="2" charset="0"/>
              </a:rPr>
              <a:t> </a:t>
            </a:r>
            <a:r>
              <a:rPr lang="en-CA" sz="5400" kern="0" dirty="0" err="1">
                <a:solidFill>
                  <a:srgbClr val="FF0066"/>
                </a:solidFill>
                <a:effectLst>
                  <a:outerShdw blurRad="38100" dist="38100" dir="2700000" algn="tl">
                    <a:srgbClr val="000000"/>
                  </a:outerShdw>
                </a:effectLst>
                <a:latin typeface="PinkiyMJ" pitchFamily="2" charset="0"/>
                <a:ea typeface="+mj-ea"/>
                <a:cs typeface="PinkiyMJ" pitchFamily="2" charset="0"/>
              </a:rPr>
              <a:t>D‡Ïk</a:t>
            </a:r>
            <a:r>
              <a:rPr lang="en-US" sz="5400" kern="0" dirty="0">
                <a:solidFill>
                  <a:srgbClr val="FF0066"/>
                </a:solidFill>
                <a:effectLst>
                  <a:outerShdw blurRad="38100" dist="38100" dir="2700000" algn="tl">
                    <a:srgbClr val="000000"/>
                  </a:outerShdw>
                </a:effectLst>
                <a:latin typeface="PinkiyMJ" pitchFamily="2" charset="0"/>
                <a:ea typeface="+mj-ea"/>
                <a:cs typeface="PinkiyMJ" pitchFamily="2" charset="0"/>
              </a:rPr>
              <a:t>¨</a:t>
            </a:r>
          </a:p>
        </p:txBody>
      </p:sp>
      <p:sp>
        <p:nvSpPr>
          <p:cNvPr id="6" name="Rectangle 3"/>
          <p:cNvSpPr txBox="1">
            <a:spLocks noChangeArrowheads="1"/>
          </p:cNvSpPr>
          <p:nvPr/>
        </p:nvSpPr>
        <p:spPr bwMode="auto">
          <a:xfrm>
            <a:off x="1524000" y="1357314"/>
            <a:ext cx="9144000" cy="5500687"/>
          </a:xfrm>
          <a:prstGeom prst="rect">
            <a:avLst/>
          </a:prstGeom>
          <a:noFill/>
          <a:ln w="9525">
            <a:noFill/>
            <a:miter lim="800000"/>
            <a:headEnd/>
            <a:tailEnd/>
          </a:ln>
          <a:effectLst/>
        </p:spPr>
        <p:txBody>
          <a:bodyPr/>
          <a:lstStyle>
            <a:lvl1pPr marL="342900" indent="-342900" eaLnBrk="0" hangingPunct="0">
              <a:defRPr>
                <a:solidFill>
                  <a:schemeClr val="tx1"/>
                </a:solidFill>
                <a:latin typeface="SutonnyEMJ" pitchFamily="2" charset="0"/>
              </a:defRPr>
            </a:lvl1pPr>
            <a:lvl2pPr marL="742950" indent="-285750" eaLnBrk="0" hangingPunct="0">
              <a:defRPr>
                <a:solidFill>
                  <a:schemeClr val="tx1"/>
                </a:solidFill>
                <a:latin typeface="SutonnyEMJ" pitchFamily="2" charset="0"/>
              </a:defRPr>
            </a:lvl2pPr>
            <a:lvl3pPr marL="1143000" indent="-228600" eaLnBrk="0" hangingPunct="0">
              <a:defRPr>
                <a:solidFill>
                  <a:schemeClr val="tx1"/>
                </a:solidFill>
                <a:latin typeface="SutonnyEMJ" pitchFamily="2" charset="0"/>
              </a:defRPr>
            </a:lvl3pPr>
            <a:lvl4pPr marL="1600200" indent="-228600" eaLnBrk="0" hangingPunct="0">
              <a:defRPr>
                <a:solidFill>
                  <a:schemeClr val="tx1"/>
                </a:solidFill>
                <a:latin typeface="SutonnyEMJ" pitchFamily="2" charset="0"/>
              </a:defRPr>
            </a:lvl4pPr>
            <a:lvl5pPr marL="2057400" indent="-228600" eaLnBrk="0" hangingPunct="0">
              <a:defRPr>
                <a:solidFill>
                  <a:schemeClr val="tx1"/>
                </a:solidFill>
                <a:latin typeface="SutonnyEMJ" pitchFamily="2" charset="0"/>
              </a:defRPr>
            </a:lvl5pPr>
            <a:lvl6pPr marL="2514600" indent="-228600" eaLnBrk="0" fontAlgn="base" hangingPunct="0">
              <a:spcBef>
                <a:spcPct val="0"/>
              </a:spcBef>
              <a:spcAft>
                <a:spcPct val="0"/>
              </a:spcAft>
              <a:defRPr>
                <a:solidFill>
                  <a:schemeClr val="tx1"/>
                </a:solidFill>
                <a:latin typeface="SutonnyEMJ" pitchFamily="2" charset="0"/>
              </a:defRPr>
            </a:lvl6pPr>
            <a:lvl7pPr marL="2971800" indent="-228600" eaLnBrk="0" fontAlgn="base" hangingPunct="0">
              <a:spcBef>
                <a:spcPct val="0"/>
              </a:spcBef>
              <a:spcAft>
                <a:spcPct val="0"/>
              </a:spcAft>
              <a:defRPr>
                <a:solidFill>
                  <a:schemeClr val="tx1"/>
                </a:solidFill>
                <a:latin typeface="SutonnyEMJ" pitchFamily="2" charset="0"/>
              </a:defRPr>
            </a:lvl7pPr>
            <a:lvl8pPr marL="3429000" indent="-228600" eaLnBrk="0" fontAlgn="base" hangingPunct="0">
              <a:spcBef>
                <a:spcPct val="0"/>
              </a:spcBef>
              <a:spcAft>
                <a:spcPct val="0"/>
              </a:spcAft>
              <a:defRPr>
                <a:solidFill>
                  <a:schemeClr val="tx1"/>
                </a:solidFill>
                <a:latin typeface="SutonnyEMJ" pitchFamily="2" charset="0"/>
              </a:defRPr>
            </a:lvl8pPr>
            <a:lvl9pPr marL="3886200" indent="-228600" eaLnBrk="0" fontAlgn="base" hangingPunct="0">
              <a:spcBef>
                <a:spcPct val="0"/>
              </a:spcBef>
              <a:spcAft>
                <a:spcPct val="0"/>
              </a:spcAft>
              <a:defRPr>
                <a:solidFill>
                  <a:schemeClr val="tx1"/>
                </a:solidFill>
                <a:latin typeface="SutonnyEMJ" pitchFamily="2" charset="0"/>
              </a:defRPr>
            </a:lvl9pPr>
          </a:lstStyle>
          <a:p>
            <a:pPr eaLnBrk="1" hangingPunct="1">
              <a:spcBef>
                <a:spcPct val="20000"/>
              </a:spcBef>
              <a:buClr>
                <a:schemeClr val="hlink"/>
              </a:buClr>
              <a:buSzPct val="120000"/>
            </a:pPr>
            <a:r>
              <a:rPr lang="bn-IN" sz="4400">
                <a:solidFill>
                  <a:schemeClr val="tx2"/>
                </a:solidFill>
                <a:effectLst>
                  <a:outerShdw blurRad="38100" dist="38100" dir="2700000" algn="tl">
                    <a:srgbClr val="000000"/>
                  </a:outerShdw>
                </a:effectLst>
                <a:latin typeface="RinkiyMJ" pitchFamily="2" charset="0"/>
                <a:ea typeface="RinkiyMJ" pitchFamily="2" charset="0"/>
                <a:cs typeface="RinkiyMJ" pitchFamily="2" charset="0"/>
              </a:rPr>
              <a:t> </a:t>
            </a:r>
            <a:r>
              <a:rPr lang="en-CA" sz="4400">
                <a:solidFill>
                  <a:schemeClr val="tx2"/>
                </a:solidFill>
                <a:effectLst>
                  <a:outerShdw blurRad="38100" dist="38100" dir="2700000" algn="tl">
                    <a:srgbClr val="000000"/>
                  </a:outerShdw>
                </a:effectLst>
                <a:latin typeface="RinkiyMJ" pitchFamily="2" charset="0"/>
                <a:ea typeface="RinkiyMJ" pitchFamily="2" charset="0"/>
                <a:cs typeface="RinkiyMJ" pitchFamily="2" charset="0"/>
              </a:rPr>
              <a:t>K</a:t>
            </a:r>
            <a:r>
              <a:rPr lang="en-US" sz="4400">
                <a:solidFill>
                  <a:schemeClr val="tx2"/>
                </a:solidFill>
                <a:effectLst>
                  <a:outerShdw blurRad="38100" dist="38100" dir="2700000" algn="tl">
                    <a:srgbClr val="000000"/>
                  </a:outerShdw>
                </a:effectLst>
                <a:latin typeface="RinkiyMJ" pitchFamily="2" charset="0"/>
                <a:ea typeface="RinkiyMJ" pitchFamily="2" charset="0"/>
                <a:cs typeface="RinkiyMJ" pitchFamily="2" charset="0"/>
              </a:rPr>
              <a:t>. </a:t>
            </a:r>
            <a:r>
              <a:rPr lang="bn-BD" sz="3600">
                <a:solidFill>
                  <a:schemeClr val="tx2"/>
                </a:solidFill>
                <a:effectLst>
                  <a:outerShdw blurRad="38100" dist="38100" dir="2700000" algn="tl">
                    <a:srgbClr val="000000"/>
                  </a:outerShdw>
                </a:effectLst>
                <a:latin typeface="RinkiyMJ" pitchFamily="2" charset="0"/>
                <a:ea typeface="RinkiyMJ" pitchFamily="2" charset="0"/>
                <a:cs typeface="RinkiyMJ" pitchFamily="2" charset="0"/>
              </a:rPr>
              <a:t>লেখক পরিচিতি</a:t>
            </a:r>
            <a:r>
              <a:rPr lang="bn-BD" sz="4400">
                <a:solidFill>
                  <a:schemeClr val="tx2"/>
                </a:solidFill>
                <a:effectLst>
                  <a:outerShdw blurRad="38100" dist="38100" dir="2700000" algn="tl">
                    <a:srgbClr val="000000"/>
                  </a:outerShdw>
                </a:effectLst>
                <a:latin typeface="RinkiyMJ" pitchFamily="2" charset="0"/>
                <a:ea typeface="RinkiyMJ" pitchFamily="2" charset="0"/>
                <a:cs typeface="RinkiyMJ" pitchFamily="2" charset="0"/>
              </a:rPr>
              <a:t> </a:t>
            </a:r>
            <a:r>
              <a:rPr lang="en-US" sz="4400">
                <a:solidFill>
                  <a:schemeClr val="tx2"/>
                </a:solidFill>
                <a:effectLst>
                  <a:outerShdw blurRad="38100" dist="38100" dir="2700000" algn="tl">
                    <a:srgbClr val="000000"/>
                  </a:outerShdw>
                </a:effectLst>
                <a:latin typeface="RinkiyMJ" pitchFamily="2" charset="0"/>
                <a:ea typeface="RinkiyMJ" pitchFamily="2" charset="0"/>
                <a:cs typeface="RinkiyMJ" pitchFamily="2" charset="0"/>
              </a:rPr>
              <a:t>ej‡Z cvi‡e|</a:t>
            </a:r>
          </a:p>
          <a:p>
            <a:pPr eaLnBrk="1" hangingPunct="1">
              <a:spcBef>
                <a:spcPct val="20000"/>
              </a:spcBef>
              <a:buClr>
                <a:schemeClr val="hlink"/>
              </a:buClr>
              <a:buSzPct val="120000"/>
            </a:pPr>
            <a:r>
              <a:rPr lang="bn-IN" sz="4400">
                <a:solidFill>
                  <a:schemeClr val="tx2"/>
                </a:solidFill>
                <a:effectLst>
                  <a:outerShdw blurRad="38100" dist="38100" dir="2700000" algn="tl">
                    <a:srgbClr val="000000"/>
                  </a:outerShdw>
                </a:effectLst>
                <a:latin typeface="RinkiyMJ" pitchFamily="2" charset="0"/>
                <a:ea typeface="RinkiyMJ" pitchFamily="2" charset="0"/>
                <a:cs typeface="RinkiyMJ" pitchFamily="2" charset="0"/>
              </a:rPr>
              <a:t> </a:t>
            </a:r>
            <a:r>
              <a:rPr lang="en-US" sz="4000">
                <a:solidFill>
                  <a:schemeClr val="tx2"/>
                </a:solidFill>
                <a:effectLst>
                  <a:outerShdw blurRad="38100" dist="38100" dir="2700000" algn="tl">
                    <a:srgbClr val="000000"/>
                  </a:outerShdw>
                </a:effectLst>
                <a:latin typeface="RinkiyMJ" pitchFamily="2" charset="0"/>
                <a:ea typeface="RinkiyMJ" pitchFamily="2" charset="0"/>
                <a:cs typeface="RinkiyMJ" pitchFamily="2" charset="0"/>
              </a:rPr>
              <a:t>L. </a:t>
            </a:r>
            <a:r>
              <a:rPr lang="bn-IN" sz="4000">
                <a:solidFill>
                  <a:schemeClr val="tx2"/>
                </a:solidFill>
                <a:effectLst>
                  <a:outerShdw blurRad="38100" dist="38100" dir="2700000" algn="tl">
                    <a:srgbClr val="000000"/>
                  </a:outerShdw>
                </a:effectLst>
                <a:latin typeface="RinkiyMJ" pitchFamily="2" charset="0"/>
                <a:ea typeface="RinkiyMJ" pitchFamily="2" charset="0"/>
                <a:cs typeface="RinkiyMJ" pitchFamily="2" charset="0"/>
              </a:rPr>
              <a:t>কবির সাহিত্য পরিচয় সর্ম্পকে বলতে পারবে।</a:t>
            </a:r>
            <a:endParaRPr lang="bn-IN" sz="4400">
              <a:solidFill>
                <a:schemeClr val="tx2"/>
              </a:solidFill>
              <a:effectLst>
                <a:outerShdw blurRad="38100" dist="38100" dir="2700000" algn="tl">
                  <a:srgbClr val="000000"/>
                </a:outerShdw>
              </a:effectLst>
              <a:latin typeface="RinkiyMJ" pitchFamily="2" charset="0"/>
              <a:ea typeface="RinkiyMJ" pitchFamily="2" charset="0"/>
              <a:cs typeface="RinkiyMJ" pitchFamily="2" charset="0"/>
            </a:endParaRPr>
          </a:p>
          <a:p>
            <a:pPr eaLnBrk="1" hangingPunct="1">
              <a:spcBef>
                <a:spcPct val="20000"/>
              </a:spcBef>
              <a:buClr>
                <a:schemeClr val="hlink"/>
              </a:buClr>
              <a:buSzPct val="120000"/>
            </a:pPr>
            <a:r>
              <a:rPr lang="bn-IN" sz="4400">
                <a:solidFill>
                  <a:schemeClr val="tx2"/>
                </a:solidFill>
                <a:effectLst>
                  <a:outerShdw blurRad="38100" dist="38100" dir="2700000" algn="tl">
                    <a:srgbClr val="000000"/>
                  </a:outerShdw>
                </a:effectLst>
                <a:latin typeface="RinkiyMJ" pitchFamily="2" charset="0"/>
                <a:ea typeface="RinkiyMJ" pitchFamily="2" charset="0"/>
                <a:cs typeface="RinkiyMJ" pitchFamily="2" charset="0"/>
              </a:rPr>
              <a:t> </a:t>
            </a:r>
            <a:r>
              <a:rPr lang="bn-BD" sz="4000">
                <a:solidFill>
                  <a:schemeClr val="tx2"/>
                </a:solidFill>
                <a:effectLst>
                  <a:outerShdw blurRad="38100" dist="38100" dir="2700000" algn="tl">
                    <a:srgbClr val="000000"/>
                  </a:outerShdw>
                </a:effectLst>
                <a:latin typeface="RinkiyMJ" pitchFamily="2" charset="0"/>
                <a:ea typeface="Dotum" pitchFamily="34" charset="-127"/>
                <a:cs typeface="RinkiyMJ" pitchFamily="2" charset="0"/>
              </a:rPr>
              <a:t>গ</a:t>
            </a:r>
            <a:r>
              <a:rPr lang="en-US" sz="4000">
                <a:solidFill>
                  <a:schemeClr val="tx2"/>
                </a:solidFill>
                <a:effectLst>
                  <a:outerShdw blurRad="38100" dist="38100" dir="2700000" algn="tl">
                    <a:srgbClr val="000000"/>
                  </a:outerShdw>
                </a:effectLst>
                <a:latin typeface="RinkiyMJ" pitchFamily="2" charset="0"/>
                <a:ea typeface="Dotum" pitchFamily="34" charset="-127"/>
                <a:cs typeface="RinkiyMJ" pitchFamily="2" charset="0"/>
              </a:rPr>
              <a:t>.</a:t>
            </a:r>
            <a:r>
              <a:rPr lang="bn-IN" sz="4000">
                <a:solidFill>
                  <a:schemeClr val="tx2"/>
                </a:solidFill>
                <a:effectLst>
                  <a:outerShdw blurRad="38100" dist="38100" dir="2700000" algn="tl">
                    <a:srgbClr val="000000"/>
                  </a:outerShdw>
                </a:effectLst>
                <a:latin typeface="RinkiyMJ" pitchFamily="2" charset="0"/>
                <a:ea typeface="Dotum" pitchFamily="34" charset="-127"/>
                <a:cs typeface="RinkiyMJ" pitchFamily="2" charset="0"/>
              </a:rPr>
              <a:t> </a:t>
            </a:r>
            <a:r>
              <a:rPr lang="bn-BD" sz="4000">
                <a:solidFill>
                  <a:schemeClr val="tx2"/>
                </a:solidFill>
                <a:effectLst>
                  <a:outerShdw blurRad="38100" dist="38100" dir="2700000" algn="tl">
                    <a:srgbClr val="000000"/>
                  </a:outerShdw>
                </a:effectLst>
                <a:latin typeface="RinkiyMJ" pitchFamily="2" charset="0"/>
                <a:ea typeface="RinkiyMJ" pitchFamily="2" charset="0"/>
                <a:cs typeface="RinkiyMJ" pitchFamily="2" charset="0"/>
              </a:rPr>
              <a:t>জ্ঞান অ</a:t>
            </a:r>
            <a:r>
              <a:rPr lang="bn-IN" sz="4000">
                <a:solidFill>
                  <a:schemeClr val="tx2"/>
                </a:solidFill>
                <a:effectLst>
                  <a:outerShdw blurRad="38100" dist="38100" dir="2700000" algn="tl">
                    <a:srgbClr val="000000"/>
                  </a:outerShdw>
                </a:effectLst>
                <a:latin typeface="RinkiyMJ" pitchFamily="2" charset="0"/>
                <a:ea typeface="RinkiyMJ" pitchFamily="2" charset="0"/>
                <a:cs typeface="RinkiyMJ" pitchFamily="2" charset="0"/>
              </a:rPr>
              <a:t>র্জ</a:t>
            </a:r>
            <a:r>
              <a:rPr lang="bn-BD" sz="4000">
                <a:solidFill>
                  <a:schemeClr val="tx2"/>
                </a:solidFill>
                <a:effectLst>
                  <a:outerShdw blurRad="38100" dist="38100" dir="2700000" algn="tl">
                    <a:srgbClr val="000000"/>
                  </a:outerShdw>
                </a:effectLst>
                <a:latin typeface="RinkiyMJ" pitchFamily="2" charset="0"/>
                <a:ea typeface="RinkiyMJ" pitchFamily="2" charset="0"/>
                <a:cs typeface="RinkiyMJ" pitchFamily="2" charset="0"/>
              </a:rPr>
              <a:t>নের উপায় বলতে পারবে</a:t>
            </a:r>
            <a:r>
              <a:rPr lang="en-US" sz="4000">
                <a:solidFill>
                  <a:schemeClr val="tx2"/>
                </a:solidFill>
                <a:effectLst>
                  <a:outerShdw blurRad="38100" dist="38100" dir="2700000" algn="tl">
                    <a:srgbClr val="000000"/>
                  </a:outerShdw>
                </a:effectLst>
                <a:latin typeface="RinkiyMJ" pitchFamily="2" charset="0"/>
                <a:ea typeface="RinkiyMJ" pitchFamily="2" charset="0"/>
                <a:cs typeface="RinkiyMJ" pitchFamily="2" charset="0"/>
              </a:rPr>
              <a:t>|</a:t>
            </a:r>
            <a:endParaRPr lang="en-US" sz="4400">
              <a:solidFill>
                <a:schemeClr val="tx2"/>
              </a:solidFill>
              <a:effectLst>
                <a:outerShdw blurRad="38100" dist="38100" dir="2700000" algn="tl">
                  <a:srgbClr val="000000"/>
                </a:outerShdw>
              </a:effectLst>
              <a:latin typeface="RinkiyMJ" pitchFamily="2" charset="0"/>
              <a:ea typeface="RinkiyMJ" pitchFamily="2" charset="0"/>
              <a:cs typeface="RinkiyMJ" pitchFamily="2" charset="0"/>
            </a:endParaRPr>
          </a:p>
          <a:p>
            <a:pPr eaLnBrk="1" hangingPunct="1">
              <a:spcBef>
                <a:spcPct val="20000"/>
              </a:spcBef>
              <a:buClr>
                <a:schemeClr val="hlink"/>
              </a:buClr>
              <a:buSzPct val="120000"/>
            </a:pPr>
            <a:r>
              <a:rPr lang="bn-IN" sz="4000">
                <a:solidFill>
                  <a:schemeClr val="tx2"/>
                </a:solidFill>
                <a:effectLst>
                  <a:outerShdw blurRad="38100" dist="38100" dir="2700000" algn="tl">
                    <a:srgbClr val="000000"/>
                  </a:outerShdw>
                </a:effectLst>
                <a:latin typeface="RinkiyMJ" pitchFamily="2" charset="0"/>
                <a:ea typeface="RinkiyMJ" pitchFamily="2" charset="0"/>
                <a:cs typeface="RinkiyMJ" pitchFamily="2" charset="0"/>
              </a:rPr>
              <a:t> ঘ. </a:t>
            </a:r>
            <a:r>
              <a:rPr lang="bn-BD" sz="4000">
                <a:solidFill>
                  <a:schemeClr val="tx2"/>
                </a:solidFill>
                <a:effectLst>
                  <a:outerShdw blurRad="38100" dist="38100" dir="2700000" algn="tl">
                    <a:srgbClr val="000000"/>
                  </a:outerShdw>
                </a:effectLst>
                <a:latin typeface="RinkiyMJ" pitchFamily="2" charset="0"/>
                <a:ea typeface="RinkiyMJ" pitchFamily="2" charset="0"/>
                <a:cs typeface="RinkiyMJ" pitchFamily="2" charset="0"/>
              </a:rPr>
              <a:t>কবিতার বিষয়বস্তু বিশ্লেষণ করতে পারবে</a:t>
            </a:r>
            <a:r>
              <a:rPr lang="bn-IN" sz="4000">
                <a:solidFill>
                  <a:schemeClr val="tx2"/>
                </a:solidFill>
                <a:effectLst>
                  <a:outerShdw blurRad="38100" dist="38100" dir="2700000" algn="tl">
                    <a:srgbClr val="000000"/>
                  </a:outerShdw>
                </a:effectLst>
                <a:latin typeface="RinkiyMJ" pitchFamily="2" charset="0"/>
                <a:ea typeface="RinkiyMJ" pitchFamily="2" charset="0"/>
                <a:cs typeface="RinkiyMJ" pitchFamily="2" charset="0"/>
              </a:rPr>
              <a:t>।</a:t>
            </a:r>
          </a:p>
          <a:p>
            <a:pPr eaLnBrk="1" hangingPunct="1">
              <a:spcBef>
                <a:spcPct val="20000"/>
              </a:spcBef>
              <a:buClr>
                <a:schemeClr val="hlink"/>
              </a:buClr>
              <a:buSzPct val="120000"/>
            </a:pPr>
            <a:r>
              <a:rPr lang="bn-IN" sz="4000">
                <a:solidFill>
                  <a:schemeClr val="tx2"/>
                </a:solidFill>
                <a:effectLst>
                  <a:outerShdw blurRad="38100" dist="38100" dir="2700000" algn="tl">
                    <a:srgbClr val="000000"/>
                  </a:outerShdw>
                </a:effectLst>
                <a:latin typeface="RinkiyMJ" pitchFamily="2" charset="0"/>
                <a:ea typeface="RinkiyMJ" pitchFamily="2" charset="0"/>
                <a:cs typeface="RinkiyMJ" pitchFamily="2" charset="0"/>
              </a:rPr>
              <a:t>  ঙ. কবিতার সর্ম্পকে প্রশ্ন করতে পারবে।</a:t>
            </a:r>
          </a:p>
        </p:txBody>
      </p:sp>
    </p:spTree>
    <p:extLst>
      <p:ext uri="{BB962C8B-B14F-4D97-AF65-F5344CB8AC3E}">
        <p14:creationId xmlns:p14="http://schemas.microsoft.com/office/powerpoint/2010/main" val="4257336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sp>
        <p:nvSpPr>
          <p:cNvPr id="4" name="Title 1"/>
          <p:cNvSpPr txBox="1">
            <a:spLocks/>
          </p:cNvSpPr>
          <p:nvPr/>
        </p:nvSpPr>
        <p:spPr bwMode="auto">
          <a:xfrm>
            <a:off x="1981200" y="273050"/>
            <a:ext cx="4114800" cy="717550"/>
          </a:xfrm>
          <a:prstGeom prst="rect">
            <a:avLst/>
          </a:prstGeom>
          <a:noFill/>
          <a:ln w="9525">
            <a:noFill/>
            <a:miter lim="800000"/>
            <a:headEnd/>
            <a:tailEnd/>
          </a:ln>
          <a:effectLst/>
        </p:spPr>
        <p:txBody>
          <a:bodyPr anchor="ctr">
            <a:normAutofit fontScale="92500"/>
          </a:bodyPr>
          <a:lstStyle/>
          <a:p>
            <a:pPr eaLnBrk="0" hangingPunct="0">
              <a:defRPr/>
            </a:pPr>
            <a:r>
              <a:rPr lang="en-US" sz="4000" kern="0" dirty="0" err="1">
                <a:solidFill>
                  <a:srgbClr val="FF0000"/>
                </a:solidFill>
                <a:effectLst>
                  <a:outerShdw blurRad="38100" dist="38100" dir="2700000" algn="tl">
                    <a:srgbClr val="000000"/>
                  </a:outerShdw>
                </a:effectLst>
                <a:latin typeface="+mj-lt"/>
                <a:ea typeface="+mj-ea"/>
                <a:cs typeface="+mj-cs"/>
              </a:rPr>
              <a:t>জন্ম</a:t>
            </a:r>
            <a:r>
              <a:rPr lang="en-US" sz="4000" kern="0" dirty="0">
                <a:solidFill>
                  <a:srgbClr val="FF0000"/>
                </a:solidFill>
                <a:effectLst>
                  <a:outerShdw blurRad="38100" dist="38100" dir="2700000" algn="tl">
                    <a:srgbClr val="000000"/>
                  </a:outerShdw>
                </a:effectLst>
                <a:latin typeface="+mj-lt"/>
                <a:ea typeface="+mj-ea"/>
                <a:cs typeface="+mj-cs"/>
              </a:rPr>
              <a:t> ও </a:t>
            </a:r>
            <a:r>
              <a:rPr lang="en-US" sz="4000" kern="0" dirty="0" err="1">
                <a:solidFill>
                  <a:srgbClr val="FF0000"/>
                </a:solidFill>
                <a:effectLst>
                  <a:outerShdw blurRad="38100" dist="38100" dir="2700000" algn="tl">
                    <a:srgbClr val="000000"/>
                  </a:outerShdw>
                </a:effectLst>
                <a:latin typeface="+mj-lt"/>
                <a:ea typeface="+mj-ea"/>
                <a:cs typeface="+mj-cs"/>
              </a:rPr>
              <a:t>বংশ</a:t>
            </a:r>
            <a:r>
              <a:rPr lang="en-US" sz="4000" kern="0" dirty="0">
                <a:solidFill>
                  <a:srgbClr val="FF0000"/>
                </a:solidFill>
                <a:effectLst>
                  <a:outerShdw blurRad="38100" dist="38100" dir="2700000" algn="tl">
                    <a:srgbClr val="000000"/>
                  </a:outerShdw>
                </a:effectLst>
                <a:latin typeface="+mj-lt"/>
                <a:ea typeface="+mj-ea"/>
                <a:cs typeface="+mj-cs"/>
              </a:rPr>
              <a:t> </a:t>
            </a:r>
            <a:r>
              <a:rPr lang="en-US" sz="4000" kern="0" dirty="0" err="1">
                <a:solidFill>
                  <a:srgbClr val="FF0000"/>
                </a:solidFill>
                <a:effectLst>
                  <a:outerShdw blurRad="38100" dist="38100" dir="2700000" algn="tl">
                    <a:srgbClr val="000000"/>
                  </a:outerShdw>
                </a:effectLst>
                <a:latin typeface="+mj-lt"/>
                <a:ea typeface="+mj-ea"/>
                <a:cs typeface="+mj-cs"/>
              </a:rPr>
              <a:t>পরিচয়</a:t>
            </a:r>
            <a:endParaRPr lang="en-US" sz="4000" kern="0" dirty="0">
              <a:solidFill>
                <a:srgbClr val="FF0000"/>
              </a:solidFill>
              <a:effectLst>
                <a:outerShdw blurRad="38100" dist="38100" dir="2700000" algn="tl">
                  <a:srgbClr val="000000"/>
                </a:outerShdw>
              </a:effectLst>
              <a:latin typeface="+mj-lt"/>
              <a:ea typeface="+mj-ea"/>
              <a:cs typeface="+mj-cs"/>
            </a:endParaRPr>
          </a:p>
        </p:txBody>
      </p:sp>
      <p:pic>
        <p:nvPicPr>
          <p:cNvPr id="5" name="Content Placeholder 4" descr="GS11050924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33400"/>
            <a:ext cx="3505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3"/>
          <p:cNvSpPr txBox="1">
            <a:spLocks/>
          </p:cNvSpPr>
          <p:nvPr/>
        </p:nvSpPr>
        <p:spPr>
          <a:xfrm>
            <a:off x="1828800" y="990600"/>
            <a:ext cx="4953000" cy="5181600"/>
          </a:xfrm>
          <a:prstGeom prst="rect">
            <a:avLst/>
          </a:prstGeom>
        </p:spPr>
        <p:txBody>
          <a:bodyPr>
            <a:normAutofit fontScale="85000" lnSpcReduction="20000"/>
          </a:bodyPr>
          <a:lstStyle/>
          <a:p>
            <a:pPr marL="342900" indent="-342900" eaLnBrk="0" hangingPunct="0">
              <a:spcBef>
                <a:spcPct val="20000"/>
              </a:spcBef>
              <a:buClr>
                <a:schemeClr val="hlink"/>
              </a:buClr>
              <a:buSzPct val="120000"/>
              <a:buFontTx/>
              <a:buChar char="•"/>
              <a:defRPr/>
            </a:pPr>
            <a:r>
              <a:rPr lang="en-US" sz="4400" kern="0" dirty="0" err="1">
                <a:solidFill>
                  <a:srgbClr val="00B0F0"/>
                </a:solidFill>
                <a:effectLst>
                  <a:outerShdw blurRad="38100" dist="38100" dir="2700000" algn="tl">
                    <a:srgbClr val="000000"/>
                  </a:outerShdw>
                </a:effectLst>
              </a:rPr>
              <a:t>বাংলা</a:t>
            </a:r>
            <a:r>
              <a:rPr lang="en-US" sz="4400" kern="0" dirty="0">
                <a:solidFill>
                  <a:srgbClr val="00B0F0"/>
                </a:solidFill>
                <a:effectLst>
                  <a:outerShdw blurRad="38100" dist="38100" dir="2700000" algn="tl">
                    <a:srgbClr val="000000"/>
                  </a:outerShdw>
                </a:effectLst>
              </a:rPr>
              <a:t> ১২৬৮ </a:t>
            </a:r>
            <a:r>
              <a:rPr lang="en-US" sz="4400" kern="0" dirty="0" err="1">
                <a:solidFill>
                  <a:srgbClr val="00B0F0"/>
                </a:solidFill>
                <a:effectLst>
                  <a:outerShdw blurRad="38100" dist="38100" dir="2700000" algn="tl">
                    <a:srgbClr val="000000"/>
                  </a:outerShdw>
                </a:effectLst>
              </a:rPr>
              <a:t>বঙ্গাব্দের</a:t>
            </a:r>
            <a:r>
              <a:rPr lang="en-US" sz="4400" kern="0" dirty="0">
                <a:solidFill>
                  <a:srgbClr val="00B0F0"/>
                </a:solidFill>
                <a:effectLst>
                  <a:outerShdw blurRad="38100" dist="38100" dir="2700000" algn="tl">
                    <a:srgbClr val="000000"/>
                  </a:outerShdw>
                </a:effectLst>
              </a:rPr>
              <a:t> ২৫ </a:t>
            </a:r>
            <a:r>
              <a:rPr lang="en-US" sz="4400" kern="0" dirty="0" err="1">
                <a:solidFill>
                  <a:srgbClr val="00B0F0"/>
                </a:solidFill>
                <a:effectLst>
                  <a:outerShdw blurRad="38100" dist="38100" dir="2700000" algn="tl">
                    <a:srgbClr val="000000"/>
                  </a:outerShdw>
                </a:effectLst>
              </a:rPr>
              <a:t>বৈশাখ</a:t>
            </a:r>
            <a:r>
              <a:rPr lang="en-US" sz="4400" kern="0" dirty="0">
                <a:solidFill>
                  <a:srgbClr val="00B0F0"/>
                </a:solidFill>
                <a:effectLst>
                  <a:outerShdw blurRad="38100" dist="38100" dir="2700000" algn="tl">
                    <a:srgbClr val="000000"/>
                  </a:outerShdw>
                </a:effectLst>
              </a:rPr>
              <a:t> </a:t>
            </a:r>
          </a:p>
          <a:p>
            <a:pPr marL="342900" indent="-342900" eaLnBrk="0" hangingPunct="0">
              <a:spcBef>
                <a:spcPct val="20000"/>
              </a:spcBef>
              <a:buClr>
                <a:schemeClr val="hlink"/>
              </a:buClr>
              <a:buSzPct val="120000"/>
              <a:buFontTx/>
              <a:buChar char="•"/>
              <a:defRPr/>
            </a:pPr>
            <a:r>
              <a:rPr lang="en-US" sz="4400" kern="0" dirty="0">
                <a:effectLst>
                  <a:outerShdw blurRad="38100" dist="38100" dir="2700000" algn="tl">
                    <a:srgbClr val="000000"/>
                  </a:outerShdw>
                </a:effectLst>
              </a:rPr>
              <a:t>(১৮৬১ </a:t>
            </a:r>
            <a:r>
              <a:rPr lang="en-US" sz="4400" kern="0" dirty="0" err="1">
                <a:effectLst>
                  <a:outerShdw blurRad="38100" dist="38100" dir="2700000" algn="tl">
                    <a:srgbClr val="000000"/>
                  </a:outerShdw>
                </a:effectLst>
              </a:rPr>
              <a:t>সালের</a:t>
            </a:r>
            <a:r>
              <a:rPr lang="en-US" sz="4400" kern="0" dirty="0">
                <a:effectLst>
                  <a:outerShdw blurRad="38100" dist="38100" dir="2700000" algn="tl">
                    <a:srgbClr val="000000"/>
                  </a:outerShdw>
                </a:effectLst>
              </a:rPr>
              <a:t> ৭মে)</a:t>
            </a:r>
            <a:r>
              <a:rPr lang="en-US" sz="4400" kern="0" dirty="0" err="1">
                <a:effectLst>
                  <a:outerShdw blurRad="38100" dist="38100" dir="2700000" algn="tl">
                    <a:srgbClr val="000000"/>
                  </a:outerShdw>
                </a:effectLst>
              </a:rPr>
              <a:t>কলকাতার</a:t>
            </a:r>
            <a:r>
              <a:rPr lang="en-US" sz="4400" kern="0" dirty="0">
                <a:effectLst>
                  <a:outerShdw blurRad="38100" dist="38100" dir="2700000" algn="tl">
                    <a:srgbClr val="000000"/>
                  </a:outerShdw>
                </a:effectLst>
              </a:rPr>
              <a:t> </a:t>
            </a:r>
            <a:r>
              <a:rPr lang="en-US" sz="4400" kern="0" dirty="0" err="1">
                <a:effectLst>
                  <a:outerShdw blurRad="38100" dist="38100" dir="2700000" algn="tl">
                    <a:srgbClr val="000000"/>
                  </a:outerShdw>
                </a:effectLst>
              </a:rPr>
              <a:t>জোড়াসাকোঁর</a:t>
            </a:r>
            <a:r>
              <a:rPr lang="en-US" sz="4400" kern="0" dirty="0">
                <a:effectLst>
                  <a:outerShdw blurRad="38100" dist="38100" dir="2700000" algn="tl">
                    <a:srgbClr val="000000"/>
                  </a:outerShdw>
                </a:effectLst>
              </a:rPr>
              <a:t> </a:t>
            </a:r>
            <a:r>
              <a:rPr lang="en-US" sz="4400" kern="0" dirty="0" err="1">
                <a:effectLst>
                  <a:outerShdw blurRad="38100" dist="38100" dir="2700000" algn="tl">
                    <a:srgbClr val="000000"/>
                  </a:outerShdw>
                </a:effectLst>
              </a:rPr>
              <a:t>ঠাকুর</a:t>
            </a:r>
            <a:r>
              <a:rPr lang="en-US" sz="4400" kern="0" dirty="0">
                <a:effectLst>
                  <a:outerShdw blurRad="38100" dist="38100" dir="2700000" algn="tl">
                    <a:srgbClr val="000000"/>
                  </a:outerShdw>
                </a:effectLst>
              </a:rPr>
              <a:t> </a:t>
            </a:r>
            <a:r>
              <a:rPr lang="en-US" sz="4400" kern="0" dirty="0" err="1">
                <a:effectLst>
                  <a:outerShdw blurRad="38100" dist="38100" dir="2700000" algn="tl">
                    <a:srgbClr val="000000"/>
                  </a:outerShdw>
                </a:effectLst>
              </a:rPr>
              <a:t>পরিবারে</a:t>
            </a:r>
            <a:r>
              <a:rPr lang="en-US" sz="4400" kern="0" dirty="0">
                <a:effectLst>
                  <a:outerShdw blurRad="38100" dist="38100" dir="2700000" algn="tl">
                    <a:srgbClr val="000000"/>
                  </a:outerShdw>
                </a:effectLst>
              </a:rPr>
              <a:t> </a:t>
            </a:r>
            <a:r>
              <a:rPr lang="en-US" sz="4400" kern="0" dirty="0" err="1">
                <a:effectLst>
                  <a:outerShdw blurRad="38100" dist="38100" dir="2700000" algn="tl">
                    <a:srgbClr val="000000"/>
                  </a:outerShdw>
                </a:effectLst>
              </a:rPr>
              <a:t>তিনি</a:t>
            </a:r>
            <a:r>
              <a:rPr lang="en-US" sz="4400" kern="0" dirty="0">
                <a:effectLst>
                  <a:outerShdw blurRad="38100" dist="38100" dir="2700000" algn="tl">
                    <a:srgbClr val="000000"/>
                  </a:outerShdw>
                </a:effectLst>
              </a:rPr>
              <a:t> </a:t>
            </a:r>
            <a:r>
              <a:rPr lang="en-US" sz="4400" kern="0" dirty="0" err="1">
                <a:effectLst>
                  <a:outerShdw blurRad="38100" dist="38100" dir="2700000" algn="tl">
                    <a:srgbClr val="000000"/>
                  </a:outerShdw>
                </a:effectLst>
              </a:rPr>
              <a:t>জন্মগ্রহণ</a:t>
            </a:r>
            <a:r>
              <a:rPr lang="en-US" sz="4400" kern="0" dirty="0">
                <a:effectLst>
                  <a:outerShdw blurRad="38100" dist="38100" dir="2700000" algn="tl">
                    <a:srgbClr val="000000"/>
                  </a:outerShdw>
                </a:effectLst>
              </a:rPr>
              <a:t> </a:t>
            </a:r>
            <a:r>
              <a:rPr lang="en-US" sz="4400" kern="0" dirty="0" err="1">
                <a:effectLst>
                  <a:outerShdw blurRad="38100" dist="38100" dir="2700000" algn="tl">
                    <a:srgbClr val="000000"/>
                  </a:outerShdw>
                </a:effectLst>
              </a:rPr>
              <a:t>করেন</a:t>
            </a:r>
            <a:r>
              <a:rPr lang="en-US" sz="4400" kern="0" dirty="0">
                <a:effectLst>
                  <a:outerShdw blurRad="38100" dist="38100" dir="2700000" algn="tl">
                    <a:srgbClr val="000000"/>
                  </a:outerShdw>
                </a:effectLst>
              </a:rPr>
              <a:t>।</a:t>
            </a:r>
            <a:r>
              <a:rPr lang="bn-IN" sz="4400" kern="0" dirty="0">
                <a:effectLst>
                  <a:outerShdw blurRad="38100" dist="38100" dir="2700000" algn="tl">
                    <a:srgbClr val="000000"/>
                  </a:outerShdw>
                </a:effectLst>
              </a:rPr>
              <a:t>পিতা-দেবেন্দ্রনাথ ঠাকুর।মাতা-সারদা দেবী।মৃত্যু-১৩৪৮ বঙ্গাব্দে ২২ শ্রাবণ(১৯৪১ খ্রিঃ ৭ আগস্ট)   </a:t>
            </a:r>
            <a:endParaRPr lang="en-US" sz="4400" kern="0" dirty="0">
              <a:effectLst>
                <a:outerShdw blurRad="38100" dist="38100" dir="2700000" algn="tl">
                  <a:srgbClr val="000000"/>
                </a:outerShdw>
              </a:effectLst>
            </a:endParaRPr>
          </a:p>
        </p:txBody>
      </p:sp>
    </p:spTree>
    <p:extLst>
      <p:ext uri="{BB962C8B-B14F-4D97-AF65-F5344CB8AC3E}">
        <p14:creationId xmlns:p14="http://schemas.microsoft.com/office/powerpoint/2010/main" val="2438078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6">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p:cTn id="20"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6">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4)">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41438"/>
            <a:ext cx="914400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title"/>
          </p:nvPr>
        </p:nvSpPr>
        <p:spPr>
          <a:xfrm>
            <a:off x="1524000" y="0"/>
            <a:ext cx="9144000" cy="1341438"/>
          </a:xfrm>
          <a:solidFill>
            <a:srgbClr val="FFFF00"/>
          </a:solidFill>
        </p:spPr>
        <p:txBody>
          <a:bodyPr/>
          <a:lstStyle/>
          <a:p>
            <a:pPr algn="ctr" eaLnBrk="1" hangingPunct="1">
              <a:defRPr/>
            </a:pPr>
            <a:r>
              <a:rPr lang="en-CA" sz="5400" b="1" u="sng">
                <a:solidFill>
                  <a:srgbClr val="FF0066"/>
                </a:solidFill>
                <a:latin typeface="SutonnyMJ" pitchFamily="2" charset="0"/>
              </a:rPr>
              <a:t>Kwe cwiwPwZ</a:t>
            </a:r>
          </a:p>
        </p:txBody>
      </p:sp>
      <p:sp>
        <p:nvSpPr>
          <p:cNvPr id="7171" name="Rectangle 3"/>
          <p:cNvSpPr>
            <a:spLocks noGrp="1" noChangeArrowheads="1"/>
          </p:cNvSpPr>
          <p:nvPr>
            <p:ph type="body" idx="1"/>
          </p:nvPr>
        </p:nvSpPr>
        <p:spPr>
          <a:xfrm>
            <a:off x="1524000" y="1412876"/>
            <a:ext cx="9144000" cy="5445125"/>
          </a:xfrm>
        </p:spPr>
        <p:txBody>
          <a:bodyPr/>
          <a:lstStyle/>
          <a:p>
            <a:pPr eaLnBrk="1" hangingPunct="1">
              <a:buFontTx/>
              <a:buNone/>
              <a:defRPr/>
            </a:pPr>
            <a:endParaRPr lang="en-CA" smtClean="0">
              <a:latin typeface="SutonnyMJ" pitchFamily="2" charset="0"/>
            </a:endParaRPr>
          </a:p>
          <a:p>
            <a:pPr eaLnBrk="1" hangingPunct="1">
              <a:buFontTx/>
              <a:buNone/>
              <a:defRPr/>
            </a:pPr>
            <a:r>
              <a:rPr lang="en-CA" smtClean="0">
                <a:solidFill>
                  <a:srgbClr val="000000"/>
                </a:solidFill>
                <a:effectLst>
                  <a:outerShdw blurRad="38100" dist="38100" dir="2700000" algn="tl">
                    <a:srgbClr val="FFFFFF"/>
                  </a:outerShdw>
                </a:effectLst>
                <a:latin typeface="SutonnyMJ" pitchFamily="2" charset="0"/>
              </a:rPr>
              <a:t>Kwei Rxeb t</a:t>
            </a:r>
            <a:r>
              <a:rPr lang="en-CA" smtClean="0">
                <a:latin typeface="SutonnyMJ" pitchFamily="2" charset="0"/>
              </a:rPr>
              <a:t> </a:t>
            </a:r>
            <a:r>
              <a:rPr lang="en-CA" smtClean="0">
                <a:solidFill>
                  <a:schemeClr val="accent2"/>
                </a:solidFill>
                <a:latin typeface="SutonnyMJ" pitchFamily="2" charset="0"/>
              </a:rPr>
              <a:t>Rb¥ t</a:t>
            </a:r>
            <a:r>
              <a:rPr lang="en-CA" smtClean="0">
                <a:solidFill>
                  <a:srgbClr val="FF0066"/>
                </a:solidFill>
                <a:latin typeface="SutonnyMJ" pitchFamily="2" charset="0"/>
              </a:rPr>
              <a:t> 7 †g, 1861 wLªóvã ( 25 ˆekvL, 1268   </a:t>
            </a:r>
          </a:p>
          <a:p>
            <a:pPr eaLnBrk="1" hangingPunct="1">
              <a:buFontTx/>
              <a:buNone/>
              <a:defRPr/>
            </a:pPr>
            <a:r>
              <a:rPr lang="en-CA" smtClean="0">
                <a:solidFill>
                  <a:srgbClr val="FF0066"/>
                </a:solidFill>
                <a:latin typeface="SutonnyMJ" pitchFamily="2" charset="0"/>
              </a:rPr>
              <a:t>                 e½vã ) †Rvovmuv‡Kv, ‡KvjKvZv fviZ|</a:t>
            </a:r>
          </a:p>
          <a:p>
            <a:pPr eaLnBrk="1" hangingPunct="1">
              <a:buFontTx/>
              <a:buNone/>
              <a:defRPr/>
            </a:pPr>
            <a:r>
              <a:rPr lang="en-CA" smtClean="0">
                <a:solidFill>
                  <a:srgbClr val="000000"/>
                </a:solidFill>
                <a:effectLst>
                  <a:outerShdw blurRad="38100" dist="38100" dir="2700000" algn="tl">
                    <a:srgbClr val="FFFFFF"/>
                  </a:outerShdw>
                </a:effectLst>
                <a:latin typeface="SutonnyMJ" pitchFamily="2" charset="0"/>
              </a:rPr>
              <a:t>esk cwiPq t</a:t>
            </a:r>
            <a:r>
              <a:rPr lang="en-CA" smtClean="0">
                <a:latin typeface="SutonnyMJ" pitchFamily="2" charset="0"/>
              </a:rPr>
              <a:t> </a:t>
            </a:r>
            <a:r>
              <a:rPr lang="en-CA" smtClean="0">
                <a:solidFill>
                  <a:schemeClr val="accent2"/>
                </a:solidFill>
                <a:latin typeface="SutonnyMJ" pitchFamily="2" charset="0"/>
              </a:rPr>
              <a:t>wcZvi bvg t</a:t>
            </a:r>
            <a:r>
              <a:rPr lang="en-CA" smtClean="0">
                <a:solidFill>
                  <a:srgbClr val="FF0066"/>
                </a:solidFill>
                <a:latin typeface="SutonnyMJ" pitchFamily="2" charset="0"/>
              </a:rPr>
              <a:t> gnwl© †`‡e›`ªbv_ VvKzi|</a:t>
            </a:r>
          </a:p>
          <a:p>
            <a:pPr eaLnBrk="1" hangingPunct="1">
              <a:buFontTx/>
              <a:buNone/>
              <a:defRPr/>
            </a:pPr>
            <a:r>
              <a:rPr lang="en-CA" smtClean="0">
                <a:solidFill>
                  <a:srgbClr val="FF0066"/>
                </a:solidFill>
                <a:latin typeface="SutonnyMJ" pitchFamily="2" charset="0"/>
              </a:rPr>
              <a:t>			</a:t>
            </a:r>
            <a:r>
              <a:rPr lang="en-CA" smtClean="0">
                <a:solidFill>
                  <a:schemeClr val="accent2"/>
                </a:solidFill>
                <a:latin typeface="SutonnyMJ" pitchFamily="2" charset="0"/>
              </a:rPr>
              <a:t>gvZvi bvg t</a:t>
            </a:r>
            <a:r>
              <a:rPr lang="en-CA" smtClean="0">
                <a:solidFill>
                  <a:srgbClr val="FF0066"/>
                </a:solidFill>
                <a:latin typeface="SutonnyMJ" pitchFamily="2" charset="0"/>
              </a:rPr>
              <a:t> mvi`v †`ex|</a:t>
            </a:r>
          </a:p>
          <a:p>
            <a:pPr eaLnBrk="1" hangingPunct="1">
              <a:buFontTx/>
              <a:buNone/>
              <a:defRPr/>
            </a:pPr>
            <a:r>
              <a:rPr lang="en-CA" smtClean="0">
                <a:solidFill>
                  <a:srgbClr val="FF0066"/>
                </a:solidFill>
                <a:latin typeface="SutonnyMJ" pitchFamily="2" charset="0"/>
              </a:rPr>
              <a:t>		</a:t>
            </a:r>
          </a:p>
        </p:txBody>
      </p:sp>
      <p:pic>
        <p:nvPicPr>
          <p:cNvPr id="9221" name="Picture 5" descr="vc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221164"/>
            <a:ext cx="2484438"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df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439" y="4292600"/>
            <a:ext cx="244792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3338" y="4221164"/>
            <a:ext cx="2089150"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9" descr="j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3925" y="4221164"/>
            <a:ext cx="2051050"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021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25538"/>
            <a:ext cx="914400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title"/>
          </p:nvPr>
        </p:nvSpPr>
        <p:spPr>
          <a:xfrm>
            <a:off x="1524000" y="0"/>
            <a:ext cx="9144000" cy="1125538"/>
          </a:xfrm>
          <a:solidFill>
            <a:srgbClr val="FFFF00"/>
          </a:solidFill>
        </p:spPr>
        <p:txBody>
          <a:bodyPr/>
          <a:lstStyle/>
          <a:p>
            <a:pPr algn="ctr" eaLnBrk="1" hangingPunct="1"/>
            <a:r>
              <a:rPr lang="en-CA" sz="5400" b="1" u="sng">
                <a:solidFill>
                  <a:srgbClr val="FF0066"/>
                </a:solidFill>
                <a:latin typeface="ShaldaMJ" pitchFamily="2" charset="0"/>
                <a:ea typeface="ShaldaMJ" pitchFamily="2" charset="0"/>
                <a:cs typeface="ShaldaMJ" pitchFamily="2" charset="0"/>
              </a:rPr>
              <a:t>mvwnZ</a:t>
            </a:r>
            <a:r>
              <a:rPr lang="en-US" sz="5400" b="1" u="sng">
                <a:solidFill>
                  <a:srgbClr val="FF0066"/>
                </a:solidFill>
                <a:latin typeface="ShaldaMJ" pitchFamily="2" charset="0"/>
                <a:ea typeface="ShaldaMJ" pitchFamily="2" charset="0"/>
                <a:cs typeface="ShaldaMJ" pitchFamily="2" charset="0"/>
              </a:rPr>
              <a:t>¨ Kg©t</a:t>
            </a:r>
          </a:p>
        </p:txBody>
      </p:sp>
      <p:sp>
        <p:nvSpPr>
          <p:cNvPr id="8195" name="Rectangle 3"/>
          <p:cNvSpPr>
            <a:spLocks noGrp="1" noChangeArrowheads="1"/>
          </p:cNvSpPr>
          <p:nvPr>
            <p:ph type="body" idx="1"/>
          </p:nvPr>
        </p:nvSpPr>
        <p:spPr>
          <a:xfrm>
            <a:off x="1524000" y="1052514"/>
            <a:ext cx="9144000" cy="5805487"/>
          </a:xfrm>
          <a:solidFill>
            <a:schemeClr val="accent1"/>
          </a:solidFill>
        </p:spPr>
        <p:txBody>
          <a:bodyPr/>
          <a:lstStyle/>
          <a:p>
            <a:pPr eaLnBrk="1" hangingPunct="1">
              <a:buFontTx/>
              <a:buNone/>
              <a:defRPr/>
            </a:pPr>
            <a:endParaRPr lang="en-CA" dirty="0" smtClean="0">
              <a:latin typeface="SutonnyMJ" pitchFamily="2" charset="0"/>
            </a:endParaRPr>
          </a:p>
          <a:p>
            <a:pPr eaLnBrk="1" hangingPunct="1">
              <a:buFontTx/>
              <a:buNone/>
              <a:defRPr/>
            </a:pPr>
            <a:r>
              <a:rPr lang="en-CA" dirty="0" err="1" smtClean="0">
                <a:solidFill>
                  <a:srgbClr val="000000"/>
                </a:solidFill>
                <a:latin typeface="SutonnyMJ" pitchFamily="2" charset="0"/>
              </a:rPr>
              <a:t>Kve</a:t>
            </a:r>
            <a:r>
              <a:rPr lang="en-US" dirty="0" smtClean="0">
                <a:solidFill>
                  <a:srgbClr val="000000"/>
                </a:solidFill>
                <a:latin typeface="SutonnyMJ" pitchFamily="2" charset="0"/>
              </a:rPr>
              <a:t>¨ t </a:t>
            </a:r>
            <a:r>
              <a:rPr lang="en-US" dirty="0" err="1" smtClean="0">
                <a:solidFill>
                  <a:srgbClr val="000000"/>
                </a:solidFill>
                <a:latin typeface="SutonnyMJ" pitchFamily="2" charset="0"/>
              </a:rPr>
              <a:t>gvbmx</a:t>
            </a:r>
            <a:r>
              <a:rPr lang="en-US" dirty="0" smtClean="0">
                <a:solidFill>
                  <a:srgbClr val="000000"/>
                </a:solidFill>
                <a:latin typeface="SutonnyMJ" pitchFamily="2" charset="0"/>
              </a:rPr>
              <a:t>, †</a:t>
            </a:r>
            <a:r>
              <a:rPr lang="en-US" dirty="0" err="1" smtClean="0">
                <a:solidFill>
                  <a:srgbClr val="000000"/>
                </a:solidFill>
                <a:latin typeface="SutonnyMJ" pitchFamily="2" charset="0"/>
              </a:rPr>
              <a:t>mvbvi</a:t>
            </a:r>
            <a:r>
              <a:rPr lang="en-US" dirty="0" smtClean="0">
                <a:solidFill>
                  <a:srgbClr val="000000"/>
                </a:solidFill>
                <a:latin typeface="SutonnyMJ" pitchFamily="2" charset="0"/>
              </a:rPr>
              <a:t> </a:t>
            </a:r>
            <a:r>
              <a:rPr lang="en-US" dirty="0" err="1" smtClean="0">
                <a:solidFill>
                  <a:srgbClr val="000000"/>
                </a:solidFill>
                <a:latin typeface="SutonnyMJ" pitchFamily="2" charset="0"/>
              </a:rPr>
              <a:t>Zix</a:t>
            </a:r>
            <a:r>
              <a:rPr lang="en-US" dirty="0" smtClean="0">
                <a:solidFill>
                  <a:srgbClr val="000000"/>
                </a:solidFill>
                <a:latin typeface="SutonnyMJ" pitchFamily="2" charset="0"/>
              </a:rPr>
              <a:t>, </a:t>
            </a:r>
            <a:r>
              <a:rPr lang="en-US" dirty="0" err="1" smtClean="0">
                <a:solidFill>
                  <a:srgbClr val="000000"/>
                </a:solidFill>
                <a:latin typeface="SutonnyMJ" pitchFamily="2" charset="0"/>
              </a:rPr>
              <a:t>wPÎv</a:t>
            </a:r>
            <a:r>
              <a:rPr lang="en-US" dirty="0" smtClean="0">
                <a:solidFill>
                  <a:srgbClr val="000000"/>
                </a:solidFill>
                <a:latin typeface="SutonnyMJ" pitchFamily="2" charset="0"/>
              </a:rPr>
              <a:t>, ˆ</a:t>
            </a:r>
            <a:r>
              <a:rPr lang="en-US" dirty="0" err="1" smtClean="0">
                <a:solidFill>
                  <a:srgbClr val="000000"/>
                </a:solidFill>
                <a:latin typeface="SutonnyMJ" pitchFamily="2" charset="0"/>
              </a:rPr>
              <a:t>PZvwj</a:t>
            </a:r>
            <a:r>
              <a:rPr lang="en-US" dirty="0" smtClean="0">
                <a:solidFill>
                  <a:srgbClr val="000000"/>
                </a:solidFill>
                <a:latin typeface="SutonnyMJ" pitchFamily="2" charset="0"/>
              </a:rPr>
              <a:t>, </a:t>
            </a:r>
            <a:r>
              <a:rPr lang="en-US" dirty="0" err="1" smtClean="0">
                <a:solidFill>
                  <a:srgbClr val="000000"/>
                </a:solidFill>
                <a:latin typeface="SutonnyMJ" pitchFamily="2" charset="0"/>
              </a:rPr>
              <a:t>MxZvÄwj</a:t>
            </a:r>
            <a:r>
              <a:rPr lang="en-US" dirty="0" smtClean="0">
                <a:solidFill>
                  <a:srgbClr val="000000"/>
                </a:solidFill>
                <a:latin typeface="SutonnyMJ" pitchFamily="2" charset="0"/>
              </a:rPr>
              <a:t>, </a:t>
            </a:r>
            <a:r>
              <a:rPr lang="en-US" dirty="0" err="1" smtClean="0">
                <a:solidFill>
                  <a:srgbClr val="000000"/>
                </a:solidFill>
                <a:latin typeface="SutonnyMJ" pitchFamily="2" charset="0"/>
              </a:rPr>
              <a:t>ejvKv</a:t>
            </a:r>
            <a:r>
              <a:rPr lang="en-US" dirty="0" smtClean="0">
                <a:solidFill>
                  <a:srgbClr val="000000"/>
                </a:solidFill>
                <a:latin typeface="SutonnyMJ" pitchFamily="2" charset="0"/>
              </a:rPr>
              <a:t>, ¶</a:t>
            </a:r>
            <a:r>
              <a:rPr lang="en-US" dirty="0" err="1" smtClean="0">
                <a:solidFill>
                  <a:srgbClr val="000000"/>
                </a:solidFill>
                <a:latin typeface="SutonnyMJ" pitchFamily="2" charset="0"/>
              </a:rPr>
              <a:t>wYKv,‡kl‡jLv</a:t>
            </a:r>
            <a:r>
              <a:rPr lang="en-US" dirty="0" smtClean="0">
                <a:solidFill>
                  <a:srgbClr val="000000"/>
                </a:solidFill>
                <a:latin typeface="SutonnyMJ" pitchFamily="2" charset="0"/>
              </a:rPr>
              <a:t>, ‡</a:t>
            </a:r>
            <a:r>
              <a:rPr lang="en-US" dirty="0" err="1" smtClean="0">
                <a:solidFill>
                  <a:srgbClr val="000000"/>
                </a:solidFill>
                <a:latin typeface="SutonnyMJ" pitchFamily="2" charset="0"/>
              </a:rPr>
              <a:t>muRywZ</a:t>
            </a:r>
            <a:r>
              <a:rPr lang="en-US" dirty="0" smtClean="0">
                <a:solidFill>
                  <a:srgbClr val="000000"/>
                </a:solidFill>
                <a:latin typeface="SutonnyMJ" pitchFamily="2" charset="0"/>
              </a:rPr>
              <a:t>, ˆ</a:t>
            </a:r>
            <a:r>
              <a:rPr lang="en-US" dirty="0" err="1" smtClean="0">
                <a:solidFill>
                  <a:srgbClr val="000000"/>
                </a:solidFill>
                <a:latin typeface="SutonnyMJ" pitchFamily="2" charset="0"/>
              </a:rPr>
              <a:t>b‡e</a:t>
            </a:r>
            <a:r>
              <a:rPr lang="en-US" dirty="0" smtClean="0">
                <a:solidFill>
                  <a:srgbClr val="000000"/>
                </a:solidFill>
                <a:latin typeface="SutonnyMJ" pitchFamily="2" charset="0"/>
              </a:rPr>
              <a:t>`¨, </a:t>
            </a:r>
            <a:r>
              <a:rPr lang="en-US" dirty="0" err="1" smtClean="0">
                <a:solidFill>
                  <a:srgbClr val="000000"/>
                </a:solidFill>
                <a:latin typeface="SutonnyMJ" pitchFamily="2" charset="0"/>
              </a:rPr>
              <a:t>cybð</a:t>
            </a:r>
            <a:r>
              <a:rPr lang="en-US" dirty="0" smtClean="0">
                <a:solidFill>
                  <a:srgbClr val="000000"/>
                </a:solidFill>
                <a:latin typeface="SutonnyMJ" pitchFamily="2" charset="0"/>
              </a:rPr>
              <a:t>, </a:t>
            </a:r>
            <a:r>
              <a:rPr lang="en-US" dirty="0" err="1" smtClean="0">
                <a:solidFill>
                  <a:srgbClr val="000000"/>
                </a:solidFill>
                <a:latin typeface="SutonnyMJ" pitchFamily="2" charset="0"/>
              </a:rPr>
              <a:t>c~iex</a:t>
            </a:r>
            <a:r>
              <a:rPr lang="en-US" dirty="0" smtClean="0">
                <a:solidFill>
                  <a:srgbClr val="000000"/>
                </a:solidFill>
                <a:latin typeface="SutonnyMJ" pitchFamily="2" charset="0"/>
              </a:rPr>
              <a:t>, </a:t>
            </a:r>
            <a:r>
              <a:rPr lang="en-US" dirty="0" err="1" smtClean="0">
                <a:solidFill>
                  <a:srgbClr val="000000"/>
                </a:solidFill>
                <a:latin typeface="SutonnyMJ" pitchFamily="2" charset="0"/>
              </a:rPr>
              <a:t>Rb¥w`‡b</a:t>
            </a:r>
            <a:r>
              <a:rPr lang="en-US" dirty="0" smtClean="0">
                <a:solidFill>
                  <a:srgbClr val="000000"/>
                </a:solidFill>
                <a:latin typeface="SutonnyMJ" pitchFamily="2" charset="0"/>
              </a:rPr>
              <a:t>|</a:t>
            </a:r>
          </a:p>
          <a:p>
            <a:pPr eaLnBrk="1" hangingPunct="1">
              <a:buFontTx/>
              <a:buNone/>
              <a:defRPr/>
            </a:pPr>
            <a:r>
              <a:rPr lang="en-US" dirty="0" err="1" smtClean="0">
                <a:solidFill>
                  <a:srgbClr val="000000"/>
                </a:solidFill>
                <a:latin typeface="SutonnyMJ" pitchFamily="2" charset="0"/>
              </a:rPr>
              <a:t>Dcb¨vm</a:t>
            </a:r>
            <a:r>
              <a:rPr lang="en-US" dirty="0" smtClean="0">
                <a:solidFill>
                  <a:srgbClr val="000000"/>
                </a:solidFill>
                <a:latin typeface="SutonnyMJ" pitchFamily="2" charset="0"/>
              </a:rPr>
              <a:t> t †</a:t>
            </a:r>
            <a:r>
              <a:rPr lang="en-US" dirty="0" err="1" smtClean="0">
                <a:solidFill>
                  <a:srgbClr val="000000"/>
                </a:solidFill>
                <a:latin typeface="SutonnyMJ" pitchFamily="2" charset="0"/>
              </a:rPr>
              <a:t>Mviv</a:t>
            </a:r>
            <a:r>
              <a:rPr lang="en-US" dirty="0" smtClean="0">
                <a:solidFill>
                  <a:srgbClr val="000000"/>
                </a:solidFill>
                <a:latin typeface="SutonnyMJ" pitchFamily="2" charset="0"/>
              </a:rPr>
              <a:t>, </a:t>
            </a:r>
            <a:r>
              <a:rPr lang="en-US" dirty="0" err="1" smtClean="0">
                <a:solidFill>
                  <a:srgbClr val="000000"/>
                </a:solidFill>
                <a:latin typeface="SutonnyMJ" pitchFamily="2" charset="0"/>
              </a:rPr>
              <a:t>N‡i-evB‡i</a:t>
            </a:r>
            <a:r>
              <a:rPr lang="en-US" dirty="0" smtClean="0">
                <a:solidFill>
                  <a:srgbClr val="000000"/>
                </a:solidFill>
                <a:latin typeface="SutonnyMJ" pitchFamily="2" charset="0"/>
              </a:rPr>
              <a:t>, PZzi½, †</a:t>
            </a:r>
            <a:r>
              <a:rPr lang="en-US" dirty="0" err="1" smtClean="0">
                <a:solidFill>
                  <a:srgbClr val="000000"/>
                </a:solidFill>
                <a:latin typeface="SutonnyMJ" pitchFamily="2" charset="0"/>
              </a:rPr>
              <a:t>Pv‡Li</a:t>
            </a:r>
            <a:r>
              <a:rPr lang="en-US" dirty="0" smtClean="0">
                <a:solidFill>
                  <a:srgbClr val="000000"/>
                </a:solidFill>
                <a:latin typeface="SutonnyMJ" pitchFamily="2" charset="0"/>
              </a:rPr>
              <a:t> </a:t>
            </a:r>
            <a:r>
              <a:rPr lang="en-US" dirty="0" err="1" smtClean="0">
                <a:solidFill>
                  <a:srgbClr val="000000"/>
                </a:solidFill>
                <a:latin typeface="SutonnyMJ" pitchFamily="2" charset="0"/>
              </a:rPr>
              <a:t>evwj</a:t>
            </a:r>
            <a:r>
              <a:rPr lang="en-US" dirty="0" smtClean="0">
                <a:solidFill>
                  <a:srgbClr val="000000"/>
                </a:solidFill>
                <a:latin typeface="SutonnyMJ" pitchFamily="2" charset="0"/>
              </a:rPr>
              <a:t>, ‡</a:t>
            </a:r>
            <a:r>
              <a:rPr lang="en-US" dirty="0" err="1" smtClean="0">
                <a:solidFill>
                  <a:srgbClr val="000000"/>
                </a:solidFill>
                <a:latin typeface="SutonnyMJ" pitchFamily="2" charset="0"/>
              </a:rPr>
              <a:t>bŠKvWzwe</a:t>
            </a:r>
            <a:r>
              <a:rPr lang="en-US" dirty="0" smtClean="0">
                <a:solidFill>
                  <a:srgbClr val="000000"/>
                </a:solidFill>
                <a:latin typeface="SutonnyMJ" pitchFamily="2" charset="0"/>
              </a:rPr>
              <a:t>,   </a:t>
            </a:r>
          </a:p>
          <a:p>
            <a:pPr eaLnBrk="1" hangingPunct="1">
              <a:buFontTx/>
              <a:buNone/>
              <a:defRPr/>
            </a:pPr>
            <a:r>
              <a:rPr lang="en-US" dirty="0" smtClean="0">
                <a:solidFill>
                  <a:srgbClr val="000000"/>
                </a:solidFill>
                <a:latin typeface="SutonnyMJ" pitchFamily="2" charset="0"/>
              </a:rPr>
              <a:t>             †</a:t>
            </a:r>
            <a:r>
              <a:rPr lang="en-US" dirty="0" err="1" smtClean="0">
                <a:solidFill>
                  <a:srgbClr val="000000"/>
                </a:solidFill>
                <a:latin typeface="SutonnyMJ" pitchFamily="2" charset="0"/>
              </a:rPr>
              <a:t>hvMv‡hvM</a:t>
            </a:r>
            <a:r>
              <a:rPr lang="en-US" dirty="0" smtClean="0">
                <a:solidFill>
                  <a:srgbClr val="000000"/>
                </a:solidFill>
                <a:latin typeface="SutonnyMJ" pitchFamily="2" charset="0"/>
              </a:rPr>
              <a:t>, </a:t>
            </a:r>
            <a:r>
              <a:rPr lang="en-US" dirty="0" err="1" smtClean="0">
                <a:solidFill>
                  <a:srgbClr val="000000"/>
                </a:solidFill>
                <a:latin typeface="SutonnyMJ" pitchFamily="2" charset="0"/>
              </a:rPr>
              <a:t>ivRwl</a:t>
            </a:r>
            <a:r>
              <a:rPr lang="en-US" dirty="0" smtClean="0">
                <a:solidFill>
                  <a:srgbClr val="000000"/>
                </a:solidFill>
                <a:latin typeface="SutonnyMJ" pitchFamily="2" charset="0"/>
              </a:rPr>
              <a:t>©, ‡</a:t>
            </a:r>
            <a:r>
              <a:rPr lang="en-US" dirty="0" err="1" smtClean="0">
                <a:solidFill>
                  <a:srgbClr val="000000"/>
                </a:solidFill>
                <a:latin typeface="SutonnyMJ" pitchFamily="2" charset="0"/>
              </a:rPr>
              <a:t>k‡li</a:t>
            </a:r>
            <a:r>
              <a:rPr lang="en-US" dirty="0" smtClean="0">
                <a:solidFill>
                  <a:srgbClr val="000000"/>
                </a:solidFill>
                <a:latin typeface="SutonnyMJ" pitchFamily="2" charset="0"/>
              </a:rPr>
              <a:t> </a:t>
            </a:r>
            <a:r>
              <a:rPr lang="en-US" dirty="0" err="1" smtClean="0">
                <a:solidFill>
                  <a:srgbClr val="000000"/>
                </a:solidFill>
                <a:latin typeface="SutonnyMJ" pitchFamily="2" charset="0"/>
              </a:rPr>
              <a:t>KweZv</a:t>
            </a:r>
            <a:r>
              <a:rPr lang="en-US" dirty="0" smtClean="0">
                <a:solidFill>
                  <a:srgbClr val="000000"/>
                </a:solidFill>
                <a:latin typeface="SutonnyMJ" pitchFamily="2" charset="0"/>
              </a:rPr>
              <a:t>|</a:t>
            </a:r>
          </a:p>
          <a:p>
            <a:pPr eaLnBrk="1" hangingPunct="1">
              <a:buFontTx/>
              <a:buNone/>
              <a:defRPr/>
            </a:pPr>
            <a:r>
              <a:rPr lang="en-US" dirty="0" smtClean="0">
                <a:latin typeface="SutonnyMJ" pitchFamily="2" charset="0"/>
              </a:rPr>
              <a:t>		</a:t>
            </a:r>
          </a:p>
        </p:txBody>
      </p:sp>
      <p:pic>
        <p:nvPicPr>
          <p:cNvPr id="10245" name="Picture 5" descr="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8025" y="4076700"/>
            <a:ext cx="22669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413" y="4149726"/>
            <a:ext cx="20891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9" descr="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105276"/>
            <a:ext cx="208915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0" descr="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1951" y="4149726"/>
            <a:ext cx="2195513"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492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52514"/>
            <a:ext cx="9144000"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1524000" y="1"/>
            <a:ext cx="9144000" cy="1052513"/>
          </a:xfrm>
          <a:solidFill>
            <a:srgbClr val="FFFF00"/>
          </a:solidFill>
        </p:spPr>
        <p:txBody>
          <a:bodyPr/>
          <a:lstStyle/>
          <a:p>
            <a:pPr algn="ctr" eaLnBrk="1" hangingPunct="1"/>
            <a:r>
              <a:rPr lang="en-CA" sz="5400" b="1" u="sng">
                <a:solidFill>
                  <a:srgbClr val="FF0066"/>
                </a:solidFill>
                <a:latin typeface="ShaldaMJ" pitchFamily="2" charset="0"/>
                <a:ea typeface="ShaldaMJ" pitchFamily="2" charset="0"/>
                <a:cs typeface="ShaldaMJ" pitchFamily="2" charset="0"/>
              </a:rPr>
              <a:t>mvwnZ</a:t>
            </a:r>
            <a:r>
              <a:rPr lang="en-US" sz="5400" b="1" u="sng">
                <a:solidFill>
                  <a:srgbClr val="FF0066"/>
                </a:solidFill>
                <a:latin typeface="ShaldaMJ" pitchFamily="2" charset="0"/>
                <a:ea typeface="ShaldaMJ" pitchFamily="2" charset="0"/>
                <a:cs typeface="ShaldaMJ" pitchFamily="2" charset="0"/>
              </a:rPr>
              <a:t>¨ Kg© t</a:t>
            </a:r>
            <a:endParaRPr lang="en-CA" sz="5400" b="1" u="sng">
              <a:solidFill>
                <a:srgbClr val="FF0066"/>
              </a:solidFill>
              <a:latin typeface="ShaldaMJ" pitchFamily="2" charset="0"/>
              <a:ea typeface="ShaldaMJ" pitchFamily="2" charset="0"/>
              <a:cs typeface="ShaldaMJ" pitchFamily="2" charset="0"/>
            </a:endParaRPr>
          </a:p>
        </p:txBody>
      </p:sp>
      <p:sp>
        <p:nvSpPr>
          <p:cNvPr id="11267" name="Rectangle 3"/>
          <p:cNvSpPr>
            <a:spLocks noGrp="1" noChangeArrowheads="1"/>
          </p:cNvSpPr>
          <p:nvPr>
            <p:ph type="body" idx="1"/>
          </p:nvPr>
        </p:nvSpPr>
        <p:spPr>
          <a:xfrm>
            <a:off x="1524000" y="1125538"/>
            <a:ext cx="9144000" cy="5732462"/>
          </a:xfrm>
        </p:spPr>
        <p:txBody>
          <a:bodyPr/>
          <a:lstStyle/>
          <a:p>
            <a:pPr algn="just" eaLnBrk="1" hangingPunct="1">
              <a:buFontTx/>
              <a:buNone/>
              <a:defRPr/>
            </a:pPr>
            <a:r>
              <a:rPr lang="en-CA" dirty="0" smtClean="0">
                <a:solidFill>
                  <a:srgbClr val="FF0066"/>
                </a:solidFill>
                <a:latin typeface="SutonnyMJ" pitchFamily="2" charset="0"/>
              </a:rPr>
              <a:t>    </a:t>
            </a:r>
            <a:r>
              <a:rPr lang="en-CA" dirty="0" err="1" smtClean="0">
                <a:solidFill>
                  <a:srgbClr val="FF0066"/>
                </a:solidFill>
                <a:latin typeface="SutonnyMJ" pitchFamily="2" charset="0"/>
              </a:rPr>
              <a:t>Kve</a:t>
            </a:r>
            <a:r>
              <a:rPr lang="en-US" dirty="0" smtClean="0">
                <a:solidFill>
                  <a:srgbClr val="FF0066"/>
                </a:solidFill>
                <a:latin typeface="SutonnyMJ" pitchFamily="2" charset="0"/>
              </a:rPr>
              <a:t>¨ </a:t>
            </a:r>
            <a:r>
              <a:rPr lang="en-US" dirty="0" err="1" smtClean="0">
                <a:solidFill>
                  <a:srgbClr val="FF0066"/>
                </a:solidFill>
                <a:latin typeface="SutonnyMJ" pitchFamily="2" charset="0"/>
              </a:rPr>
              <a:t>bvU</a:t>
            </a:r>
            <a:r>
              <a:rPr lang="en-US" dirty="0" smtClean="0">
                <a:solidFill>
                  <a:srgbClr val="FF0066"/>
                </a:solidFill>
                <a:latin typeface="SutonnyMJ" pitchFamily="2" charset="0"/>
              </a:rPr>
              <a:t>¨ t wPÎv½`v, </a:t>
            </a:r>
            <a:r>
              <a:rPr lang="en-US" dirty="0" err="1" smtClean="0">
                <a:solidFill>
                  <a:srgbClr val="FF0066"/>
                </a:solidFill>
                <a:latin typeface="SutonnyMJ" pitchFamily="2" charset="0"/>
              </a:rPr>
              <a:t>wemR©b</a:t>
            </a:r>
            <a:r>
              <a:rPr lang="en-US" dirty="0" smtClean="0">
                <a:solidFill>
                  <a:srgbClr val="FF0066"/>
                </a:solidFill>
                <a:latin typeface="SutonnyMJ" pitchFamily="2" charset="0"/>
              </a:rPr>
              <a:t>, </a:t>
            </a:r>
            <a:r>
              <a:rPr lang="en-US" dirty="0" err="1" smtClean="0">
                <a:solidFill>
                  <a:srgbClr val="FF0066"/>
                </a:solidFill>
                <a:latin typeface="SutonnyMJ" pitchFamily="2" charset="0"/>
              </a:rPr>
              <a:t>ivRv</a:t>
            </a:r>
            <a:r>
              <a:rPr lang="en-US" dirty="0" smtClean="0">
                <a:solidFill>
                  <a:srgbClr val="FF0066"/>
                </a:solidFill>
                <a:latin typeface="SutonnyMJ" pitchFamily="2" charset="0"/>
              </a:rPr>
              <a:t> I </a:t>
            </a:r>
            <a:r>
              <a:rPr lang="en-US" dirty="0" err="1" smtClean="0">
                <a:solidFill>
                  <a:srgbClr val="FF0066"/>
                </a:solidFill>
                <a:latin typeface="SutonnyMJ" pitchFamily="2" charset="0"/>
              </a:rPr>
              <a:t>ivbx</a:t>
            </a:r>
            <a:r>
              <a:rPr lang="en-US" dirty="0" smtClean="0">
                <a:solidFill>
                  <a:srgbClr val="FF0066"/>
                </a:solidFill>
                <a:latin typeface="SutonnyMJ" pitchFamily="2" charset="0"/>
              </a:rPr>
              <a:t> </a:t>
            </a:r>
            <a:r>
              <a:rPr lang="en-US" dirty="0" err="1" smtClean="0">
                <a:solidFill>
                  <a:srgbClr val="FF0066"/>
                </a:solidFill>
                <a:latin typeface="SutonnyMJ" pitchFamily="2" charset="0"/>
              </a:rPr>
              <a:t>BZ¨vw</a:t>
            </a:r>
            <a:r>
              <a:rPr lang="en-US" dirty="0" smtClean="0">
                <a:solidFill>
                  <a:srgbClr val="FF0066"/>
                </a:solidFill>
                <a:latin typeface="SutonnyMJ" pitchFamily="2" charset="0"/>
              </a:rPr>
              <a:t>`|</a:t>
            </a:r>
          </a:p>
          <a:p>
            <a:pPr algn="just" eaLnBrk="1" hangingPunct="1">
              <a:buFontTx/>
              <a:buNone/>
              <a:defRPr/>
            </a:pPr>
            <a:r>
              <a:rPr lang="en-US" dirty="0" smtClean="0">
                <a:solidFill>
                  <a:srgbClr val="FF0066"/>
                </a:solidFill>
                <a:latin typeface="SutonnyMJ" pitchFamily="2" charset="0"/>
              </a:rPr>
              <a:t>    </a:t>
            </a:r>
            <a:r>
              <a:rPr lang="en-US" dirty="0" err="1" smtClean="0">
                <a:solidFill>
                  <a:srgbClr val="FF0066"/>
                </a:solidFill>
                <a:latin typeface="SutonnyMJ" pitchFamily="2" charset="0"/>
              </a:rPr>
              <a:t>bvUK</a:t>
            </a:r>
            <a:r>
              <a:rPr lang="en-US" dirty="0" smtClean="0">
                <a:solidFill>
                  <a:srgbClr val="FF0066"/>
                </a:solidFill>
                <a:latin typeface="SutonnyMJ" pitchFamily="2" charset="0"/>
              </a:rPr>
              <a:t> t </a:t>
            </a:r>
            <a:r>
              <a:rPr lang="en-US" dirty="0" err="1" smtClean="0">
                <a:solidFill>
                  <a:srgbClr val="FF0066"/>
                </a:solidFill>
                <a:latin typeface="SutonnyMJ" pitchFamily="2" charset="0"/>
              </a:rPr>
              <a:t>APjvqZb</a:t>
            </a:r>
            <a:r>
              <a:rPr lang="en-US" dirty="0" smtClean="0">
                <a:solidFill>
                  <a:srgbClr val="FF0066"/>
                </a:solidFill>
                <a:latin typeface="SutonnyMJ" pitchFamily="2" charset="0"/>
              </a:rPr>
              <a:t>, </a:t>
            </a:r>
            <a:r>
              <a:rPr lang="en-US" dirty="0" err="1" smtClean="0">
                <a:solidFill>
                  <a:srgbClr val="FF0066"/>
                </a:solidFill>
                <a:latin typeface="SutonnyMJ" pitchFamily="2" charset="0"/>
              </a:rPr>
              <a:t>wPiKzgvi</a:t>
            </a:r>
            <a:r>
              <a:rPr lang="en-US" dirty="0" smtClean="0">
                <a:solidFill>
                  <a:srgbClr val="FF0066"/>
                </a:solidFill>
                <a:latin typeface="SutonnyMJ" pitchFamily="2" charset="0"/>
              </a:rPr>
              <a:t> </a:t>
            </a:r>
            <a:r>
              <a:rPr lang="en-US" dirty="0" err="1" smtClean="0">
                <a:solidFill>
                  <a:srgbClr val="FF0066"/>
                </a:solidFill>
                <a:latin typeface="SutonnyMJ" pitchFamily="2" charset="0"/>
              </a:rPr>
              <a:t>mfv</a:t>
            </a:r>
            <a:r>
              <a:rPr lang="en-US" dirty="0" smtClean="0">
                <a:solidFill>
                  <a:srgbClr val="FF0066"/>
                </a:solidFill>
                <a:latin typeface="SutonnyMJ" pitchFamily="2" charset="0"/>
              </a:rPr>
              <a:t>, </a:t>
            </a:r>
            <a:r>
              <a:rPr lang="en-US" dirty="0" err="1" smtClean="0">
                <a:solidFill>
                  <a:srgbClr val="FF0066"/>
                </a:solidFill>
                <a:latin typeface="SutonnyMJ" pitchFamily="2" charset="0"/>
              </a:rPr>
              <a:t>WvKNi</a:t>
            </a:r>
            <a:r>
              <a:rPr lang="en-US" dirty="0" smtClean="0">
                <a:solidFill>
                  <a:srgbClr val="FF0066"/>
                </a:solidFill>
                <a:latin typeface="SutonnyMJ" pitchFamily="2" charset="0"/>
              </a:rPr>
              <a:t>, </a:t>
            </a:r>
            <a:r>
              <a:rPr lang="en-US" dirty="0" err="1" smtClean="0">
                <a:solidFill>
                  <a:srgbClr val="FF0066"/>
                </a:solidFill>
                <a:latin typeface="SutonnyMJ" pitchFamily="2" charset="0"/>
              </a:rPr>
              <a:t>ivRv</a:t>
            </a:r>
            <a:r>
              <a:rPr lang="en-US" dirty="0" smtClean="0">
                <a:solidFill>
                  <a:srgbClr val="FF0066"/>
                </a:solidFill>
                <a:latin typeface="SutonnyMJ" pitchFamily="2" charset="0"/>
              </a:rPr>
              <a:t>, i³ </a:t>
            </a:r>
            <a:r>
              <a:rPr lang="en-US" dirty="0" err="1" smtClean="0">
                <a:solidFill>
                  <a:srgbClr val="FF0066"/>
                </a:solidFill>
                <a:latin typeface="SutonnyMJ" pitchFamily="2" charset="0"/>
              </a:rPr>
              <a:t>Kiex</a:t>
            </a:r>
            <a:r>
              <a:rPr lang="en-US" dirty="0" smtClean="0">
                <a:solidFill>
                  <a:srgbClr val="FF0066"/>
                </a:solidFill>
                <a:latin typeface="SutonnyMJ" pitchFamily="2" charset="0"/>
              </a:rPr>
              <a:t> 	   </a:t>
            </a:r>
            <a:r>
              <a:rPr lang="en-US" dirty="0" err="1" smtClean="0">
                <a:solidFill>
                  <a:srgbClr val="FF0066"/>
                </a:solidFill>
                <a:latin typeface="SutonnyMJ" pitchFamily="2" charset="0"/>
              </a:rPr>
              <a:t>BZ¨vw</a:t>
            </a:r>
            <a:r>
              <a:rPr lang="en-US" dirty="0" smtClean="0">
                <a:solidFill>
                  <a:srgbClr val="FF0066"/>
                </a:solidFill>
                <a:latin typeface="SutonnyMJ" pitchFamily="2" charset="0"/>
              </a:rPr>
              <a:t>`|</a:t>
            </a:r>
          </a:p>
          <a:p>
            <a:pPr algn="just" eaLnBrk="1" hangingPunct="1">
              <a:buFontTx/>
              <a:buNone/>
              <a:defRPr/>
            </a:pPr>
            <a:r>
              <a:rPr lang="en-US" dirty="0" smtClean="0">
                <a:solidFill>
                  <a:srgbClr val="FF0066"/>
                </a:solidFill>
                <a:latin typeface="SutonnyMJ" pitchFamily="2" charset="0"/>
              </a:rPr>
              <a:t>   </a:t>
            </a:r>
            <a:r>
              <a:rPr lang="en-US" dirty="0" err="1" smtClean="0">
                <a:solidFill>
                  <a:srgbClr val="FF0066"/>
                </a:solidFill>
                <a:latin typeface="SutonnyMJ" pitchFamily="2" charset="0"/>
              </a:rPr>
              <a:t>MíMÖš</a:t>
            </a:r>
            <a:r>
              <a:rPr lang="en-US" dirty="0" smtClean="0">
                <a:solidFill>
                  <a:srgbClr val="FF0066"/>
                </a:solidFill>
                <a:latin typeface="SutonnyMJ" pitchFamily="2" charset="0"/>
              </a:rPr>
              <a:t>’ t </a:t>
            </a:r>
            <a:r>
              <a:rPr lang="en-US" dirty="0" err="1" smtClean="0">
                <a:solidFill>
                  <a:srgbClr val="FF0066"/>
                </a:solidFill>
                <a:latin typeface="SutonnyMJ" pitchFamily="2" charset="0"/>
              </a:rPr>
              <a:t>Mí</a:t>
            </a:r>
            <a:r>
              <a:rPr lang="en-US" dirty="0" smtClean="0">
                <a:solidFill>
                  <a:srgbClr val="FF0066"/>
                </a:solidFill>
                <a:latin typeface="SutonnyMJ" pitchFamily="2" charset="0"/>
              </a:rPr>
              <a:t>¸”Q, </a:t>
            </a:r>
            <a:r>
              <a:rPr lang="en-US" dirty="0" err="1" smtClean="0">
                <a:solidFill>
                  <a:srgbClr val="FF0066"/>
                </a:solidFill>
                <a:latin typeface="SutonnyMJ" pitchFamily="2" charset="0"/>
              </a:rPr>
              <a:t>Mímí</a:t>
            </a:r>
            <a:r>
              <a:rPr lang="en-US" dirty="0" smtClean="0">
                <a:solidFill>
                  <a:srgbClr val="FF0066"/>
                </a:solidFill>
                <a:latin typeface="SutonnyMJ" pitchFamily="2" charset="0"/>
              </a:rPr>
              <a:t>, </a:t>
            </a:r>
            <a:r>
              <a:rPr lang="en-US" dirty="0" err="1" smtClean="0">
                <a:solidFill>
                  <a:srgbClr val="FF0066"/>
                </a:solidFill>
                <a:latin typeface="SutonnyMJ" pitchFamily="2" charset="0"/>
              </a:rPr>
              <a:t>wjwcKv</a:t>
            </a:r>
            <a:r>
              <a:rPr lang="en-US" dirty="0" smtClean="0">
                <a:solidFill>
                  <a:srgbClr val="FF0066"/>
                </a:solidFill>
                <a:latin typeface="SutonnyMJ" pitchFamily="2" charset="0"/>
              </a:rPr>
              <a:t>, †m, ˆ</a:t>
            </a:r>
            <a:r>
              <a:rPr lang="en-US" dirty="0" err="1" smtClean="0">
                <a:solidFill>
                  <a:srgbClr val="FF0066"/>
                </a:solidFill>
                <a:latin typeface="SutonnyMJ" pitchFamily="2" charset="0"/>
              </a:rPr>
              <a:t>KkiK</a:t>
            </a:r>
            <a:r>
              <a:rPr lang="en-US" dirty="0" smtClean="0">
                <a:solidFill>
                  <a:srgbClr val="FF0066"/>
                </a:solidFill>
                <a:latin typeface="SutonnyMJ" pitchFamily="2" charset="0"/>
              </a:rPr>
              <a:t>|</a:t>
            </a:r>
          </a:p>
          <a:p>
            <a:pPr algn="just" eaLnBrk="1" hangingPunct="1">
              <a:buFontTx/>
              <a:buNone/>
              <a:defRPr/>
            </a:pPr>
            <a:r>
              <a:rPr lang="en-US" dirty="0" smtClean="0">
                <a:solidFill>
                  <a:srgbClr val="FF0066"/>
                </a:solidFill>
                <a:latin typeface="SutonnyMJ" pitchFamily="2" charset="0"/>
              </a:rPr>
              <a:t>   </a:t>
            </a:r>
            <a:r>
              <a:rPr lang="en-US" dirty="0" err="1" smtClean="0">
                <a:solidFill>
                  <a:srgbClr val="FF0066"/>
                </a:solidFill>
                <a:latin typeface="SutonnyMJ" pitchFamily="2" charset="0"/>
              </a:rPr>
              <a:t>ågY</a:t>
            </a:r>
            <a:r>
              <a:rPr lang="en-US" dirty="0" smtClean="0">
                <a:solidFill>
                  <a:srgbClr val="FF0066"/>
                </a:solidFill>
                <a:latin typeface="SutonnyMJ" pitchFamily="2" charset="0"/>
              </a:rPr>
              <a:t> </a:t>
            </a:r>
            <a:r>
              <a:rPr lang="en-US" dirty="0" err="1" smtClean="0">
                <a:solidFill>
                  <a:srgbClr val="FF0066"/>
                </a:solidFill>
                <a:latin typeface="SutonnyMJ" pitchFamily="2" charset="0"/>
              </a:rPr>
              <a:t>Kvwnbx</a:t>
            </a:r>
            <a:r>
              <a:rPr lang="en-US" dirty="0" smtClean="0">
                <a:solidFill>
                  <a:srgbClr val="FF0066"/>
                </a:solidFill>
                <a:latin typeface="SutonnyMJ" pitchFamily="2" charset="0"/>
              </a:rPr>
              <a:t> t </a:t>
            </a:r>
            <a:r>
              <a:rPr lang="en-US" dirty="0" err="1" smtClean="0">
                <a:solidFill>
                  <a:srgbClr val="FF0066"/>
                </a:solidFill>
                <a:latin typeface="SutonnyMJ" pitchFamily="2" charset="0"/>
              </a:rPr>
              <a:t>ivwkqvi</a:t>
            </a:r>
            <a:r>
              <a:rPr lang="en-US" dirty="0" smtClean="0">
                <a:solidFill>
                  <a:srgbClr val="FF0066"/>
                </a:solidFill>
                <a:latin typeface="SutonnyMJ" pitchFamily="2" charset="0"/>
              </a:rPr>
              <a:t> </a:t>
            </a:r>
            <a:r>
              <a:rPr lang="en-US" dirty="0" err="1" smtClean="0">
                <a:solidFill>
                  <a:srgbClr val="FF0066"/>
                </a:solidFill>
                <a:latin typeface="SutonnyMJ" pitchFamily="2" charset="0"/>
              </a:rPr>
              <a:t>wPwV</a:t>
            </a:r>
            <a:r>
              <a:rPr lang="en-US" dirty="0" smtClean="0">
                <a:solidFill>
                  <a:srgbClr val="FF0066"/>
                </a:solidFill>
                <a:latin typeface="SutonnyMJ" pitchFamily="2" charset="0"/>
              </a:rPr>
              <a:t>, </a:t>
            </a:r>
            <a:r>
              <a:rPr lang="en-US" dirty="0" err="1" smtClean="0">
                <a:solidFill>
                  <a:srgbClr val="FF0066"/>
                </a:solidFill>
                <a:latin typeface="SutonnyMJ" pitchFamily="2" charset="0"/>
              </a:rPr>
              <a:t>qy‡ivc</a:t>
            </a:r>
            <a:r>
              <a:rPr lang="en-US" dirty="0" smtClean="0">
                <a:solidFill>
                  <a:srgbClr val="FF0066"/>
                </a:solidFill>
                <a:latin typeface="SutonnyMJ" pitchFamily="2" charset="0"/>
              </a:rPr>
              <a:t> </a:t>
            </a:r>
            <a:r>
              <a:rPr lang="en-US" dirty="0" err="1" smtClean="0">
                <a:solidFill>
                  <a:srgbClr val="FF0066"/>
                </a:solidFill>
                <a:latin typeface="SutonnyMJ" pitchFamily="2" charset="0"/>
              </a:rPr>
              <a:t>hvGxi</a:t>
            </a:r>
            <a:r>
              <a:rPr lang="en-US" dirty="0" smtClean="0">
                <a:solidFill>
                  <a:srgbClr val="FF0066"/>
                </a:solidFill>
                <a:latin typeface="SutonnyMJ" pitchFamily="2" charset="0"/>
              </a:rPr>
              <a:t> </a:t>
            </a:r>
            <a:r>
              <a:rPr lang="en-US" dirty="0" err="1" smtClean="0">
                <a:solidFill>
                  <a:srgbClr val="FF0066"/>
                </a:solidFill>
                <a:latin typeface="SutonnyMJ" pitchFamily="2" charset="0"/>
              </a:rPr>
              <a:t>Wv‡qix</a:t>
            </a:r>
            <a:r>
              <a:rPr lang="en-US" dirty="0" smtClean="0">
                <a:solidFill>
                  <a:srgbClr val="FF0066"/>
                </a:solidFill>
                <a:latin typeface="SutonnyMJ" pitchFamily="2" charset="0"/>
              </a:rPr>
              <a:t>|</a:t>
            </a:r>
          </a:p>
        </p:txBody>
      </p:sp>
      <p:pic>
        <p:nvPicPr>
          <p:cNvPr id="11269" name="Picture 5" descr="69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7025" y="4292600"/>
            <a:ext cx="140335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as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051" y="4292600"/>
            <a:ext cx="122872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fgt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7213" y="4292600"/>
            <a:ext cx="15113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1550" y="4365626"/>
            <a:ext cx="15113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9" descr="xc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1538" y="4292600"/>
            <a:ext cx="129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0" descr="ccccccc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77314" y="4267200"/>
            <a:ext cx="158273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35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08050"/>
            <a:ext cx="91440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1524000" y="0"/>
            <a:ext cx="9144000" cy="908050"/>
          </a:xfrm>
          <a:solidFill>
            <a:srgbClr val="FFFF00"/>
          </a:solidFill>
        </p:spPr>
        <p:txBody>
          <a:bodyPr/>
          <a:lstStyle/>
          <a:p>
            <a:pPr algn="ctr" eaLnBrk="1" hangingPunct="1">
              <a:defRPr/>
            </a:pPr>
            <a:r>
              <a:rPr lang="en-CA" sz="5400" b="1" u="sng">
                <a:solidFill>
                  <a:srgbClr val="FF0066"/>
                </a:solidFill>
                <a:latin typeface="SutonnyMJ" pitchFamily="2" charset="0"/>
              </a:rPr>
              <a:t>cyi¯‹vi I m¤</a:t>
            </a:r>
            <a:r>
              <a:rPr lang="en-US" sz="5400" b="1" u="sng">
                <a:solidFill>
                  <a:srgbClr val="FF0066"/>
                </a:solidFill>
                <a:latin typeface="SutonnyMJ" pitchFamily="2" charset="0"/>
              </a:rPr>
              <a:t>§vbbv</a:t>
            </a:r>
          </a:p>
        </p:txBody>
      </p:sp>
      <p:sp>
        <p:nvSpPr>
          <p:cNvPr id="12291" name="Rectangle 3"/>
          <p:cNvSpPr>
            <a:spLocks noGrp="1" noChangeArrowheads="1"/>
          </p:cNvSpPr>
          <p:nvPr>
            <p:ph type="body" idx="1"/>
          </p:nvPr>
        </p:nvSpPr>
        <p:spPr>
          <a:xfrm>
            <a:off x="1524000" y="1125538"/>
            <a:ext cx="9144000" cy="5732462"/>
          </a:xfrm>
        </p:spPr>
        <p:txBody>
          <a:bodyPr/>
          <a:lstStyle/>
          <a:p>
            <a:pPr eaLnBrk="1" hangingPunct="1">
              <a:buFontTx/>
              <a:buNone/>
              <a:defRPr/>
            </a:pPr>
            <a:r>
              <a:rPr lang="en-CA" dirty="0" smtClean="0">
                <a:solidFill>
                  <a:srgbClr val="FF0066"/>
                </a:solidFill>
                <a:latin typeface="SutonnyMJ" pitchFamily="2" charset="0"/>
              </a:rPr>
              <a:t>‡</a:t>
            </a:r>
            <a:r>
              <a:rPr lang="en-CA" dirty="0" err="1" smtClean="0">
                <a:solidFill>
                  <a:srgbClr val="FF0066"/>
                </a:solidFill>
                <a:latin typeface="SutonnyMJ" pitchFamily="2" charset="0"/>
              </a:rPr>
              <a:t>bv‡ej</a:t>
            </a:r>
            <a:r>
              <a:rPr lang="en-CA" dirty="0" smtClean="0">
                <a:solidFill>
                  <a:srgbClr val="FF0066"/>
                </a:solidFill>
                <a:latin typeface="SutonnyMJ" pitchFamily="2" charset="0"/>
              </a:rPr>
              <a:t> </a:t>
            </a:r>
            <a:r>
              <a:rPr lang="en-CA" dirty="0" err="1" smtClean="0">
                <a:solidFill>
                  <a:srgbClr val="FF0066"/>
                </a:solidFill>
                <a:latin typeface="SutonnyMJ" pitchFamily="2" charset="0"/>
              </a:rPr>
              <a:t>cyi</a:t>
            </a:r>
            <a:r>
              <a:rPr lang="en-CA" dirty="0" smtClean="0">
                <a:solidFill>
                  <a:srgbClr val="FF0066"/>
                </a:solidFill>
                <a:latin typeface="SutonnyMJ" pitchFamily="2" charset="0"/>
              </a:rPr>
              <a:t>¯‹vi 1913, †</a:t>
            </a:r>
            <a:r>
              <a:rPr lang="en-CA" dirty="0" err="1" smtClean="0">
                <a:solidFill>
                  <a:srgbClr val="FF0066"/>
                </a:solidFill>
                <a:latin typeface="SutonnyMJ" pitchFamily="2" charset="0"/>
              </a:rPr>
              <a:t>KvjKvZv</a:t>
            </a:r>
            <a:r>
              <a:rPr lang="en-CA" dirty="0" smtClean="0">
                <a:solidFill>
                  <a:srgbClr val="FF0066"/>
                </a:solidFill>
                <a:latin typeface="SutonnyMJ" pitchFamily="2" charset="0"/>
              </a:rPr>
              <a:t> </a:t>
            </a:r>
            <a:r>
              <a:rPr lang="en-CA" dirty="0" err="1" smtClean="0">
                <a:solidFill>
                  <a:srgbClr val="FF0066"/>
                </a:solidFill>
                <a:latin typeface="SutonnyMJ" pitchFamily="2" charset="0"/>
              </a:rPr>
              <a:t>wek¦we</a:t>
            </a:r>
            <a:r>
              <a:rPr lang="en-CA" dirty="0" smtClean="0">
                <a:solidFill>
                  <a:srgbClr val="FF0066"/>
                </a:solidFill>
                <a:latin typeface="SutonnyMJ" pitchFamily="2" charset="0"/>
              </a:rPr>
              <a:t>`</a:t>
            </a:r>
            <a:r>
              <a:rPr lang="en-US" dirty="0" smtClean="0">
                <a:solidFill>
                  <a:srgbClr val="FF0066"/>
                </a:solidFill>
                <a:latin typeface="SutonnyMJ" pitchFamily="2" charset="0"/>
              </a:rPr>
              <a:t>¨</a:t>
            </a:r>
            <a:r>
              <a:rPr lang="en-US" dirty="0" err="1" smtClean="0">
                <a:solidFill>
                  <a:srgbClr val="FF0066"/>
                </a:solidFill>
                <a:latin typeface="SutonnyMJ" pitchFamily="2" charset="0"/>
              </a:rPr>
              <a:t>vjq</a:t>
            </a:r>
            <a:r>
              <a:rPr lang="en-US" dirty="0" smtClean="0">
                <a:solidFill>
                  <a:srgbClr val="FF0066"/>
                </a:solidFill>
                <a:latin typeface="SutonnyMJ" pitchFamily="2" charset="0"/>
              </a:rPr>
              <a:t> KZ©©„K </a:t>
            </a:r>
            <a:r>
              <a:rPr lang="en-US" dirty="0" err="1" smtClean="0">
                <a:solidFill>
                  <a:srgbClr val="FF0066"/>
                </a:solidFill>
                <a:latin typeface="SutonnyMJ" pitchFamily="2" charset="0"/>
              </a:rPr>
              <a:t>wW-wjU</a:t>
            </a:r>
            <a:r>
              <a:rPr lang="en-US" dirty="0" smtClean="0">
                <a:solidFill>
                  <a:srgbClr val="FF0066"/>
                </a:solidFill>
                <a:latin typeface="SutonnyMJ" pitchFamily="2" charset="0"/>
              </a:rPr>
              <a:t> (1913), A·‡</a:t>
            </a:r>
            <a:r>
              <a:rPr lang="en-US" dirty="0" err="1" smtClean="0">
                <a:solidFill>
                  <a:srgbClr val="FF0066"/>
                </a:solidFill>
                <a:latin typeface="SutonnyMJ" pitchFamily="2" charset="0"/>
              </a:rPr>
              <a:t>dvU</a:t>
            </a:r>
            <a:r>
              <a:rPr lang="en-US" dirty="0" smtClean="0">
                <a:solidFill>
                  <a:srgbClr val="FF0066"/>
                </a:solidFill>
                <a:latin typeface="SutonnyMJ" pitchFamily="2" charset="0"/>
              </a:rPr>
              <a:t>© </a:t>
            </a:r>
            <a:r>
              <a:rPr lang="en-US" dirty="0" err="1" smtClean="0">
                <a:solidFill>
                  <a:srgbClr val="FF0066"/>
                </a:solidFill>
                <a:latin typeface="SutonnyMJ" pitchFamily="2" charset="0"/>
              </a:rPr>
              <a:t>wek¦we`¨vjq</a:t>
            </a:r>
            <a:r>
              <a:rPr lang="en-US" dirty="0" smtClean="0">
                <a:solidFill>
                  <a:srgbClr val="FF0066"/>
                </a:solidFill>
                <a:latin typeface="SutonnyMJ" pitchFamily="2" charset="0"/>
              </a:rPr>
              <a:t> KZ©„K </a:t>
            </a:r>
            <a:r>
              <a:rPr lang="en-US" dirty="0" err="1" smtClean="0">
                <a:solidFill>
                  <a:srgbClr val="FF0066"/>
                </a:solidFill>
                <a:latin typeface="SutonnyMJ" pitchFamily="2" charset="0"/>
              </a:rPr>
              <a:t>wW-wjU</a:t>
            </a:r>
            <a:r>
              <a:rPr lang="en-US" dirty="0" smtClean="0">
                <a:solidFill>
                  <a:srgbClr val="FF0066"/>
                </a:solidFill>
                <a:latin typeface="SutonnyMJ" pitchFamily="2" charset="0"/>
              </a:rPr>
              <a:t> (1940),</a:t>
            </a:r>
            <a:r>
              <a:rPr lang="en-US" dirty="0" err="1" smtClean="0">
                <a:solidFill>
                  <a:srgbClr val="FF0066"/>
                </a:solidFill>
                <a:latin typeface="SutonnyMJ" pitchFamily="2" charset="0"/>
              </a:rPr>
              <a:t>XvKv</a:t>
            </a:r>
            <a:r>
              <a:rPr lang="en-US" dirty="0" smtClean="0">
                <a:solidFill>
                  <a:srgbClr val="FF0066"/>
                </a:solidFill>
                <a:latin typeface="SutonnyMJ" pitchFamily="2" charset="0"/>
              </a:rPr>
              <a:t> </a:t>
            </a:r>
            <a:r>
              <a:rPr lang="en-US" dirty="0" err="1" smtClean="0">
                <a:solidFill>
                  <a:srgbClr val="FF0066"/>
                </a:solidFill>
                <a:latin typeface="SutonnyMJ" pitchFamily="2" charset="0"/>
              </a:rPr>
              <a:t>wek¦we`¨vjq</a:t>
            </a:r>
            <a:r>
              <a:rPr lang="en-US" dirty="0" smtClean="0">
                <a:solidFill>
                  <a:srgbClr val="FF0066"/>
                </a:solidFill>
                <a:latin typeface="SutonnyMJ" pitchFamily="2" charset="0"/>
              </a:rPr>
              <a:t> KZ©„K </a:t>
            </a:r>
            <a:r>
              <a:rPr lang="en-US" dirty="0" err="1" smtClean="0">
                <a:solidFill>
                  <a:srgbClr val="FF0066"/>
                </a:solidFill>
                <a:latin typeface="SutonnyMJ" pitchFamily="2" charset="0"/>
              </a:rPr>
              <a:t>wW-wjU</a:t>
            </a:r>
            <a:r>
              <a:rPr lang="en-US" dirty="0" smtClean="0">
                <a:solidFill>
                  <a:srgbClr val="FF0066"/>
                </a:solidFill>
                <a:latin typeface="SutonnyMJ" pitchFamily="2" charset="0"/>
              </a:rPr>
              <a:t> (1936)|</a:t>
            </a:r>
          </a:p>
          <a:p>
            <a:pPr eaLnBrk="1" hangingPunct="1">
              <a:buFontTx/>
              <a:buNone/>
              <a:defRPr/>
            </a:pPr>
            <a:r>
              <a:rPr lang="en-US" dirty="0" err="1" smtClean="0">
                <a:solidFill>
                  <a:srgbClr val="FF0066"/>
                </a:solidFill>
                <a:latin typeface="SutonnyMJ" pitchFamily="2" charset="0"/>
              </a:rPr>
              <a:t>Rxebvemvb</a:t>
            </a:r>
            <a:r>
              <a:rPr lang="en-US" dirty="0" smtClean="0">
                <a:solidFill>
                  <a:srgbClr val="FF0066"/>
                </a:solidFill>
                <a:latin typeface="SutonnyMJ" pitchFamily="2" charset="0"/>
              </a:rPr>
              <a:t> t </a:t>
            </a:r>
            <a:r>
              <a:rPr lang="en-US" dirty="0" err="1" smtClean="0">
                <a:solidFill>
                  <a:srgbClr val="FF0066"/>
                </a:solidFill>
                <a:latin typeface="SutonnyMJ" pitchFamily="2" charset="0"/>
              </a:rPr>
              <a:t>g„Zz</a:t>
            </a:r>
            <a:r>
              <a:rPr lang="en-US" dirty="0" smtClean="0">
                <a:solidFill>
                  <a:srgbClr val="FF0066"/>
                </a:solidFill>
                <a:latin typeface="SutonnyMJ" pitchFamily="2" charset="0"/>
              </a:rPr>
              <a:t>¨ </a:t>
            </a:r>
            <a:r>
              <a:rPr lang="en-US" dirty="0" err="1" smtClean="0">
                <a:solidFill>
                  <a:srgbClr val="FF0066"/>
                </a:solidFill>
                <a:latin typeface="SutonnyMJ" pitchFamily="2" charset="0"/>
              </a:rPr>
              <a:t>ZvwiL</a:t>
            </a:r>
            <a:r>
              <a:rPr lang="en-US" dirty="0" smtClean="0">
                <a:solidFill>
                  <a:srgbClr val="FF0066"/>
                </a:solidFill>
                <a:latin typeface="SutonnyMJ" pitchFamily="2" charset="0"/>
              </a:rPr>
              <a:t> t 7 AvM÷,1941 </a:t>
            </a:r>
            <a:r>
              <a:rPr lang="en-US" dirty="0" err="1" smtClean="0">
                <a:solidFill>
                  <a:srgbClr val="FF0066"/>
                </a:solidFill>
                <a:latin typeface="SutonnyMJ" pitchFamily="2" charset="0"/>
              </a:rPr>
              <a:t>wL</a:t>
            </a:r>
            <a:r>
              <a:rPr lang="en-US" dirty="0" smtClean="0">
                <a:solidFill>
                  <a:srgbClr val="FF0066"/>
                </a:solidFill>
                <a:latin typeface="SutonnyMJ" pitchFamily="2" charset="0"/>
              </a:rPr>
              <a:t>ª÷</a:t>
            </a:r>
            <a:r>
              <a:rPr lang="en-US" dirty="0" err="1" smtClean="0">
                <a:solidFill>
                  <a:srgbClr val="FF0066"/>
                </a:solidFill>
                <a:latin typeface="SutonnyMJ" pitchFamily="2" charset="0"/>
              </a:rPr>
              <a:t>vã</a:t>
            </a:r>
            <a:r>
              <a:rPr lang="en-US" dirty="0" smtClean="0">
                <a:solidFill>
                  <a:srgbClr val="FF0066"/>
                </a:solidFill>
                <a:latin typeface="SutonnyMJ" pitchFamily="2" charset="0"/>
              </a:rPr>
              <a:t>				 (22 kÖveY,1348 e½vã)|</a:t>
            </a:r>
          </a:p>
        </p:txBody>
      </p:sp>
      <p:pic>
        <p:nvPicPr>
          <p:cNvPr id="12293" name="Picture 6" descr="jk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7026" y="3860800"/>
            <a:ext cx="3059113"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hjn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876" y="3860800"/>
            <a:ext cx="287972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descr="xxxxx"/>
          <p:cNvPicPr>
            <a:picLocks noChangeAspect="1" noChangeArrowheads="1"/>
          </p:cNvPicPr>
          <p:nvPr/>
        </p:nvPicPr>
        <p:blipFill>
          <a:blip r:embed="rId5" cstate="print"/>
          <a:srcRect r="25069"/>
          <a:stretch>
            <a:fillRect/>
          </a:stretch>
        </p:blipFill>
        <p:spPr bwMode="auto">
          <a:xfrm>
            <a:off x="8310579" y="3860800"/>
            <a:ext cx="2130451" cy="2997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80538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948</Words>
  <Application>Microsoft Office PowerPoint</Application>
  <PresentationFormat>Widescreen</PresentationFormat>
  <Paragraphs>89</Paragraphs>
  <Slides>28</Slides>
  <Notes>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28</vt:i4>
      </vt:variant>
    </vt:vector>
  </HeadingPairs>
  <TitlesOfParts>
    <vt:vector size="46" baseType="lpstr">
      <vt:lpstr>ArhialkhanMJ</vt:lpstr>
      <vt:lpstr>Arial</vt:lpstr>
      <vt:lpstr>BrahmaputraMJ</vt:lpstr>
      <vt:lpstr>Calibri</vt:lpstr>
      <vt:lpstr>Calibri Light</vt:lpstr>
      <vt:lpstr>Dotum</vt:lpstr>
      <vt:lpstr>NikoshBAN</vt:lpstr>
      <vt:lpstr>PinkiyMJ</vt:lpstr>
      <vt:lpstr>RinkiyMJ</vt:lpstr>
      <vt:lpstr>RinkiySushreeMJ</vt:lpstr>
      <vt:lpstr>RuposhreeMJ</vt:lpstr>
      <vt:lpstr>ShaldaMJ</vt:lpstr>
      <vt:lpstr>SutonnyEMJ</vt:lpstr>
      <vt:lpstr>SutonnyMJ</vt:lpstr>
      <vt:lpstr>Symbol</vt:lpstr>
      <vt:lpstr>Vrinda</vt:lpstr>
      <vt:lpstr>Office Theme</vt:lpstr>
      <vt:lpstr>1_Office Theme</vt:lpstr>
      <vt:lpstr>    mKj‡K RvbvB            </vt:lpstr>
      <vt:lpstr>PowerPoint Presentation</vt:lpstr>
      <vt:lpstr>cvV †NvlYv</vt:lpstr>
      <vt:lpstr>PowerPoint Presentation</vt:lpstr>
      <vt:lpstr>PowerPoint Presentation</vt:lpstr>
      <vt:lpstr>Kwe cwiwPwZ</vt:lpstr>
      <vt:lpstr>mvwnZ¨ Kg©t</vt:lpstr>
      <vt:lpstr>mvwnZ¨ Kg© t</vt:lpstr>
      <vt:lpstr>cyi¯‹vi I m¤§vbbv</vt:lpstr>
      <vt:lpstr>wecyjv G c„w_exi KZUzKz Rvwb| ‡`‡k †`‡k KZ-bv bMi ivRavbx- </vt:lpstr>
      <vt:lpstr>gvby‡li KZ KxwZ©, KZ b`x wMwi wmÜz giy, KZ-bv ARvbv Rxe, KZ-bv AcwiwPZ Ziy   i‡q †Mj A‡MvP‡i| wekvj we‡k¦i Av‡qvRb, gb †gvi Ry‡o _v‡K AwZ ¶y`ª Zvwi GK †KvY| </vt:lpstr>
      <vt:lpstr>‡mB †¶v‡f cwo MÖš’ ågb e„ËvšÍ Av‡Q hv‡n A¶q Drmv‡n- ‡h_v cvB wPÎgqx eY©bvi evYx KzovBqv Avwb|</vt:lpstr>
      <vt:lpstr>Avwg c„w_exi Kwe, †h_v Zvi hZ D‡V aŸwb Avgvi euvwki my‡i mviv Zvi RvwM‡e ZLwb, GB ¯^imvabvq †cuŠwQj bv eûZi WvK Ñ i‡q †M‡Q duvK|    </vt:lpstr>
      <vt:lpstr> Pvwl ‡¶‡Z PvjvB‡Q nvj,    ZuvwZ e‡m ZuvZ †ev‡b,‡R‡j †d‡j Rvj Ñ    eû`~i cÖmvwiZ G‡`i wewPÎ Kg©fvi         Zvwi c‡i fi w`‡q Pwj‡Z‡Q mg¯Í msmvi|</vt:lpstr>
      <vt:lpstr>AwZ ¶y`ª As‡k Zvi m¤§v‡bi wPi wbe©vm‡b  mgv‡Ri D”P g‡Â e‡mwQ msKxY© evZvq‡b|</vt:lpstr>
      <vt:lpstr>gv‡S gv‡S †MwQ Avwg I cvovi cÖv½‡Yi av‡i, wfZ‡i cÖ‡ek Kwi †m kw³ wQjbv G‡Kev‡i|   </vt:lpstr>
      <vt:lpstr>‡M‡jI wewPÎ c‡_ nq bvB †m me©ÎMvgx|  K…lv‡Yi Rxe‡bi kwiK †h Rb,   K‡g© I K_vq mZ¨ AvwZœqZv K‡i‡Q AR©b,</vt:lpstr>
      <vt:lpstr>‡h Av‡Q gvwUi KvQvKvwQ,            ‡m Kwei evYx jvwM Kvb †c‡Z AvwQ|  G‡mv Kwe AL¨vZ R‡bi   wbe©vK g‡bi|    </vt:lpstr>
      <vt:lpstr>        AeÁvi Zv‡c ï®‹ wbivb›` †mB giyf‚wg  i‡m c~Y© Kwi `vI Zzwg|           AšÍ‡i †h Drm Av‡Q Zvi Kv‡Q Avcbvwi   ZvB Zzwg `vI †Zv D`&amp;evwi|    </vt:lpstr>
      <vt:lpstr>mvwn‡Z¨i HKZvb msMxZ mfvq GKZviv hvnv‡`i ZvivI †hb ¯’vb cvq Ñ</vt:lpstr>
      <vt:lpstr>g~K hviv `ytL my‡L, bZwki ¯Íä hviv we‡k¦i m¤§~‡L I‡Mv ¸Yx, KvQ †_‡K `~‡i hviv Zvnv‡`i evYx †hb ïwb|</vt:lpstr>
      <vt:lpstr>শব্দার্থ ও টিকা:</vt:lpstr>
      <vt:lpstr>মূলবক্তব্য</vt:lpstr>
      <vt:lpstr>নিচের অনুচ্ছেদটি পড় এবং ১ ও ২ নং প্রশ্নের উত্তর দাও:</vt:lpstr>
      <vt:lpstr>একক কাজ</vt:lpstr>
      <vt:lpstr>PowerPoint Presentation</vt:lpstr>
      <vt:lpstr>`jxq KvR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mKj‡K RvbvB            </dc:title>
  <dc:creator>PRITOM</dc:creator>
  <cp:lastModifiedBy>PRITOM</cp:lastModifiedBy>
  <cp:revision>2</cp:revision>
  <dcterms:created xsi:type="dcterms:W3CDTF">2020-09-11T05:32:35Z</dcterms:created>
  <dcterms:modified xsi:type="dcterms:W3CDTF">2020-09-11T06:10:40Z</dcterms:modified>
</cp:coreProperties>
</file>