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51" d="100"/>
          <a:sy n="51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F0921-BFE0-4C28-8386-FF3E1F8C81C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8E727-E924-4C6F-A054-E1BFA843C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8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7997B-BC6D-4DC8-8CE9-C42D9134031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4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6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1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8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9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4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2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5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12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4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56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19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4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1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8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6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0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9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3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8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A738-E628-4763-A5DD-29159F36B690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935D-B995-43B0-8A18-AF555D2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2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D6F0E-A8BE-4F77-BD9C-4DDC6FF242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648D2-E9AA-445D-A5AE-AE6593CB1B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9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95943" y="248194"/>
            <a:ext cx="11782697" cy="660980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11500" dirty="0" err="1">
                <a:solidFill>
                  <a:srgbClr val="00FF00"/>
                </a:solidFill>
              </a:rPr>
              <a:t>স্বাগতম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5" y="1802674"/>
            <a:ext cx="10609399" cy="4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458" y="3257559"/>
            <a:ext cx="10371908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“</a:t>
            </a:r>
            <a:r>
              <a:rPr lang="en-US" sz="4400" dirty="0" err="1" smtClean="0"/>
              <a:t>হে</a:t>
            </a:r>
            <a:r>
              <a:rPr lang="en-US" sz="4400" dirty="0" smtClean="0"/>
              <a:t> </a:t>
            </a:r>
            <a:r>
              <a:rPr lang="en-US" sz="4400" dirty="0" err="1" smtClean="0"/>
              <a:t>কবি</a:t>
            </a:r>
            <a:r>
              <a:rPr lang="en-US" sz="4400" dirty="0" smtClean="0"/>
              <a:t>, </a:t>
            </a:r>
            <a:r>
              <a:rPr lang="en-US" sz="4400" dirty="0" err="1" smtClean="0"/>
              <a:t>নীরব</a:t>
            </a:r>
            <a:r>
              <a:rPr lang="en-US" sz="4400" dirty="0" smtClean="0"/>
              <a:t> </a:t>
            </a:r>
            <a:r>
              <a:rPr lang="en-US" sz="4400" dirty="0" err="1" smtClean="0"/>
              <a:t>কেন</a:t>
            </a:r>
            <a:r>
              <a:rPr lang="en-US" sz="4400" dirty="0" smtClean="0"/>
              <a:t> </a:t>
            </a:r>
            <a:r>
              <a:rPr lang="en-US" sz="4400" dirty="0" err="1" smtClean="0"/>
              <a:t>ফাগুন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যে</a:t>
            </a:r>
            <a:r>
              <a:rPr lang="en-US" sz="4400" dirty="0" smtClean="0"/>
              <a:t> </a:t>
            </a:r>
            <a:r>
              <a:rPr lang="en-US" sz="4400" dirty="0" err="1" smtClean="0"/>
              <a:t>এসেছে</a:t>
            </a:r>
            <a:r>
              <a:rPr lang="en-US" sz="4400" dirty="0" smtClean="0"/>
              <a:t> </a:t>
            </a:r>
            <a:r>
              <a:rPr lang="en-US" sz="4400" dirty="0" err="1" smtClean="0"/>
              <a:t>ধরায়</a:t>
            </a:r>
            <a:endParaRPr lang="en-US" sz="4400" dirty="0" smtClean="0"/>
          </a:p>
          <a:p>
            <a:pPr algn="ctr"/>
            <a:r>
              <a:rPr lang="en-US" sz="4400" dirty="0" err="1" smtClean="0"/>
              <a:t>বসন্তে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বরিয়া</a:t>
            </a:r>
            <a:r>
              <a:rPr lang="en-US" sz="4400" dirty="0" smtClean="0"/>
              <a:t> </a:t>
            </a:r>
            <a:r>
              <a:rPr lang="en-US" sz="4400" dirty="0" err="1" smtClean="0"/>
              <a:t>তুমি</a:t>
            </a:r>
            <a:r>
              <a:rPr lang="en-US" sz="4400" dirty="0" smtClean="0"/>
              <a:t> </a:t>
            </a:r>
            <a:r>
              <a:rPr lang="en-US" sz="4400" dirty="0" err="1" smtClean="0"/>
              <a:t>লবে</a:t>
            </a:r>
            <a:r>
              <a:rPr lang="en-US" sz="4400" dirty="0" smtClean="0"/>
              <a:t> </a:t>
            </a:r>
            <a:r>
              <a:rPr lang="en-US" sz="4400" dirty="0" err="1" smtClean="0"/>
              <a:t>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 </a:t>
            </a:r>
            <a:r>
              <a:rPr lang="en-US" sz="4400" dirty="0" err="1" smtClean="0"/>
              <a:t>বন্দনায়</a:t>
            </a:r>
            <a:r>
              <a:rPr lang="en-US" sz="4400" dirty="0" smtClean="0"/>
              <a:t>?”</a:t>
            </a:r>
          </a:p>
          <a:p>
            <a:pPr algn="ctr"/>
            <a:r>
              <a:rPr lang="en-US" sz="4400" dirty="0" err="1" smtClean="0"/>
              <a:t>কহিল</a:t>
            </a:r>
            <a:r>
              <a:rPr lang="en-US" sz="4400" dirty="0" smtClean="0"/>
              <a:t> </a:t>
            </a:r>
            <a:r>
              <a:rPr lang="en-US" sz="4400" dirty="0" err="1" smtClean="0"/>
              <a:t>সে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স্নিগ্ধ</a:t>
            </a:r>
            <a:r>
              <a:rPr lang="en-US" sz="4400" dirty="0" smtClean="0"/>
              <a:t> </a:t>
            </a:r>
            <a:r>
              <a:rPr lang="en-US" sz="4400" dirty="0" err="1" smtClean="0"/>
              <a:t>আঁখি</a:t>
            </a:r>
            <a:r>
              <a:rPr lang="en-US" sz="4400" dirty="0" smtClean="0"/>
              <a:t> </a:t>
            </a:r>
            <a:r>
              <a:rPr lang="en-US" sz="4400" dirty="0" err="1" smtClean="0"/>
              <a:t>তুলি</a:t>
            </a:r>
            <a:r>
              <a:rPr lang="en-US" sz="4400" dirty="0" smtClean="0"/>
              <a:t>-</a:t>
            </a:r>
          </a:p>
          <a:p>
            <a:pPr algn="ctr"/>
            <a:r>
              <a:rPr lang="en-US" sz="4400" dirty="0" smtClean="0"/>
              <a:t>“</a:t>
            </a:r>
            <a:r>
              <a:rPr lang="en-US" sz="4400" dirty="0" err="1" smtClean="0"/>
              <a:t>দক্ষিণ</a:t>
            </a:r>
            <a:r>
              <a:rPr lang="en-US" sz="4400" dirty="0" smtClean="0"/>
              <a:t> </a:t>
            </a:r>
            <a:r>
              <a:rPr lang="en-US" sz="4400" dirty="0" err="1" smtClean="0"/>
              <a:t>দুয়ার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গেছে</a:t>
            </a:r>
            <a:r>
              <a:rPr lang="en-US" sz="4400" dirty="0" smtClean="0"/>
              <a:t> </a:t>
            </a:r>
            <a:r>
              <a:rPr lang="en-US" sz="4400" dirty="0" err="1" smtClean="0"/>
              <a:t>খুলি</a:t>
            </a:r>
            <a:r>
              <a:rPr lang="en-US" sz="4400" dirty="0" smtClean="0"/>
              <a:t>?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11" y="195943"/>
            <a:ext cx="3144526" cy="2941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1"/>
          <a:stretch>
            <a:fillRect/>
          </a:stretch>
        </p:blipFill>
        <p:spPr>
          <a:xfrm>
            <a:off x="8804365" y="1175657"/>
            <a:ext cx="1593669" cy="1835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r="59416"/>
          <a:stretch>
            <a:fillRect/>
          </a:stretch>
        </p:blipFill>
        <p:spPr>
          <a:xfrm flipH="1">
            <a:off x="9771016" y="1606731"/>
            <a:ext cx="1254034" cy="1365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r="59416"/>
          <a:stretch>
            <a:fillRect/>
          </a:stretch>
        </p:blipFill>
        <p:spPr>
          <a:xfrm flipH="1">
            <a:off x="7572101" y="1226548"/>
            <a:ext cx="1254034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114304"/>
            <a:ext cx="3681389" cy="2757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123825"/>
            <a:ext cx="3493646" cy="2747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49" y="83348"/>
            <a:ext cx="4591051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313" y="2902748"/>
            <a:ext cx="43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বাতাবিলেবু</a:t>
            </a:r>
            <a:r>
              <a:rPr lang="en-US" sz="3200" dirty="0" smtClean="0"/>
              <a:t> ও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ফুল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853495" y="2902748"/>
            <a:ext cx="274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আমের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মুকুল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00213" y="3729039"/>
            <a:ext cx="9458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বাতাবি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নেবুর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ফুল</a:t>
            </a:r>
            <a:r>
              <a:rPr lang="en-US" sz="3600" dirty="0" smtClean="0"/>
              <a:t> </a:t>
            </a:r>
            <a:r>
              <a:rPr lang="en-US" sz="3600" dirty="0" err="1" smtClean="0"/>
              <a:t>ফুটেছি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 </a:t>
            </a:r>
            <a:r>
              <a:rPr lang="en-US" sz="3600" dirty="0" err="1" smtClean="0"/>
              <a:t>ফুটেছে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মুকুল</a:t>
            </a:r>
            <a:r>
              <a:rPr lang="en-US" sz="3600" dirty="0" smtClean="0"/>
              <a:t>?</a:t>
            </a:r>
          </a:p>
          <a:p>
            <a:r>
              <a:rPr lang="en-US" sz="3600" dirty="0" err="1" smtClean="0"/>
              <a:t>দখিনা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গন্ধে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গন্ধে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অধীর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আকুল</a:t>
            </a:r>
            <a:r>
              <a:rPr lang="en-US" sz="3600" dirty="0" smtClean="0"/>
              <a:t>?</a:t>
            </a:r>
          </a:p>
          <a:p>
            <a:pPr algn="ctr"/>
            <a:r>
              <a:rPr lang="en-US" sz="3600" dirty="0" smtClean="0"/>
              <a:t>“</a:t>
            </a:r>
            <a:r>
              <a:rPr lang="en-US" sz="3600" dirty="0" err="1" smtClean="0"/>
              <a:t>এখনো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তুমি</a:t>
            </a:r>
            <a:r>
              <a:rPr lang="en-US" sz="3600" dirty="0" smtClean="0"/>
              <a:t>?” </a:t>
            </a:r>
            <a:r>
              <a:rPr lang="en-US" sz="3600" dirty="0" err="1" smtClean="0"/>
              <a:t>কহিলাম</a:t>
            </a:r>
            <a:r>
              <a:rPr lang="en-US" sz="3600" dirty="0" smtClean="0"/>
              <a:t>, “</a:t>
            </a:r>
            <a:r>
              <a:rPr lang="en-US" sz="3600" dirty="0" err="1" smtClean="0"/>
              <a:t>কেন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আজ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এমন</a:t>
            </a:r>
            <a:r>
              <a:rPr lang="en-US" sz="3600" dirty="0" smtClean="0"/>
              <a:t> </a:t>
            </a:r>
            <a:r>
              <a:rPr lang="en-US" sz="3600" dirty="0" err="1" smtClean="0"/>
              <a:t>উন্মনা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তুমি</a:t>
            </a:r>
            <a:r>
              <a:rPr lang="en-US" sz="3600" dirty="0" smtClean="0"/>
              <a:t>?” </a:t>
            </a:r>
            <a:r>
              <a:rPr lang="en-US" sz="3600" dirty="0" err="1" smtClean="0"/>
              <a:t>কোথা</a:t>
            </a:r>
            <a:r>
              <a:rPr lang="en-US" sz="3600" dirty="0" smtClean="0"/>
              <a:t> </a:t>
            </a:r>
            <a:r>
              <a:rPr lang="en-US" sz="3600" dirty="0" err="1" smtClean="0"/>
              <a:t>তব</a:t>
            </a:r>
            <a:r>
              <a:rPr lang="en-US" sz="3600" dirty="0" smtClean="0"/>
              <a:t> </a:t>
            </a:r>
            <a:r>
              <a:rPr lang="en-US" sz="3600" dirty="0" err="1" smtClean="0"/>
              <a:t>নব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পুষ্পসাজ</a:t>
            </a:r>
            <a:r>
              <a:rPr lang="en-US" sz="3600" dirty="0" smtClean="0"/>
              <a:t>?”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74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7" y="206964"/>
            <a:ext cx="4242017" cy="2907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80840"/>
            <a:ext cx="3788229" cy="2954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2497" y="3228972"/>
            <a:ext cx="10591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কহিল</a:t>
            </a:r>
            <a:r>
              <a:rPr lang="en-US" sz="3600" dirty="0" smtClean="0"/>
              <a:t>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সুদুরে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চাহিয়া</a:t>
            </a:r>
            <a:r>
              <a:rPr lang="en-US" sz="3600" dirty="0" smtClean="0"/>
              <a:t>-</a:t>
            </a:r>
          </a:p>
          <a:p>
            <a:pPr algn="ctr"/>
            <a:r>
              <a:rPr lang="en-US" sz="3600" dirty="0" smtClean="0"/>
              <a:t>“</a:t>
            </a:r>
            <a:r>
              <a:rPr lang="en-US" sz="3600" dirty="0" err="1" smtClean="0"/>
              <a:t>অলখের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পাথার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বাহিয়া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তরী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এসেছে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 </a:t>
            </a:r>
            <a:r>
              <a:rPr lang="en-US" sz="3600" dirty="0" err="1" smtClean="0"/>
              <a:t>বেজেছে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আগমনী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গান</a:t>
            </a:r>
            <a:r>
              <a:rPr lang="en-US" sz="3600" dirty="0" smtClean="0"/>
              <a:t>?</a:t>
            </a:r>
          </a:p>
          <a:p>
            <a:pPr algn="ctr"/>
            <a:r>
              <a:rPr lang="en-US" sz="3600" dirty="0" err="1" smtClean="0"/>
              <a:t>ডেকেছে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আমারে</a:t>
            </a:r>
            <a:r>
              <a:rPr lang="en-US" sz="3600" dirty="0" smtClean="0"/>
              <a:t>? </a:t>
            </a:r>
            <a:r>
              <a:rPr lang="en-US" sz="3600" dirty="0" err="1" smtClean="0"/>
              <a:t>শুনি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নাই</a:t>
            </a:r>
            <a:r>
              <a:rPr lang="en-US" sz="3600" dirty="0" smtClean="0"/>
              <a:t>, </a:t>
            </a:r>
            <a:r>
              <a:rPr lang="en-US" sz="3600" dirty="0" err="1" smtClean="0"/>
              <a:t>রাখি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সন্ধান</a:t>
            </a:r>
            <a:r>
              <a:rPr lang="en-US" sz="3600" dirty="0" smtClean="0"/>
              <a:t>৤”</a:t>
            </a:r>
          </a:p>
          <a:p>
            <a:pPr algn="ctr"/>
            <a:r>
              <a:rPr lang="en-US" sz="3600" dirty="0" err="1" smtClean="0"/>
              <a:t>কহিলাম</a:t>
            </a:r>
            <a:r>
              <a:rPr lang="en-US" sz="3600" dirty="0" smtClean="0"/>
              <a:t>  “ </a:t>
            </a:r>
            <a:r>
              <a:rPr lang="en-US" sz="3600" dirty="0" err="1" smtClean="0"/>
              <a:t>ওগো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কবি</a:t>
            </a:r>
            <a:r>
              <a:rPr lang="en-US" sz="3600" dirty="0" smtClean="0"/>
              <a:t>! </a:t>
            </a:r>
            <a:r>
              <a:rPr lang="en-US" sz="3600" dirty="0" err="1" smtClean="0"/>
              <a:t>রচিয়া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লহ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আজও</a:t>
            </a:r>
            <a:r>
              <a:rPr lang="en-US" sz="3600" dirty="0" smtClean="0"/>
              <a:t> </a:t>
            </a:r>
            <a:r>
              <a:rPr lang="en-US" sz="3600" dirty="0" err="1" smtClean="0"/>
              <a:t>গীতি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err="1" smtClean="0"/>
              <a:t>বসন্ত-বন্ধনা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তব</a:t>
            </a:r>
            <a:r>
              <a:rPr lang="en-US" sz="3600" dirty="0" smtClean="0"/>
              <a:t> </a:t>
            </a:r>
            <a:r>
              <a:rPr lang="en-US" sz="3600" dirty="0" err="1" smtClean="0"/>
              <a:t>কন্ঠে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শুনি</a:t>
            </a:r>
            <a:r>
              <a:rPr lang="en-US" sz="3600" dirty="0" smtClean="0"/>
              <a:t>- এ </a:t>
            </a:r>
            <a:r>
              <a:rPr lang="en-US" sz="3600" dirty="0" err="1" smtClean="0"/>
              <a:t>মোর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মিনতি</a:t>
            </a:r>
            <a:r>
              <a:rPr lang="en-US" sz="3600" dirty="0" smtClean="0"/>
              <a:t>৤”</a:t>
            </a:r>
            <a:endParaRPr lang="en-US" sz="36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8" y="222069"/>
            <a:ext cx="1737361" cy="1802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3" y="195942"/>
            <a:ext cx="3788228" cy="28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6" y="2471732"/>
            <a:ext cx="11273245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কহিল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মৃদু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মধু-স্বরে</a:t>
            </a:r>
            <a:r>
              <a:rPr lang="en-US" sz="3200" dirty="0" smtClean="0"/>
              <a:t>-</a:t>
            </a:r>
          </a:p>
          <a:p>
            <a:pPr algn="ctr"/>
            <a:r>
              <a:rPr lang="en-US" sz="3200" dirty="0" smtClean="0"/>
              <a:t>“</a:t>
            </a:r>
            <a:r>
              <a:rPr lang="en-US" sz="3200" dirty="0" err="1" smtClean="0"/>
              <a:t>নাই</a:t>
            </a:r>
            <a:r>
              <a:rPr lang="en-US" sz="3200" dirty="0" smtClean="0"/>
              <a:t>  </a:t>
            </a:r>
            <a:r>
              <a:rPr lang="en-US" sz="3200" dirty="0" err="1" smtClean="0"/>
              <a:t>হলো</a:t>
            </a:r>
            <a:r>
              <a:rPr lang="en-US" sz="3200" dirty="0" smtClean="0"/>
              <a:t>, </a:t>
            </a:r>
            <a:r>
              <a:rPr lang="en-US" sz="3200" dirty="0" err="1" smtClean="0"/>
              <a:t>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হোক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এবারে</a:t>
            </a:r>
            <a:r>
              <a:rPr lang="en-US" sz="3200" dirty="0" smtClean="0"/>
              <a:t>-</a:t>
            </a:r>
          </a:p>
          <a:p>
            <a:pPr algn="ctr"/>
            <a:r>
              <a:rPr lang="en-US" sz="3200" dirty="0" err="1" smtClean="0"/>
              <a:t>আমারে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গাহিতে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গান</a:t>
            </a:r>
            <a:r>
              <a:rPr lang="en-US" sz="3200" dirty="0" smtClean="0"/>
              <a:t>, </a:t>
            </a:r>
            <a:r>
              <a:rPr lang="en-US" sz="3200" dirty="0" err="1" smtClean="0"/>
              <a:t>বসন্তেরে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বরিয়া</a:t>
            </a:r>
            <a:r>
              <a:rPr lang="en-US" sz="3200" dirty="0" smtClean="0"/>
              <a:t>-</a:t>
            </a:r>
          </a:p>
          <a:p>
            <a:pPr algn="ctr"/>
            <a:r>
              <a:rPr lang="en-US" sz="3200" dirty="0" err="1" smtClean="0"/>
              <a:t>রহেনি</a:t>
            </a:r>
            <a:r>
              <a:rPr lang="en-US" sz="3200" dirty="0" smtClean="0"/>
              <a:t>, </a:t>
            </a:r>
            <a:r>
              <a:rPr lang="en-US" sz="3200" dirty="0" err="1" smtClean="0"/>
              <a:t>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ভুলেনি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তো</a:t>
            </a:r>
            <a:r>
              <a:rPr lang="en-US" sz="3200" dirty="0" smtClean="0"/>
              <a:t>, </a:t>
            </a:r>
            <a:r>
              <a:rPr lang="en-US" sz="3200" dirty="0" err="1" smtClean="0"/>
              <a:t>এসেছে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ফাগুনে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স্মরিয়া</a:t>
            </a:r>
            <a:r>
              <a:rPr lang="en-US" sz="3200" dirty="0" smtClean="0"/>
              <a:t>৤”</a:t>
            </a:r>
          </a:p>
          <a:p>
            <a:pPr algn="ctr"/>
            <a:r>
              <a:rPr lang="en-US" sz="3200" dirty="0" err="1" smtClean="0"/>
              <a:t>কহিলাম</a:t>
            </a:r>
            <a:r>
              <a:rPr lang="en-US" sz="3200" dirty="0" smtClean="0"/>
              <a:t>: “</a:t>
            </a:r>
            <a:r>
              <a:rPr lang="en-US" sz="3200" dirty="0" err="1" smtClean="0"/>
              <a:t>ওগো</a:t>
            </a:r>
            <a:r>
              <a:rPr lang="en-US" sz="3200" dirty="0" smtClean="0"/>
              <a:t> </a:t>
            </a:r>
            <a:r>
              <a:rPr lang="en-US" sz="3200" dirty="0" err="1" smtClean="0"/>
              <a:t>কবি</a:t>
            </a:r>
            <a:r>
              <a:rPr lang="en-US" sz="3200" dirty="0" smtClean="0"/>
              <a:t>, </a:t>
            </a:r>
            <a:r>
              <a:rPr lang="en-US" sz="3200" dirty="0" err="1" smtClean="0"/>
              <a:t>অভিমান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করেছ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তাই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err="1" smtClean="0"/>
              <a:t>যদিও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এসেছে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তবু</a:t>
            </a:r>
            <a:r>
              <a:rPr lang="en-US" sz="3200" dirty="0" smtClean="0"/>
              <a:t> </a:t>
            </a:r>
            <a:r>
              <a:rPr lang="en-US" sz="3200" dirty="0" err="1" smtClean="0"/>
              <a:t>তুমি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করিলে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বৃথাই</a:t>
            </a:r>
            <a:r>
              <a:rPr lang="en-US" sz="3200" dirty="0" smtClean="0"/>
              <a:t>৤” </a:t>
            </a:r>
          </a:p>
          <a:p>
            <a:pPr algn="ctr"/>
            <a:r>
              <a:rPr lang="en-US" sz="3200" dirty="0" err="1" smtClean="0"/>
              <a:t>কহিল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পরম</a:t>
            </a:r>
            <a:r>
              <a:rPr lang="en-US" sz="3200" dirty="0" smtClean="0"/>
              <a:t> </a:t>
            </a:r>
            <a:r>
              <a:rPr lang="en-US" sz="3200" dirty="0" err="1" smtClean="0"/>
              <a:t>হেলায়</a:t>
            </a:r>
            <a:r>
              <a:rPr lang="en-US" sz="3200" dirty="0" smtClean="0"/>
              <a:t>-</a:t>
            </a:r>
          </a:p>
          <a:p>
            <a:pPr algn="ctr"/>
            <a:r>
              <a:rPr lang="en-US" sz="3200" dirty="0" smtClean="0"/>
              <a:t>“</a:t>
            </a:r>
            <a:r>
              <a:rPr lang="en-US" sz="3200" dirty="0" err="1" smtClean="0"/>
              <a:t>বৃথা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কেন</a:t>
            </a:r>
            <a:r>
              <a:rPr lang="en-US" sz="3200" dirty="0" smtClean="0"/>
              <a:t>? </a:t>
            </a:r>
            <a:r>
              <a:rPr lang="en-US" sz="3200" dirty="0" err="1" smtClean="0"/>
              <a:t>ফাগুন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বেলায়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3" y="182880"/>
            <a:ext cx="3540034" cy="2246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Mafuz Sir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570" y="169818"/>
            <a:ext cx="42193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afuz Sir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8" y="156754"/>
            <a:ext cx="3343168" cy="22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6" y="169816"/>
            <a:ext cx="4341224" cy="3252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8" y="169818"/>
            <a:ext cx="4802094" cy="3317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550" y="3686175"/>
            <a:ext cx="10186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ফুল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ফোটেনি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শাখে</a:t>
            </a:r>
            <a:r>
              <a:rPr lang="en-US" sz="3600" dirty="0" smtClean="0"/>
              <a:t>? </a:t>
            </a:r>
            <a:r>
              <a:rPr lang="en-US" sz="3600" dirty="0" err="1" smtClean="0"/>
              <a:t>পুষ্পরতি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লভেনি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ঋতুর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রাজন</a:t>
            </a:r>
            <a:r>
              <a:rPr lang="en-US" sz="3600" dirty="0" smtClean="0"/>
              <a:t>?</a:t>
            </a:r>
          </a:p>
          <a:p>
            <a:pPr algn="ctr"/>
            <a:r>
              <a:rPr lang="en-US" sz="3600" dirty="0" err="1" smtClean="0"/>
              <a:t>মাধবী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কুড়ির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গন্ধ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নাহি</a:t>
            </a:r>
            <a:r>
              <a:rPr lang="en-US" sz="3600" dirty="0" smtClean="0"/>
              <a:t>?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অর্ঘ্য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বিরচন</a:t>
            </a:r>
            <a:r>
              <a:rPr lang="en-US" sz="3600" dirty="0" smtClean="0"/>
              <a:t>?</a:t>
            </a:r>
          </a:p>
          <a:p>
            <a:pPr algn="ctr"/>
            <a:r>
              <a:rPr lang="en-US" sz="3600" dirty="0" smtClean="0"/>
              <a:t>“</a:t>
            </a:r>
            <a:r>
              <a:rPr lang="en-US" sz="3600" dirty="0" err="1" smtClean="0"/>
              <a:t>হোক</a:t>
            </a:r>
            <a:r>
              <a:rPr lang="en-US" sz="3600" dirty="0" smtClean="0"/>
              <a:t>, </a:t>
            </a:r>
            <a:r>
              <a:rPr lang="en-US" sz="3600" dirty="0" err="1" smtClean="0"/>
              <a:t>তবু</a:t>
            </a:r>
            <a:r>
              <a:rPr lang="en-US" sz="3600" dirty="0" smtClean="0"/>
              <a:t> </a:t>
            </a:r>
            <a:r>
              <a:rPr lang="en-US" sz="3600" dirty="0" err="1" smtClean="0"/>
              <a:t>বসন্তের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তব</a:t>
            </a:r>
            <a:r>
              <a:rPr lang="en-US" sz="3600" dirty="0" smtClean="0"/>
              <a:t> </a:t>
            </a:r>
            <a:r>
              <a:rPr lang="en-US" sz="3600" dirty="0" err="1" smtClean="0"/>
              <a:t>তীব্র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বিমুখতা</a:t>
            </a:r>
            <a:r>
              <a:rPr lang="en-US" sz="3600" dirty="0" smtClean="0"/>
              <a:t>?” </a:t>
            </a:r>
          </a:p>
          <a:p>
            <a:pPr algn="ctr"/>
            <a:r>
              <a:rPr lang="en-US" sz="3600" dirty="0" err="1" smtClean="0"/>
              <a:t>কহিলাম</a:t>
            </a:r>
            <a:r>
              <a:rPr lang="en-US" sz="3600" dirty="0" smtClean="0"/>
              <a:t>, “</a:t>
            </a:r>
            <a:r>
              <a:rPr lang="en-US" sz="3600" dirty="0" err="1" smtClean="0"/>
              <a:t>উপেক্ষায়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ঋতুরাজে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দাও</a:t>
            </a:r>
            <a:r>
              <a:rPr lang="en-US" sz="3600" dirty="0" smtClean="0"/>
              <a:t> </a:t>
            </a:r>
            <a:r>
              <a:rPr lang="en-US" sz="3600" dirty="0" err="1" smtClean="0"/>
              <a:t>তুমি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ব্যথা</a:t>
            </a:r>
            <a:r>
              <a:rPr lang="en-US" sz="3600" dirty="0" smtClean="0"/>
              <a:t>?”</a:t>
            </a:r>
            <a:endParaRPr lang="en-US" sz="36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2" y="169817"/>
            <a:ext cx="3108960" cy="33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156754"/>
            <a:ext cx="4895851" cy="3247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71" y="156754"/>
            <a:ext cx="5103729" cy="3247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3526971"/>
            <a:ext cx="10959737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কহিল</a:t>
            </a:r>
            <a:r>
              <a:rPr lang="en-US" sz="3600" dirty="0" smtClean="0"/>
              <a:t>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আসি</a:t>
            </a:r>
            <a:r>
              <a:rPr lang="en-US" sz="3600" dirty="0" smtClean="0"/>
              <a:t>-</a:t>
            </a:r>
          </a:p>
          <a:p>
            <a:pPr algn="ctr"/>
            <a:r>
              <a:rPr lang="en-US" sz="3600" dirty="0" smtClean="0"/>
              <a:t>“</a:t>
            </a:r>
            <a:r>
              <a:rPr lang="en-US" sz="3600" dirty="0" err="1" smtClean="0"/>
              <a:t>কুহেলি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তলে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মাঘের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সন্যাসী</a:t>
            </a:r>
            <a:r>
              <a:rPr lang="en-US" sz="3600" dirty="0" smtClean="0"/>
              <a:t>-</a:t>
            </a:r>
          </a:p>
          <a:p>
            <a:pPr algn="ctr"/>
            <a:r>
              <a:rPr lang="en-US" sz="3600" dirty="0" err="1" smtClean="0"/>
              <a:t>গিয়াছে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চলিয়া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ধীরে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পুষ্পশূন্য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দিগন্তের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পথে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রিক্ত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হস্তে</a:t>
            </a:r>
            <a:r>
              <a:rPr lang="en-US" sz="3600" dirty="0" smtClean="0"/>
              <a:t>! </a:t>
            </a:r>
            <a:r>
              <a:rPr lang="en-US" sz="3600" dirty="0" err="1" smtClean="0"/>
              <a:t>তাহারেই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মনে</a:t>
            </a:r>
            <a:r>
              <a:rPr lang="en-US" sz="3600" dirty="0" smtClean="0"/>
              <a:t>, </a:t>
            </a:r>
            <a:r>
              <a:rPr lang="en-US" sz="3600" dirty="0" err="1" smtClean="0"/>
              <a:t>ভুলিতে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মতে</a:t>
            </a:r>
            <a:r>
              <a:rPr lang="en-US" sz="3600" dirty="0" smtClean="0"/>
              <a:t>৤”</a:t>
            </a:r>
          </a:p>
        </p:txBody>
      </p:sp>
      <p:pic>
        <p:nvPicPr>
          <p:cNvPr id="9" name="Picture 2" descr="C:\Users\ABC\Desktop\DSC02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6" t="44139" r="6000" b="12417"/>
          <a:stretch>
            <a:fillRect/>
          </a:stretch>
        </p:blipFill>
        <p:spPr bwMode="auto">
          <a:xfrm>
            <a:off x="5299166" y="169817"/>
            <a:ext cx="1295400" cy="32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1999" y="2343150"/>
            <a:ext cx="2957513" cy="2257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7943" y="2702712"/>
            <a:ext cx="256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তাহারেই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মনে</a:t>
            </a:r>
            <a:endParaRPr lang="en-US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109787" y="352424"/>
            <a:ext cx="2957513" cy="225742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4576" y="853917"/>
            <a:ext cx="2569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১৯৩৫খ্রি. </a:t>
            </a:r>
            <a:r>
              <a:rPr lang="en-US" sz="2400" dirty="0" err="1" smtClean="0">
                <a:solidFill>
                  <a:prstClr val="black"/>
                </a:solidFill>
              </a:rPr>
              <a:t>মাসিক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মোহাম্মদী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পত্রিকায়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প্রথম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প্রকাশিত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হয়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986713" y="1367226"/>
            <a:ext cx="2957513" cy="22574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9130" y="1874559"/>
            <a:ext cx="2271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কবির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ব্যক্তি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জীবনের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দুঃখময়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ঘটনার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ছায়াপাত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ঘটেছে</a:t>
            </a:r>
            <a:r>
              <a:rPr lang="en-US" sz="2400" dirty="0" smtClean="0">
                <a:solidFill>
                  <a:prstClr val="black"/>
                </a:solidFill>
              </a:rPr>
              <a:t>৤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67600" y="3948708"/>
            <a:ext cx="2957513" cy="22574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8119" y="4661921"/>
            <a:ext cx="227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আবেগময়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ভাব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বস্তু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বেদনাঘন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বিষন্নতার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সুর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80282" y="5055326"/>
            <a:ext cx="2957513" cy="156754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397" y="5189577"/>
            <a:ext cx="237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কবিতার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প্রধান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বৈশিষ্ট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নাটকীয়তা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এবং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সংলাপ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নির্ভর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রচনা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76360" y="3019336"/>
            <a:ext cx="2957513" cy="22574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1617" y="352697"/>
            <a:ext cx="2957513" cy="181918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0084" y="3427094"/>
            <a:ext cx="2302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১৯৩২খ্রি.সৈয়দ </a:t>
            </a:r>
            <a:r>
              <a:rPr lang="en-US" sz="2800" dirty="0" err="1" smtClean="0">
                <a:solidFill>
                  <a:prstClr val="black"/>
                </a:solidFill>
              </a:rPr>
              <a:t>নেহাল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হোসেনের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মৃত্যুতে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শোকাগ্রস্থ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2150" y="545427"/>
            <a:ext cx="199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কবিতায়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প্রকৃতি</a:t>
            </a:r>
            <a:r>
              <a:rPr lang="en-US" sz="2400" dirty="0" smtClean="0">
                <a:solidFill>
                  <a:prstClr val="black"/>
                </a:solidFill>
              </a:rPr>
              <a:t> ও </a:t>
            </a:r>
            <a:r>
              <a:rPr lang="en-US" sz="2400" dirty="0" err="1" smtClean="0">
                <a:solidFill>
                  <a:prstClr val="black"/>
                </a:solidFill>
              </a:rPr>
              <a:t>মানব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প্রেমের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সম্পর্ক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>
            <a:stCxn id="4" idx="5"/>
            <a:endCxn id="2" idx="1"/>
          </p:cNvCxnSpPr>
          <p:nvPr/>
        </p:nvCxnSpPr>
        <p:spPr>
          <a:xfrm>
            <a:off x="4634182" y="2279257"/>
            <a:ext cx="370935" cy="3944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01195" y="3924701"/>
            <a:ext cx="370935" cy="3944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305674" y="2662668"/>
            <a:ext cx="642669" cy="1519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01054" y="2031603"/>
            <a:ext cx="370935" cy="3944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92745" y="3604080"/>
            <a:ext cx="279254" cy="3183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67300" y="4457662"/>
            <a:ext cx="279254" cy="3183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6" y="578222"/>
            <a:ext cx="4545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দলগত</a:t>
            </a:r>
            <a:r>
              <a:rPr lang="en-US" sz="4400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u="sng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1" y="1721223"/>
            <a:ext cx="11612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দল-১৤ “</a:t>
            </a:r>
            <a:r>
              <a:rPr lang="en-US" sz="4000" dirty="0" err="1" smtClean="0"/>
              <a:t>দক্ষিণ</a:t>
            </a:r>
            <a:r>
              <a:rPr lang="en-US" sz="4000" dirty="0" smtClean="0"/>
              <a:t> </a:t>
            </a:r>
            <a:r>
              <a:rPr lang="en-US" sz="4000" dirty="0" err="1" smtClean="0"/>
              <a:t>দুয়ার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গেছে</a:t>
            </a:r>
            <a:r>
              <a:rPr lang="en-US" sz="4000" dirty="0" smtClean="0"/>
              <a:t> </a:t>
            </a:r>
            <a:r>
              <a:rPr lang="en-US" sz="4000" dirty="0" err="1" smtClean="0"/>
              <a:t>খুলি</a:t>
            </a:r>
            <a:r>
              <a:rPr lang="en-US" sz="4000" dirty="0" smtClean="0"/>
              <a:t>?”-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বুঝানো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হয়েছে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দল-২৤ </a:t>
            </a:r>
            <a:r>
              <a:rPr lang="en-US" sz="4000" dirty="0" err="1" smtClean="0"/>
              <a:t>বৃথা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কেন</a:t>
            </a:r>
            <a:r>
              <a:rPr lang="en-US" sz="4000" dirty="0" smtClean="0"/>
              <a:t>? </a:t>
            </a:r>
            <a:r>
              <a:rPr lang="en-US" sz="4000" dirty="0" err="1" smtClean="0"/>
              <a:t>ফাগুন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বেলায়</a:t>
            </a:r>
            <a:r>
              <a:rPr lang="en-US" sz="4000" dirty="0" smtClean="0"/>
              <a:t>-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বুঝানো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হয়েছে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দল-৩৤ </a:t>
            </a:r>
            <a:r>
              <a:rPr lang="en-US" sz="4000" dirty="0" err="1" smtClean="0"/>
              <a:t>কোথা</a:t>
            </a:r>
            <a:r>
              <a:rPr lang="en-US" sz="4000" dirty="0" smtClean="0"/>
              <a:t> </a:t>
            </a:r>
            <a:r>
              <a:rPr lang="en-US" sz="4000" dirty="0" err="1" smtClean="0"/>
              <a:t>তব</a:t>
            </a:r>
            <a:r>
              <a:rPr lang="en-US" sz="4000" dirty="0" smtClean="0"/>
              <a:t> </a:t>
            </a:r>
            <a:r>
              <a:rPr lang="en-US" sz="4000" dirty="0" err="1" smtClean="0"/>
              <a:t>নব</a:t>
            </a:r>
            <a:r>
              <a:rPr lang="en-US" sz="4000" dirty="0" smtClean="0"/>
              <a:t> </a:t>
            </a:r>
            <a:r>
              <a:rPr lang="en-US" sz="4000" dirty="0" err="1" smtClean="0"/>
              <a:t>পুষ্প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সাজ</a:t>
            </a:r>
            <a:r>
              <a:rPr lang="en-US" sz="4000" dirty="0" smtClean="0"/>
              <a:t>- </a:t>
            </a:r>
            <a:r>
              <a:rPr lang="en-US" sz="4000" dirty="0" err="1" smtClean="0"/>
              <a:t>উক্তিটি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অনুসারে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ঋতুর</a:t>
            </a:r>
            <a:r>
              <a:rPr lang="en-US" sz="4000" dirty="0" smtClean="0"/>
              <a:t> ৪টি </a:t>
            </a:r>
            <a:r>
              <a:rPr lang="en-US" sz="4000" dirty="0" err="1" smtClean="0"/>
              <a:t>বৈশিষ্ট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লেখ</a:t>
            </a:r>
            <a:r>
              <a:rPr lang="en-US" sz="4000" dirty="0" smtClean="0"/>
              <a:t>৤</a:t>
            </a:r>
          </a:p>
          <a:p>
            <a:r>
              <a:rPr lang="en-US" sz="4000" dirty="0" smtClean="0"/>
              <a:t>দল-৪৤ </a:t>
            </a:r>
            <a:r>
              <a:rPr lang="en-US" sz="4000" dirty="0" err="1" smtClean="0"/>
              <a:t>তাহারেই</a:t>
            </a:r>
            <a:r>
              <a:rPr lang="en-US" sz="4000" dirty="0" smtClean="0"/>
              <a:t> </a:t>
            </a:r>
            <a:r>
              <a:rPr lang="en-US" sz="4000" dirty="0" err="1" smtClean="0"/>
              <a:t>পড়ে</a:t>
            </a:r>
            <a:r>
              <a:rPr lang="en-US" sz="4000" dirty="0" smtClean="0"/>
              <a:t> </a:t>
            </a:r>
            <a:r>
              <a:rPr lang="en-US" sz="4000" dirty="0" err="1" smtClean="0"/>
              <a:t>মনে</a:t>
            </a:r>
            <a:r>
              <a:rPr lang="en-US" sz="4000" dirty="0" smtClean="0"/>
              <a:t>- </a:t>
            </a:r>
            <a:r>
              <a:rPr lang="en-US" sz="4000" dirty="0" err="1" smtClean="0"/>
              <a:t>উক্তিটির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</a:t>
            </a:r>
            <a:r>
              <a:rPr lang="en-US" sz="4000" dirty="0" smtClean="0"/>
              <a:t> </a:t>
            </a:r>
            <a:r>
              <a:rPr lang="en-US" sz="4000" dirty="0" err="1" smtClean="0"/>
              <a:t>কথা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অনধিক</a:t>
            </a:r>
            <a:r>
              <a:rPr lang="en-US" sz="4000" dirty="0" smtClean="0"/>
              <a:t> ৫ </a:t>
            </a:r>
            <a:r>
              <a:rPr lang="en-US" sz="4000" dirty="0" err="1" smtClean="0"/>
              <a:t>বাক্যে</a:t>
            </a:r>
            <a:r>
              <a:rPr lang="en-US" sz="4000" dirty="0"/>
              <a:t> </a:t>
            </a:r>
            <a:r>
              <a:rPr lang="en-US" sz="4000" dirty="0" err="1" smtClean="0"/>
              <a:t>লিখ</a:t>
            </a:r>
            <a:r>
              <a:rPr lang="en-US" sz="4000" dirty="0" smtClean="0"/>
              <a:t>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4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788" y="0"/>
            <a:ext cx="1963271" cy="1325563"/>
          </a:xfrm>
        </p:spPr>
        <p:txBody>
          <a:bodyPr/>
          <a:lstStyle/>
          <a:p>
            <a:pPr algn="ctr"/>
            <a:r>
              <a:rPr lang="en-US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2725" y="1798329"/>
            <a:ext cx="905642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১৤ </a:t>
            </a:r>
            <a:r>
              <a:rPr lang="en-US" sz="3600" dirty="0" err="1" smtClean="0"/>
              <a:t>সুফিয়া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কামালের</a:t>
            </a:r>
            <a:r>
              <a:rPr lang="en-US" sz="3600" dirty="0" smtClean="0"/>
              <a:t> 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কাব্য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গ্রন্থের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বল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r>
              <a:rPr lang="en-US" sz="3600" dirty="0" smtClean="0"/>
              <a:t>২৤ </a:t>
            </a:r>
            <a:r>
              <a:rPr lang="en-US" sz="3600" dirty="0" err="1" smtClean="0"/>
              <a:t>পাথার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r>
              <a:rPr lang="en-US" sz="3600" dirty="0" smtClean="0"/>
              <a:t>৩৤ </a:t>
            </a:r>
            <a:r>
              <a:rPr lang="en-US" sz="3600" dirty="0" err="1" smtClean="0"/>
              <a:t>তাহারেই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কবিতায়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ঋতুর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কথা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r>
              <a:rPr lang="en-US" sz="3600" dirty="0" smtClean="0"/>
              <a:t>৪৤ </a:t>
            </a:r>
            <a:r>
              <a:rPr lang="en-US" sz="3600" dirty="0" err="1" smtClean="0"/>
              <a:t>কুহেলী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তলে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বুঝানো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r>
              <a:rPr lang="en-US" sz="3600" dirty="0" smtClean="0"/>
              <a:t>৫৤ </a:t>
            </a:r>
            <a:r>
              <a:rPr lang="en-US" sz="3600" dirty="0" err="1" smtClean="0"/>
              <a:t>কবিতায়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নাটকীয়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সংলাপ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মাঝে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সংঘটিত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r>
              <a:rPr lang="en-US" sz="3600" dirty="0" smtClean="0"/>
              <a:t>৬৤ </a:t>
            </a:r>
            <a:r>
              <a:rPr lang="en-US" sz="3600" dirty="0" err="1" smtClean="0"/>
              <a:t>কবি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ঋতুরাজকে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উপেক্ষা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06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267" y="1211507"/>
            <a:ext cx="35518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5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95943" y="169817"/>
            <a:ext cx="11743508" cy="6492240"/>
          </a:xfrm>
          <a:prstGeom prst="upArrow">
            <a:avLst>
              <a:gd name="adj1" fmla="val 50000"/>
              <a:gd name="adj2" fmla="val 51207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3463" y="3455370"/>
            <a:ext cx="55909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বসন্ত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শীত</a:t>
            </a:r>
            <a:r>
              <a:rPr lang="en-US" sz="4000" dirty="0" smtClean="0"/>
              <a:t> </a:t>
            </a:r>
            <a:r>
              <a:rPr lang="en-US" sz="4000" dirty="0" err="1" smtClean="0"/>
              <a:t>ঋতুতে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প্রকৃতি</a:t>
            </a:r>
            <a:r>
              <a:rPr lang="en-US" sz="4000" dirty="0" smtClean="0"/>
              <a:t> ও </a:t>
            </a:r>
            <a:r>
              <a:rPr lang="en-US" sz="4000" dirty="0" err="1" smtClean="0"/>
              <a:t>মানব</a:t>
            </a:r>
            <a:r>
              <a:rPr lang="en-US" sz="4000" dirty="0" smtClean="0"/>
              <a:t> </a:t>
            </a:r>
            <a:r>
              <a:rPr lang="en-US" sz="4000" dirty="0" err="1" smtClean="0"/>
              <a:t>জীবনের</a:t>
            </a:r>
            <a:r>
              <a:rPr lang="en-US" sz="4000" dirty="0"/>
              <a:t> </a:t>
            </a:r>
            <a:r>
              <a:rPr lang="en-US" sz="4000" dirty="0" smtClean="0"/>
              <a:t>‍</a:t>
            </a:r>
            <a:r>
              <a:rPr lang="en-US" sz="4000" dirty="0" err="1" smtClean="0"/>
              <a:t>রূপ</a:t>
            </a:r>
            <a:r>
              <a:rPr lang="en-US" sz="4000" dirty="0" smtClean="0"/>
              <a:t> </a:t>
            </a:r>
            <a:r>
              <a:rPr lang="en-US" sz="4000" dirty="0" err="1" smtClean="0"/>
              <a:t>কেমন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নিজের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অভিজ্ঞতা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অনধিক</a:t>
            </a:r>
            <a:r>
              <a:rPr lang="en-US" sz="4000" dirty="0" smtClean="0"/>
              <a:t> ১০ </a:t>
            </a:r>
            <a:r>
              <a:rPr lang="en-US" sz="4000" dirty="0" err="1" smtClean="0"/>
              <a:t>বাক্যে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67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2046514"/>
            <a:ext cx="10515600" cy="2911249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endParaRPr lang="en-GB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বাজুয়া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সুরেন্দ্রনাথ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দাকোপ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০১৯৩১-২৭২৮৯৮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900" u="sng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ABC\Desktop\ram pibture\bird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1267096"/>
            <a:ext cx="11364686" cy="5342709"/>
          </a:xfrm>
          <a:prstGeom prst="rect">
            <a:avLst/>
          </a:prstGeom>
          <a:solidFill>
            <a:srgbClr val="92D050"/>
          </a:solidFill>
          <a:extLst/>
        </p:spPr>
      </p:pic>
    </p:spTree>
    <p:extLst>
      <p:ext uri="{BB962C8B-B14F-4D97-AF65-F5344CB8AC3E}">
        <p14:creationId xmlns:p14="http://schemas.microsoft.com/office/powerpoint/2010/main" val="2755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5621" r="-208" b="7988"/>
          <a:stretch/>
        </p:blipFill>
        <p:spPr>
          <a:xfrm>
            <a:off x="885834" y="71439"/>
            <a:ext cx="4859397" cy="3100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r="10729" b="12989"/>
          <a:stretch/>
        </p:blipFill>
        <p:spPr>
          <a:xfrm>
            <a:off x="6486526" y="71439"/>
            <a:ext cx="4964463" cy="3100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0481" y="3454712"/>
            <a:ext cx="390702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শৈশব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স্মৃতি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1" r="23353"/>
          <a:stretch/>
        </p:blipFill>
        <p:spPr>
          <a:xfrm>
            <a:off x="685800" y="3486154"/>
            <a:ext cx="2757488" cy="3100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1588"/>
          <a:stretch/>
        </p:blipFill>
        <p:spPr>
          <a:xfrm>
            <a:off x="8079139" y="3440031"/>
            <a:ext cx="3371850" cy="3371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0663" y="5976404"/>
            <a:ext cx="398417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প্রাপ্ত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বয়স্ক</a:t>
            </a:r>
            <a:endParaRPr lang="en-US" sz="4000" dirty="0"/>
          </a:p>
        </p:txBody>
      </p:sp>
      <p:sp>
        <p:nvSpPr>
          <p:cNvPr id="8" name="Down Arrow 7"/>
          <p:cNvSpPr/>
          <p:nvPr/>
        </p:nvSpPr>
        <p:spPr>
          <a:xfrm>
            <a:off x="5368834" y="4924698"/>
            <a:ext cx="484632" cy="1030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 flipV="1">
            <a:off x="5795554" y="2246813"/>
            <a:ext cx="487680" cy="836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3" y="287382"/>
            <a:ext cx="11808823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n-US" sz="4800" dirty="0" err="1" smtClean="0"/>
              <a:t>আমাদের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শৈশবের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অনেক</a:t>
            </a:r>
            <a:r>
              <a:rPr lang="en-US" sz="4800" dirty="0" smtClean="0"/>
              <a:t> </a:t>
            </a:r>
            <a:r>
              <a:rPr lang="en-US" sz="4800" dirty="0" err="1" smtClean="0"/>
              <a:t>কথাই</a:t>
            </a:r>
            <a:r>
              <a:rPr lang="en-US" sz="4800" dirty="0" smtClean="0"/>
              <a:t> </a:t>
            </a:r>
            <a:r>
              <a:rPr lang="en-US" sz="4800" dirty="0" err="1" smtClean="0"/>
              <a:t>মনে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পড়ে</a:t>
            </a:r>
            <a:r>
              <a:rPr lang="en-US" sz="4800" dirty="0"/>
              <a:t>৤</a:t>
            </a:r>
            <a:r>
              <a:rPr lang="en-US" sz="4800" dirty="0" smtClean="0"/>
              <a:t>  </a:t>
            </a:r>
            <a:r>
              <a:rPr lang="en-US" sz="4800" dirty="0" err="1" smtClean="0"/>
              <a:t>আমার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অনেক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প্রিয়</a:t>
            </a:r>
            <a:r>
              <a:rPr lang="en-US" sz="4800" dirty="0" smtClean="0"/>
              <a:t> </a:t>
            </a:r>
            <a:r>
              <a:rPr lang="en-US" sz="4800" dirty="0" err="1" smtClean="0"/>
              <a:t>বান্ধবী</a:t>
            </a:r>
            <a:r>
              <a:rPr lang="en-US" sz="4800" dirty="0" smtClean="0"/>
              <a:t> </a:t>
            </a:r>
            <a:r>
              <a:rPr lang="en-US" sz="4800" dirty="0" err="1" smtClean="0"/>
              <a:t>অথবা</a:t>
            </a:r>
            <a:r>
              <a:rPr lang="en-US" sz="4800" dirty="0" smtClean="0"/>
              <a:t> </a:t>
            </a:r>
            <a:r>
              <a:rPr lang="en-US" sz="4800" dirty="0" err="1" smtClean="0"/>
              <a:t>বন্ধুদের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মনে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পড়ে</a:t>
            </a:r>
            <a:r>
              <a:rPr lang="en-US" sz="4800" dirty="0" smtClean="0"/>
              <a:t>৤</a:t>
            </a:r>
          </a:p>
          <a:p>
            <a:pPr algn="just"/>
            <a:endParaRPr lang="en-US" sz="4800" dirty="0" smtClean="0"/>
          </a:p>
          <a:p>
            <a:pPr algn="just"/>
            <a:r>
              <a:rPr lang="en-US" sz="4800" dirty="0" smtClean="0"/>
              <a:t>        </a:t>
            </a:r>
            <a:r>
              <a:rPr lang="en-US" sz="4800" dirty="0" err="1" smtClean="0"/>
              <a:t>তোমাদের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কী</a:t>
            </a:r>
            <a:r>
              <a:rPr lang="en-US" sz="4800" dirty="0" smtClean="0"/>
              <a:t> </a:t>
            </a:r>
            <a:r>
              <a:rPr lang="en-US" sz="4800" dirty="0" err="1" smtClean="0"/>
              <a:t>শৈশবের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স্মৃতি</a:t>
            </a:r>
            <a:r>
              <a:rPr lang="en-US" sz="4800" dirty="0" smtClean="0"/>
              <a:t> </a:t>
            </a:r>
            <a:r>
              <a:rPr lang="en-US" sz="4800" dirty="0" err="1" smtClean="0"/>
              <a:t>মনে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পড়ে</a:t>
            </a:r>
            <a:r>
              <a:rPr lang="en-US" sz="4800" dirty="0" smtClean="0"/>
              <a:t>?</a:t>
            </a:r>
          </a:p>
          <a:p>
            <a:pPr algn="just"/>
            <a:endParaRPr lang="en-US" sz="4800" dirty="0" smtClean="0"/>
          </a:p>
          <a:p>
            <a:pPr algn="just"/>
            <a:r>
              <a:rPr lang="en-US" sz="2800" dirty="0" smtClean="0"/>
              <a:t>               </a:t>
            </a:r>
            <a:r>
              <a:rPr lang="en-US" sz="4800" dirty="0" err="1" smtClean="0"/>
              <a:t>তোমাদের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পাঠ্য</a:t>
            </a:r>
            <a:r>
              <a:rPr lang="en-US" sz="4800" dirty="0" smtClean="0"/>
              <a:t> </a:t>
            </a:r>
            <a:r>
              <a:rPr lang="en-US" sz="4800" dirty="0" err="1" smtClean="0"/>
              <a:t>বইয়ে</a:t>
            </a:r>
            <a:r>
              <a:rPr lang="en-US" sz="4800" dirty="0" smtClean="0"/>
              <a:t> </a:t>
            </a:r>
            <a:r>
              <a:rPr lang="en-US" sz="4800" dirty="0" err="1" smtClean="0"/>
              <a:t>এমনকি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কবিতা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আছে</a:t>
            </a:r>
            <a:r>
              <a:rPr lang="en-US" sz="4800" dirty="0"/>
              <a:t> </a:t>
            </a:r>
            <a:r>
              <a:rPr lang="en-US" sz="4800" dirty="0" err="1" smtClean="0"/>
              <a:t>অতীতের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স্মৃতি</a:t>
            </a:r>
            <a:r>
              <a:rPr lang="en-US" sz="4800" dirty="0" smtClean="0"/>
              <a:t> </a:t>
            </a:r>
            <a:r>
              <a:rPr lang="en-US" sz="4800" dirty="0" err="1" smtClean="0"/>
              <a:t>মনে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পড়া</a:t>
            </a:r>
            <a:r>
              <a:rPr lang="en-US" sz="4800" dirty="0" smtClean="0"/>
              <a:t>  </a:t>
            </a:r>
            <a:r>
              <a:rPr lang="en-US" sz="4800" dirty="0" err="1" smtClean="0"/>
              <a:t>নিয়ে</a:t>
            </a:r>
            <a:r>
              <a:rPr lang="en-US" sz="4800" dirty="0" smtClean="0"/>
              <a:t>?</a:t>
            </a:r>
            <a:endParaRPr lang="bn-IN" sz="4800" dirty="0" smtClean="0"/>
          </a:p>
          <a:p>
            <a:pPr algn="just"/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431073" y="404949"/>
            <a:ext cx="8229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7530" y="2634344"/>
            <a:ext cx="8229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31223" y="4149634"/>
            <a:ext cx="8229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7"/>
            <a:ext cx="11403874" cy="6413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</a:t>
            </a:r>
            <a:r>
              <a:rPr kumimoji="0" lang="en-US" sz="1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আজকের</a:t>
            </a:r>
            <a:r>
              <a:rPr kumimoji="0" 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1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পাঠ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9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তাহারেই</a:t>
            </a:r>
            <a:r>
              <a:rPr kumimoji="0" lang="en-US" sz="9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9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পড়ে</a:t>
            </a:r>
            <a:r>
              <a:rPr kumimoji="0" lang="en-US" sz="9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9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মনে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</a:b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                      -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সুফিয়া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কামাল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4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674" y="195943"/>
            <a:ext cx="7145383" cy="1122683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72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45326" y="1826623"/>
            <a:ext cx="10363200" cy="457200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7030A0"/>
                </a:solidFill>
              </a:rPr>
              <a:t>এই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শেষে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শিক্ষার্থীরা</a:t>
            </a:r>
            <a:r>
              <a:rPr lang="en-US" sz="4400" dirty="0" smtClean="0">
                <a:solidFill>
                  <a:srgbClr val="7030A0"/>
                </a:solidFill>
              </a:rPr>
              <a:t>…………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/>
              <a:t>কবি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নতুন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</a:t>
            </a:r>
            <a:r>
              <a:rPr lang="en-US" sz="3600" dirty="0" smtClean="0"/>
              <a:t> ও </a:t>
            </a:r>
            <a:r>
              <a:rPr lang="en-US" sz="3600" dirty="0" err="1" smtClean="0"/>
              <a:t>টীকা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  <a:r>
              <a:rPr lang="en-US" sz="3600" dirty="0" err="1" smtClean="0"/>
              <a:t>প্রকৃতির</a:t>
            </a:r>
            <a:r>
              <a:rPr lang="en-US" sz="3600" dirty="0"/>
              <a:t> </a:t>
            </a:r>
            <a:r>
              <a:rPr lang="en-US" sz="3600" dirty="0" err="1" smtClean="0"/>
              <a:t>রূপ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/>
              <a:t>৤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জীবনের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দুঃখের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প্রকৃতির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  <a:r>
              <a:rPr lang="en-US" sz="3600" dirty="0" err="1" smtClean="0"/>
              <a:t>প্রকৃতির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মানব</a:t>
            </a:r>
            <a:r>
              <a:rPr lang="en-US" sz="3600" dirty="0" smtClean="0"/>
              <a:t> </a:t>
            </a:r>
            <a:r>
              <a:rPr lang="en-US" sz="3600" dirty="0" err="1" smtClean="0"/>
              <a:t>জীবনের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তাৎপর্য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89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74" y="2223134"/>
            <a:ext cx="2586037" cy="2586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06966" y="1217300"/>
            <a:ext cx="3685766" cy="138499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জন্ম</a:t>
            </a:r>
            <a:r>
              <a:rPr lang="en-US" sz="2800" dirty="0" smtClean="0"/>
              <a:t>: ১৯১১ খ্রি.২০জুন </a:t>
            </a:r>
            <a:r>
              <a:rPr lang="en-US" sz="2800" dirty="0" err="1" smtClean="0"/>
              <a:t>বরিশালে,পৈত্রিক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কুমিল্লা</a:t>
            </a:r>
            <a:r>
              <a:rPr lang="en-US" sz="2800" dirty="0" smtClean="0"/>
              <a:t>৤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75611" y="1232535"/>
            <a:ext cx="3709851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পিতা-সৈয়দ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আবদুল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বারী</a:t>
            </a:r>
            <a:r>
              <a:rPr lang="en-US" sz="2800" dirty="0" smtClean="0"/>
              <a:t>, </a:t>
            </a:r>
            <a:r>
              <a:rPr lang="en-US" sz="2800" dirty="0" err="1" smtClean="0"/>
              <a:t>মাতা-সাবেরা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বেগম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845197" y="1227910"/>
            <a:ext cx="4119563" cy="156966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প্রাতিষ্ঠানিক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সুযোগ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পাননি</a:t>
            </a:r>
            <a:r>
              <a:rPr lang="en-US" sz="3200" dirty="0" smtClean="0"/>
              <a:t>, </a:t>
            </a:r>
            <a:r>
              <a:rPr lang="en-US" sz="3200" dirty="0" err="1" smtClean="0"/>
              <a:t>তিনি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স্বশিক্ষায়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শিক্ষিত</a:t>
            </a:r>
            <a:r>
              <a:rPr lang="en-US" sz="3200" dirty="0" smtClean="0"/>
              <a:t>  </a:t>
            </a:r>
            <a:r>
              <a:rPr lang="en-US" sz="3200" dirty="0" err="1" smtClean="0"/>
              <a:t>হয়েছেন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5139" y="2718439"/>
            <a:ext cx="3709032" cy="206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সাহিত্য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সাধনায়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/>
              <a:t> </a:t>
            </a:r>
            <a:r>
              <a:rPr lang="en-US" sz="3200" dirty="0" err="1" smtClean="0"/>
              <a:t>নারী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আন্দোলনে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ব্রতী</a:t>
            </a:r>
            <a:r>
              <a:rPr lang="en-US" sz="3200" dirty="0" smtClean="0"/>
              <a:t> </a:t>
            </a:r>
            <a:r>
              <a:rPr lang="en-US" sz="3200" dirty="0" err="1" smtClean="0"/>
              <a:t>হন</a:t>
            </a:r>
            <a:r>
              <a:rPr lang="en-US" sz="3200" dirty="0" smtClean="0"/>
              <a:t>, </a:t>
            </a:r>
            <a:r>
              <a:rPr lang="en-US" sz="3200" dirty="0" err="1" smtClean="0"/>
              <a:t>তাছাড়া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তিনি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জননী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সম্ভাষণে</a:t>
            </a:r>
            <a:r>
              <a:rPr lang="en-US" sz="3200" dirty="0" smtClean="0"/>
              <a:t> </a:t>
            </a:r>
            <a:r>
              <a:rPr lang="en-US" sz="3200" dirty="0" err="1" smtClean="0"/>
              <a:t>ভূষিত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হন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45829" y="3186729"/>
            <a:ext cx="4519749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অর্জন</a:t>
            </a:r>
            <a:r>
              <a:rPr lang="en-US" sz="3200" dirty="0" smtClean="0"/>
              <a:t>: </a:t>
            </a:r>
            <a:r>
              <a:rPr lang="en-US" sz="3200" dirty="0" err="1" smtClean="0"/>
              <a:t>বাংলা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একাডেমি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পুরস্কার</a:t>
            </a:r>
            <a:r>
              <a:rPr lang="en-US" sz="3200" dirty="0" smtClean="0"/>
              <a:t>, </a:t>
            </a:r>
            <a:r>
              <a:rPr lang="en-US" sz="3200" dirty="0" err="1" smtClean="0"/>
              <a:t>একুশে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পুরস্কার</a:t>
            </a:r>
            <a:r>
              <a:rPr lang="en-US" sz="3200" dirty="0" smtClean="0"/>
              <a:t>, </a:t>
            </a:r>
            <a:r>
              <a:rPr lang="en-US" sz="3200" dirty="0" err="1" smtClean="0"/>
              <a:t>নাসির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উদ্দীন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স্বর্ণপদক</a:t>
            </a:r>
            <a:r>
              <a:rPr lang="en-US" sz="3200" dirty="0"/>
              <a:t>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5943" y="4914899"/>
            <a:ext cx="7707086" cy="15696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গ্রন্থ</a:t>
            </a:r>
            <a:r>
              <a:rPr lang="en-US" sz="3200" dirty="0" smtClean="0"/>
              <a:t>: </a:t>
            </a:r>
            <a:r>
              <a:rPr lang="en-US" sz="3200" dirty="0" err="1" smtClean="0"/>
              <a:t>সাঁঝের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মায়া</a:t>
            </a:r>
            <a:r>
              <a:rPr lang="en-US" sz="3200" dirty="0" smtClean="0"/>
              <a:t>, </a:t>
            </a:r>
            <a:r>
              <a:rPr lang="en-US" sz="3200" dirty="0" err="1" smtClean="0"/>
              <a:t>মায়া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কাজল</a:t>
            </a:r>
            <a:r>
              <a:rPr lang="en-US" sz="3200" dirty="0" smtClean="0"/>
              <a:t>, </a:t>
            </a:r>
            <a:r>
              <a:rPr lang="en-US" sz="3200" dirty="0" err="1" smtClean="0"/>
              <a:t>কেয়ার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কাঁটা</a:t>
            </a:r>
            <a:r>
              <a:rPr lang="en-US" sz="3200" dirty="0" smtClean="0"/>
              <a:t>, </a:t>
            </a:r>
            <a:r>
              <a:rPr lang="en-US" sz="3200" dirty="0" err="1" smtClean="0"/>
              <a:t>উদাত্ত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পৃথিবী</a:t>
            </a:r>
            <a:r>
              <a:rPr lang="en-US" sz="3200" dirty="0" smtClean="0"/>
              <a:t> </a:t>
            </a:r>
            <a:r>
              <a:rPr lang="en-US" sz="3200" dirty="0" err="1" smtClean="0"/>
              <a:t>এছাড়াও</a:t>
            </a:r>
            <a:r>
              <a:rPr lang="en-US" sz="3200" dirty="0" smtClean="0"/>
              <a:t> </a:t>
            </a:r>
            <a:r>
              <a:rPr lang="en-US" sz="3200" dirty="0" err="1" smtClean="0"/>
              <a:t>গল্প</a:t>
            </a:r>
            <a:r>
              <a:rPr lang="en-US" sz="3200" dirty="0" smtClean="0"/>
              <a:t>, </a:t>
            </a:r>
            <a:r>
              <a:rPr lang="en-US" sz="3200" dirty="0" err="1" smtClean="0"/>
              <a:t>ভ্রমণ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কাহিনী</a:t>
            </a:r>
            <a:r>
              <a:rPr lang="en-US" sz="3200" dirty="0" smtClean="0"/>
              <a:t>, </a:t>
            </a:r>
            <a:r>
              <a:rPr lang="en-US" sz="3200" dirty="0" err="1" smtClean="0"/>
              <a:t>প্রবন্ধ</a:t>
            </a:r>
            <a:r>
              <a:rPr lang="en-US" sz="3200" dirty="0" smtClean="0"/>
              <a:t>, </a:t>
            </a:r>
            <a:r>
              <a:rPr lang="en-US" sz="3200" dirty="0" err="1" smtClean="0"/>
              <a:t>স্মৃতিকথা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লিখেছেন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544333" y="5342709"/>
            <a:ext cx="3238363" cy="107721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মৃত্যু</a:t>
            </a:r>
            <a:r>
              <a:rPr lang="en-US" sz="3200" dirty="0" smtClean="0"/>
              <a:t>: ১৯৯৯ </a:t>
            </a:r>
            <a:r>
              <a:rPr lang="en-US" sz="3200" dirty="0" err="1" smtClean="0"/>
              <a:t>খ্রি</a:t>
            </a:r>
            <a:r>
              <a:rPr lang="en-US" sz="3200" dirty="0" smtClean="0"/>
              <a:t>. ২০ </a:t>
            </a:r>
            <a:r>
              <a:rPr lang="en-US" sz="3200" dirty="0" err="1" smtClean="0"/>
              <a:t>নভেম্বর</a:t>
            </a:r>
            <a:r>
              <a:rPr lang="en-US" sz="3200" dirty="0" smtClean="0"/>
              <a:t>, </a:t>
            </a:r>
            <a:r>
              <a:rPr lang="en-US" sz="3200" dirty="0" err="1" smtClean="0"/>
              <a:t>ঢাকায়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33749" y="200689"/>
            <a:ext cx="8242663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কবি</a:t>
            </a:r>
            <a:r>
              <a:rPr lang="en-US" sz="5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5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: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3743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আদর্শ</a:t>
            </a:r>
            <a:r>
              <a:rPr lang="en-US" sz="115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5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endParaRPr lang="en-US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88919" y="5264332"/>
            <a:ext cx="8193741" cy="8832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8800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নিরব</a:t>
            </a:r>
            <a:r>
              <a:rPr lang="en-US" sz="88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endParaRPr lang="en-US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3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300" y="0"/>
            <a:ext cx="4340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</a:rPr>
              <a:t>শব্দার্থ</a:t>
            </a:r>
            <a:r>
              <a:rPr lang="en-US" sz="4400" u="sng" dirty="0" smtClean="0">
                <a:solidFill>
                  <a:srgbClr val="C00000"/>
                </a:solidFill>
              </a:rPr>
              <a:t> ও </a:t>
            </a:r>
            <a:r>
              <a:rPr lang="en-US" sz="4400" u="sng" dirty="0" err="1" smtClean="0">
                <a:solidFill>
                  <a:srgbClr val="C00000"/>
                </a:solidFill>
              </a:rPr>
              <a:t>টীকা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54" y="688758"/>
            <a:ext cx="329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দক্ষিণ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গেছে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খুলি</a:t>
            </a:r>
            <a:r>
              <a:rPr lang="en-US" sz="3200" dirty="0" smtClean="0"/>
              <a:t>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8594" y="700079"/>
            <a:ext cx="8538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কবির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জিজ্ঞাসা</a:t>
            </a:r>
            <a:r>
              <a:rPr lang="en-US" sz="3200" dirty="0" smtClean="0"/>
              <a:t> – </a:t>
            </a:r>
            <a:r>
              <a:rPr lang="en-US" sz="3200" dirty="0" err="1" smtClean="0"/>
              <a:t>বসন্তের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দখিনা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বাতাস</a:t>
            </a:r>
            <a:r>
              <a:rPr lang="en-US" sz="3200" dirty="0" smtClean="0"/>
              <a:t>  </a:t>
            </a:r>
            <a:r>
              <a:rPr lang="en-US" sz="3200" dirty="0" err="1" smtClean="0"/>
              <a:t>বইতে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শুরু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কিনা</a:t>
            </a:r>
            <a:r>
              <a:rPr lang="en-US" sz="3200" dirty="0" smtClean="0"/>
              <a:t>৤ </a:t>
            </a:r>
            <a:r>
              <a:rPr lang="en-US" sz="3200" dirty="0" err="1" smtClean="0"/>
              <a:t>কবি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উদাসীন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লক্ষ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নি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817" y="1738314"/>
            <a:ext cx="286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তব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বন্দনায়</a:t>
            </a:r>
            <a:r>
              <a:rPr lang="en-US" sz="3200" dirty="0" smtClean="0"/>
              <a:t>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48594" y="1766906"/>
            <a:ext cx="864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তোমার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রচিত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বন্দনা</a:t>
            </a:r>
            <a:r>
              <a:rPr lang="en-US" sz="3200" dirty="0" smtClean="0"/>
              <a:t>- </a:t>
            </a:r>
            <a:r>
              <a:rPr lang="en-US" sz="3200" dirty="0" err="1" smtClean="0"/>
              <a:t>গানের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সাহায্যে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বসন্তকে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নেয়ার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" y="2867036"/>
            <a:ext cx="3380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কোথা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তব</a:t>
            </a:r>
            <a:r>
              <a:rPr lang="en-US" sz="3200" dirty="0" smtClean="0"/>
              <a:t> </a:t>
            </a:r>
            <a:r>
              <a:rPr lang="en-US" sz="3200" dirty="0" err="1" smtClean="0"/>
              <a:t>নব</a:t>
            </a:r>
            <a:r>
              <a:rPr lang="en-US" sz="3200" dirty="0" smtClean="0"/>
              <a:t> </a:t>
            </a:r>
            <a:r>
              <a:rPr lang="en-US" sz="3200" dirty="0" err="1" smtClean="0"/>
              <a:t>পুষ্প</a:t>
            </a:r>
            <a:r>
              <a:rPr lang="en-US" sz="3200" dirty="0" smtClean="0"/>
              <a:t>  </a:t>
            </a:r>
            <a:r>
              <a:rPr lang="en-US" sz="3200" dirty="0" err="1" smtClean="0"/>
              <a:t>সাজ</a:t>
            </a:r>
            <a:r>
              <a:rPr lang="en-US" sz="3200" dirty="0" smtClean="0"/>
              <a:t>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48595" y="2898550"/>
            <a:ext cx="851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বসন্ত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এসেছে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অথচ</a:t>
            </a:r>
            <a:r>
              <a:rPr lang="en-US" sz="3200" dirty="0" smtClean="0"/>
              <a:t> </a:t>
            </a:r>
            <a:r>
              <a:rPr lang="en-US" sz="3200" dirty="0" err="1" smtClean="0"/>
              <a:t>কবি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নতুন</a:t>
            </a:r>
            <a:r>
              <a:rPr lang="en-US" sz="3200" dirty="0" smtClean="0"/>
              <a:t> </a:t>
            </a:r>
            <a:r>
              <a:rPr lang="en-US" sz="3200" dirty="0" err="1" smtClean="0"/>
              <a:t>ফুলে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ঘর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সাজাননি</a:t>
            </a:r>
            <a:r>
              <a:rPr lang="en-US" sz="3200" dirty="0" smtClean="0"/>
              <a:t>৤ </a:t>
            </a:r>
            <a:r>
              <a:rPr lang="en-US" sz="3200" dirty="0" err="1" smtClean="0"/>
              <a:t>নিজেও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সাজেননি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90043" y="5880042"/>
            <a:ext cx="171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অস্থির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9169" y="419042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পুষ্পরতি</a:t>
            </a:r>
            <a:r>
              <a:rPr lang="en-US" sz="3200" dirty="0" smtClean="0"/>
              <a:t>-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99" y="4131973"/>
            <a:ext cx="496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200" dirty="0" err="1" smtClean="0"/>
              <a:t>ফুলের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বন্দনা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নিবেদন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1058" y="4800029"/>
            <a:ext cx="282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কুহেলি</a:t>
            </a:r>
            <a:r>
              <a:rPr lang="en-US" sz="3200" dirty="0" smtClean="0"/>
              <a:t> </a:t>
            </a:r>
            <a:r>
              <a:rPr lang="en-US" sz="3200" dirty="0" err="1" smtClean="0"/>
              <a:t>উত্তরী</a:t>
            </a:r>
            <a:r>
              <a:rPr lang="en-US" sz="3200" dirty="0" smtClean="0"/>
              <a:t>-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86081" y="4773178"/>
            <a:ext cx="496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200" dirty="0" err="1" smtClean="0"/>
              <a:t>কুয়াশার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চাদর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2007" y="5414384"/>
            <a:ext cx="2074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মাঘের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সন্যাসী</a:t>
            </a:r>
            <a:r>
              <a:rPr lang="en-US" sz="3200" dirty="0" smtClean="0"/>
              <a:t>-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78963" y="5386538"/>
            <a:ext cx="661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শীতকে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মাঘের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সন্যাসীরূপে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কল্পনা</a:t>
            </a:r>
            <a:r>
              <a:rPr lang="en-US" sz="3200" dirty="0" smtClean="0"/>
              <a:t>  </a:t>
            </a:r>
            <a:r>
              <a:rPr lang="en-US" sz="3200" dirty="0" err="1" smtClean="0"/>
              <a:t>করেছেন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47147" y="589440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পাথার</a:t>
            </a:r>
            <a:r>
              <a:rPr lang="en-US" sz="3200" dirty="0" smtClean="0"/>
              <a:t>-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54463" y="5920528"/>
            <a:ext cx="248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200" dirty="0" err="1" smtClean="0"/>
              <a:t>সমুদ্র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82492" y="4807967"/>
            <a:ext cx="249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অলখ</a:t>
            </a:r>
            <a:r>
              <a:rPr lang="en-US" sz="3200" dirty="0" smtClean="0"/>
              <a:t>-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26753" y="4668629"/>
            <a:ext cx="443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দৃষ্টি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অগোচর</a:t>
            </a:r>
            <a:r>
              <a:rPr lang="en-US" sz="3200" dirty="0" smtClean="0"/>
              <a:t>৤/</a:t>
            </a:r>
            <a:r>
              <a:rPr lang="en-US" sz="3200" dirty="0" err="1" smtClean="0"/>
              <a:t>অলক্ষে</a:t>
            </a:r>
            <a:r>
              <a:rPr lang="en-US" sz="3200" dirty="0" smtClean="0"/>
              <a:t>৤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90413" y="5958420"/>
            <a:ext cx="141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অধীর</a:t>
            </a:r>
            <a:r>
              <a:rPr lang="en-US" sz="320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703</Words>
  <Application>Microsoft Office PowerPoint</Application>
  <PresentationFormat>Widescreen</PresentationFormat>
  <Paragraphs>105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SutonnyOMJ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আদর্শ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PRITOM</dc:creator>
  <cp:lastModifiedBy>PRITOM</cp:lastModifiedBy>
  <cp:revision>3</cp:revision>
  <dcterms:created xsi:type="dcterms:W3CDTF">2020-09-11T05:35:45Z</dcterms:created>
  <dcterms:modified xsi:type="dcterms:W3CDTF">2020-09-11T06:11:10Z</dcterms:modified>
</cp:coreProperties>
</file>