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1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763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72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10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26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94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576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58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2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573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76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2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9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6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BB49-B91C-49F0-A66F-F38CF5E88BE9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5A11-8056-4703-9EB3-22A3E0914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33" y="195943"/>
            <a:ext cx="11416938" cy="148783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/>
              <a:t> </a:t>
            </a:r>
            <a:r>
              <a:rPr lang="bn-BD" sz="9600" b="1" dirty="0" smtClean="0">
                <a:solidFill>
                  <a:srgbClr val="FF0000"/>
                </a:solidFill>
              </a:rPr>
              <a:t>স্বাগতম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" y="1711236"/>
            <a:ext cx="11443063" cy="46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672" y="0"/>
            <a:ext cx="10058400" cy="945396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নিচে গ্রাম,গঞ্জ,হাট,জনপদ,লোকালয়আছে উনসত্তর হাজার ।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038" y="1256799"/>
            <a:ext cx="10058400" cy="40233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" y="1720312"/>
            <a:ext cx="3388546" cy="4521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6" y="1720312"/>
            <a:ext cx="3037328" cy="4521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03" y="1720312"/>
            <a:ext cx="2466975" cy="4521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78" y="1720312"/>
            <a:ext cx="3007848" cy="45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9855"/>
            <a:ext cx="10058400" cy="747067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ধবল দুধের মতো জ্যোৎস্না তার ঢালিতেছে চাঁদ-পূর্ণিমার ।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9" y="1720312"/>
            <a:ext cx="8446575" cy="4522572"/>
          </a:xfrm>
        </p:spPr>
      </p:pic>
    </p:spTree>
    <p:extLst>
      <p:ext uri="{BB962C8B-B14F-4D97-AF65-F5344CB8AC3E}">
        <p14:creationId xmlns:p14="http://schemas.microsoft.com/office/powerpoint/2010/main" val="12527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775" y="1"/>
            <a:ext cx="10058400" cy="960894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নষ্ট ক্ষেত,নষ্ট মাঠ,নদী নষ্ট,বীজ নষ্ট,বড় নষ্ট যখন সংসার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3" y="1255363"/>
            <a:ext cx="2931213" cy="4916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66" y="1255363"/>
            <a:ext cx="3284056" cy="491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29" y="1255363"/>
            <a:ext cx="2875721" cy="491683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7" y="1255363"/>
            <a:ext cx="2733258" cy="4916836"/>
          </a:xfrm>
        </p:spPr>
      </p:pic>
    </p:spTree>
    <p:extLst>
      <p:ext uri="{BB962C8B-B14F-4D97-AF65-F5344CB8AC3E}">
        <p14:creationId xmlns:p14="http://schemas.microsoft.com/office/powerpoint/2010/main" val="23187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dirty="0" smtClean="0"/>
              <a:t>তখন হঠাৎ কেন দেখা দেয় নিলক্ষার নীলে তীব্র শিস </a:t>
            </a:r>
            <a:br>
              <a:rPr lang="bn-BD" sz="3600" dirty="0" smtClean="0"/>
            </a:br>
            <a:r>
              <a:rPr lang="bn-BD" sz="3600" dirty="0" smtClean="0"/>
              <a:t>দিয়ে এত বড় চাঁদ ?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1776550"/>
            <a:ext cx="10829107" cy="4898570"/>
          </a:xfrm>
        </p:spPr>
      </p:pic>
    </p:spTree>
    <p:extLst>
      <p:ext uri="{BB962C8B-B14F-4D97-AF65-F5344CB8AC3E}">
        <p14:creationId xmlns:p14="http://schemas.microsoft.com/office/powerpoint/2010/main" val="17787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3600" dirty="0" smtClean="0"/>
              <a:t>গোল হয়ে আসুন সকলে,</a:t>
            </a:r>
            <a:br>
              <a:rPr lang="bn-BD" sz="3600" dirty="0" smtClean="0"/>
            </a:br>
            <a:r>
              <a:rPr lang="bn-BD" sz="3600" dirty="0" smtClean="0"/>
              <a:t>ঘন হয়ে আসুন সকলে</a:t>
            </a:r>
            <a:r>
              <a:rPr lang="bn-BD" sz="4000" dirty="0" smtClean="0"/>
              <a:t>, </a:t>
            </a:r>
            <a:br>
              <a:rPr lang="bn-BD" sz="4000" dirty="0" smtClean="0"/>
            </a:br>
            <a:r>
              <a:rPr lang="bn-BD" sz="4000" dirty="0" smtClean="0"/>
              <a:t>আমার মিনতি আজ স্থির হয়ে বসুন সকলে ।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8"/>
          <a:stretch>
            <a:fillRect/>
          </a:stretch>
        </p:blipFill>
        <p:spPr>
          <a:xfrm>
            <a:off x="493739" y="1802675"/>
            <a:ext cx="5188604" cy="44674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25" y="1776548"/>
            <a:ext cx="5499360" cy="45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    </a:t>
            </a:r>
            <a:r>
              <a:rPr lang="bn-BD" sz="6000" dirty="0" smtClean="0"/>
              <a:t>কালঘুম যখন বাংলায়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2" y="1737359"/>
            <a:ext cx="5499360" cy="4676504"/>
          </a:xfr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16" y="1737359"/>
            <a:ext cx="5898969" cy="46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2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209005"/>
            <a:ext cx="10842172" cy="1149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নূরলদীন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ডাক দিয়েছিল ১১৮৯ সনে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_994_2446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33" y="1541417"/>
            <a:ext cx="3506833" cy="47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309" y="1606732"/>
            <a:ext cx="3670323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0819_6450_63509.jpg"/>
          <p:cNvPicPr>
            <a:picLocks noChangeAspect="1"/>
          </p:cNvPicPr>
          <p:nvPr/>
        </p:nvPicPr>
        <p:blipFill>
          <a:blip r:embed="rId4" cstate="print"/>
          <a:srcRect l="2781" r="2889" b="10583"/>
          <a:stretch>
            <a:fillRect/>
          </a:stretch>
        </p:blipFill>
        <p:spPr bwMode="auto">
          <a:xfrm>
            <a:off x="8268789" y="1632857"/>
            <a:ext cx="3487782" cy="47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0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ngpur District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989" y="287383"/>
            <a:ext cx="5381897" cy="4467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572"/>
            <a:ext cx="5355771" cy="44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14846" y="5657671"/>
            <a:ext cx="8582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নূরলদীনের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831874" y="4994757"/>
            <a:ext cx="423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রংপুর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486" y="5033945"/>
            <a:ext cx="19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কুড়িগ্রাম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ject-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3" y="1423850"/>
            <a:ext cx="3500846" cy="47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023" y="1463040"/>
            <a:ext cx="4062548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7383" y="454075"/>
            <a:ext cx="1142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নূরলদীনেরও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ভাসা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য়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3543" y="1476103"/>
            <a:ext cx="3814354" cy="47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4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3274" r="2532" b="3274"/>
          <a:stretch>
            <a:fillRect/>
          </a:stretch>
        </p:blipFill>
        <p:spPr>
          <a:xfrm>
            <a:off x="3958046" y="2155371"/>
            <a:ext cx="3775166" cy="419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2697" y="574516"/>
            <a:ext cx="1154756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নূরলদীনের কথা মনে পড়ে যায়</a:t>
            </a:r>
          </a:p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যখন শকুন নেমে আসে এই সোনার বাংলায়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4" y="2207624"/>
            <a:ext cx="3484829" cy="4092878"/>
          </a:xfrm>
          <a:prstGeom prst="rect">
            <a:avLst/>
          </a:prstGeom>
        </p:spPr>
      </p:pic>
      <p:pic>
        <p:nvPicPr>
          <p:cNvPr id="5" name="Picture 4" descr="project-6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29154" y="2103120"/>
            <a:ext cx="3971108" cy="4258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3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7065" y="1566009"/>
            <a:ext cx="3565028" cy="45434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sz="3600" cap="all" dirty="0">
              <a:solidFill>
                <a:srgbClr val="1F497D"/>
              </a:solidFill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757066" y="304801"/>
            <a:ext cx="8682335" cy="6482983"/>
          </a:xfrm>
          <a:prstGeom prst="horizontalScroll">
            <a:avLst>
              <a:gd name="adj" fmla="val 8406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</a:t>
            </a:r>
            <a:r>
              <a:rPr lang="en-US" sz="8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8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বাজুয়া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সুরেন্দ্রনাথ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মহাবিদ্যালয়,দাকোপ,খুলনা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7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4472"/>
            <a:ext cx="10058400" cy="860610"/>
          </a:xfrm>
        </p:spPr>
        <p:txBody>
          <a:bodyPr>
            <a:normAutofit/>
          </a:bodyPr>
          <a:lstStyle/>
          <a:p>
            <a:r>
              <a:rPr lang="bn-BD" sz="4400" dirty="0" smtClean="0"/>
              <a:t>যখন আমার কণ্ঠ বাজেয়াপ্ত করে নিয়ে যায়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" y="1721224"/>
            <a:ext cx="4858947" cy="45451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9" y="1721224"/>
            <a:ext cx="6613151" cy="45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যখন আমারই দেশে এ </a:t>
            </a:r>
            <a:r>
              <a:rPr lang="bn-BD" sz="3200" dirty="0" smtClean="0">
                <a:solidFill>
                  <a:srgbClr val="FF0000"/>
                </a:solidFill>
              </a:rPr>
              <a:t>আমার দেহ থেকে </a:t>
            </a:r>
            <a:r>
              <a:rPr lang="bn-BD" sz="3200" smtClean="0">
                <a:solidFill>
                  <a:srgbClr val="FF0000"/>
                </a:solidFill>
              </a:rPr>
              <a:t>রক্ত </a:t>
            </a:r>
            <a:r>
              <a:rPr lang="bn-BD" sz="3200">
                <a:solidFill>
                  <a:srgbClr val="FF0000"/>
                </a:solidFill>
              </a:rPr>
              <a:t>ঝ</a:t>
            </a:r>
            <a:r>
              <a:rPr lang="bn-BD" sz="3200" smtClean="0">
                <a:solidFill>
                  <a:srgbClr val="FF0000"/>
                </a:solidFill>
              </a:rPr>
              <a:t>রে </a:t>
            </a:r>
            <a:r>
              <a:rPr lang="bn-BD" sz="3200" dirty="0" smtClean="0">
                <a:solidFill>
                  <a:srgbClr val="FF0000"/>
                </a:solidFill>
              </a:rPr>
              <a:t>যায়</a:t>
            </a:r>
            <a:r>
              <a:rPr lang="bn-BD" sz="3200" dirty="0" smtClean="0"/>
              <a:t>;</a:t>
            </a:r>
            <a:br>
              <a:rPr lang="bn-BD" sz="3200" dirty="0" smtClean="0"/>
            </a:br>
            <a:r>
              <a:rPr lang="bn-BD" sz="3200" dirty="0" smtClean="0"/>
              <a:t>ইতিহাসে,প্রতিটি পৃষ্ঠায় ।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" y="1909483"/>
            <a:ext cx="4397610" cy="42405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4" y="1909483"/>
            <a:ext cx="3240740" cy="424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23" y="1909483"/>
            <a:ext cx="3810000" cy="42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012" y="223156"/>
            <a:ext cx="10802982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নূরলদীন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পূর্ণিমায়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?”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354" y="1714499"/>
            <a:ext cx="3654040" cy="45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465" y="1776549"/>
            <a:ext cx="2513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ownlo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9" y="1737360"/>
            <a:ext cx="2717073" cy="46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5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ct-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881050"/>
            <a:ext cx="11560628" cy="44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ave 2"/>
          <p:cNvSpPr/>
          <p:nvPr/>
        </p:nvSpPr>
        <p:spPr>
          <a:xfrm>
            <a:off x="261257" y="0"/>
            <a:ext cx="11390811" cy="3886200"/>
          </a:xfrm>
          <a:prstGeom prst="wav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16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endParaRPr lang="en-US" sz="1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10" y="1476102"/>
            <a:ext cx="2299061" cy="483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roject-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170" y="1490253"/>
            <a:ext cx="2759481" cy="4858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218" y="1463041"/>
            <a:ext cx="2965268" cy="496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roject-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0491" y="1476103"/>
            <a:ext cx="3158128" cy="483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03417" y="336509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lK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57150"/>
            <a:ext cx="8596668" cy="1320800"/>
          </a:xfrm>
        </p:spPr>
        <p:txBody>
          <a:bodyPr/>
          <a:lstStyle/>
          <a:p>
            <a:r>
              <a:rPr lang="bn-BD" dirty="0" smtClean="0"/>
              <a:t>ছবি দেখে কী মনে পড়ে 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4" y="1875295"/>
            <a:ext cx="4608893" cy="43918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1512420"/>
            <a:ext cx="5635001" cy="4794250"/>
          </a:xfrm>
        </p:spPr>
      </p:pic>
    </p:spTree>
    <p:extLst>
      <p:ext uri="{BB962C8B-B14F-4D97-AF65-F5344CB8AC3E}">
        <p14:creationId xmlns:p14="http://schemas.microsoft.com/office/powerpoint/2010/main" val="36326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1377" y="472583"/>
            <a:ext cx="10117293" cy="1450757"/>
          </a:xfrm>
        </p:spPr>
        <p:txBody>
          <a:bodyPr>
            <a:normAutofit/>
          </a:bodyPr>
          <a:lstStyle/>
          <a:p>
            <a:r>
              <a:rPr lang="bn-BD" sz="6600" dirty="0" smtClean="0"/>
              <a:t>আজকের পাঠ 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8902" y="2168463"/>
            <a:ext cx="10081966" cy="4023360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বিষয়ঃ বাংলা প্রথম পত্র ।</a:t>
            </a:r>
            <a:endParaRPr lang="en-US" sz="3600" dirty="0" smtClean="0"/>
          </a:p>
          <a:p>
            <a:r>
              <a:rPr lang="bn-BD" sz="3600" smtClean="0"/>
              <a:t>শ্রেনিঃএকাদশ । </a:t>
            </a:r>
            <a:endParaRPr lang="bn-BD" sz="3600" dirty="0" smtClean="0"/>
          </a:p>
          <a:p>
            <a:r>
              <a:rPr lang="bn-BD" sz="2800" dirty="0" smtClean="0"/>
              <a:t>কবিতাঃ নূরলদীনের কথা মনে পড়ে যায় । </a:t>
            </a:r>
          </a:p>
          <a:p>
            <a:r>
              <a:rPr lang="bn-BD" sz="2800" dirty="0" smtClean="0"/>
              <a:t>পাঠ শিরোনামঃ নৈসর্গিক পরিবেশ ও ঐতিহাসিক চেতনা।</a:t>
            </a:r>
          </a:p>
        </p:txBody>
      </p:sp>
    </p:spTree>
    <p:extLst>
      <p:ext uri="{BB962C8B-B14F-4D97-AF65-F5344CB8AC3E}">
        <p14:creationId xmlns:p14="http://schemas.microsoft.com/office/powerpoint/2010/main" val="32932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/>
              <a:t>        </a:t>
            </a:r>
            <a:r>
              <a:rPr lang="bn-BD" sz="8000" dirty="0" smtClean="0"/>
              <a:t>শিখন ফল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600" dirty="0" smtClean="0"/>
              <a:t>এই পাঠ শেষে শিক্ষার্থীরা- </a:t>
            </a:r>
          </a:p>
          <a:p>
            <a:r>
              <a:rPr lang="bn-BD" sz="2800" dirty="0" smtClean="0"/>
              <a:t>১।কবি পরিচিতি বলতে পারবে ।</a:t>
            </a:r>
          </a:p>
          <a:p>
            <a:r>
              <a:rPr lang="bn-BD" sz="2800" dirty="0" smtClean="0"/>
              <a:t>২।বাংলার নৈসর্গিক পরিবেশ সম্পর্কে বর্ণনা করতে পারবে ।</a:t>
            </a:r>
          </a:p>
          <a:p>
            <a:r>
              <a:rPr lang="bn-BD" sz="2800" dirty="0" smtClean="0"/>
              <a:t>৩।বাঙ্গালীর ওপর স্বৈরাচারী শাসকের শোষণ ও নির্যাতনের ইতিহাস বলতে পারবে ।</a:t>
            </a:r>
          </a:p>
          <a:p>
            <a:r>
              <a:rPr lang="bn-BD" sz="2800" dirty="0" smtClean="0"/>
              <a:t>৪।শত সংকটে নতুন স্বপ্ন ও আশা নিয়ে উজ্জীবিত হওয়ার উপায় বর্ণনা করতে পারবে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6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10" y="86139"/>
            <a:ext cx="10482470" cy="1345097"/>
          </a:xfrm>
        </p:spPr>
        <p:txBody>
          <a:bodyPr/>
          <a:lstStyle/>
          <a:p>
            <a:r>
              <a:rPr lang="bn-BD" dirty="0" smtClean="0"/>
              <a:t>           </a:t>
            </a:r>
            <a:r>
              <a:rPr lang="bn-BD" sz="6600" dirty="0" smtClean="0"/>
              <a:t>কবি পরিচিতি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45" y="1934817"/>
            <a:ext cx="4628810" cy="438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9316278" y="1775791"/>
            <a:ext cx="2875722" cy="188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জন্ম-১৯৩৫ খ্রি</a:t>
            </a:r>
            <a:r>
              <a:rPr lang="en-US" sz="3200" dirty="0" smtClean="0"/>
              <a:t>.</a:t>
            </a:r>
            <a:endParaRPr lang="bn-BD" sz="3200" dirty="0"/>
          </a:p>
          <a:p>
            <a:pPr algn="ctr"/>
            <a:r>
              <a:rPr lang="bn-BD" sz="3200" dirty="0" smtClean="0"/>
              <a:t>কুড়িগ্রাম 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0" y="1775791"/>
            <a:ext cx="2647761" cy="2133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পুরস্কার ও সম্মাননা – বাংলা একাডেমি পুরস্কার, একুশে পদকসহ বিভিন্ন সম্মাননা। 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 flipH="1">
            <a:off x="9283339" y="3995529"/>
            <a:ext cx="2875721" cy="2292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সাহিত্য কর্ম – উপন্যাস, ছোটগল্প, কাব্য,নাটক,  ইত্যাদি ।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 rot="10800000" flipV="1">
            <a:off x="0" y="4253945"/>
            <a:ext cx="2873048" cy="19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কর্মজীবন-সাংবাদিকতা ও লেখালেখি । 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10627752" flipH="1" flipV="1">
            <a:off x="8302547" y="5023780"/>
            <a:ext cx="590385" cy="515073"/>
          </a:xfrm>
          <a:prstGeom prst="rightArrow">
            <a:avLst>
              <a:gd name="adj1" fmla="val 50000"/>
              <a:gd name="adj2" fmla="val 3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90019" y="2703444"/>
            <a:ext cx="657048" cy="457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873049" y="2703444"/>
            <a:ext cx="519508" cy="4571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017897" y="5141843"/>
            <a:ext cx="540314" cy="41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8444"/>
          </a:xfrm>
        </p:spPr>
        <p:txBody>
          <a:bodyPr>
            <a:normAutofit/>
          </a:bodyPr>
          <a:lstStyle/>
          <a:p>
            <a:r>
              <a:rPr lang="bn-BD" sz="6000" dirty="0" smtClean="0"/>
              <a:t>           সাহিত্যকর্ম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5" y="1845733"/>
            <a:ext cx="11443447" cy="4393701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</a:rPr>
              <a:t>উপন্যাস – </a:t>
            </a:r>
          </a:p>
          <a:p>
            <a:r>
              <a:rPr lang="bn-BD" sz="4000" dirty="0" smtClean="0">
                <a:solidFill>
                  <a:schemeClr val="tx1"/>
                </a:solidFill>
              </a:rPr>
              <a:t>নিষিদ্ধ লোবান,খেলারাম খেলে যা,</a:t>
            </a:r>
            <a:r>
              <a:rPr lang="bn-BD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নী</a:t>
            </a:r>
            <a:r>
              <a:rPr lang="bn-BD" sz="4000" dirty="0" smtClean="0">
                <a:solidFill>
                  <a:schemeClr val="tx1"/>
                </a:solidFill>
              </a:rPr>
              <a:t>লদংশন</a:t>
            </a:r>
            <a:r>
              <a:rPr lang="en-US" sz="4000" smtClean="0">
                <a:solidFill>
                  <a:schemeClr val="tx1"/>
                </a:solidFill>
              </a:rPr>
              <a:t> </a:t>
            </a:r>
            <a:r>
              <a:rPr lang="bn-BD" sz="4000" smtClean="0">
                <a:solidFill>
                  <a:schemeClr val="tx1"/>
                </a:solidFill>
              </a:rPr>
              <a:t>প্রভৃতি</a:t>
            </a:r>
            <a:r>
              <a:rPr lang="bn-BD" sz="4000" dirty="0" smtClean="0">
                <a:solidFill>
                  <a:schemeClr val="tx1"/>
                </a:solidFill>
              </a:rPr>
              <a:t>। </a:t>
            </a:r>
          </a:p>
          <a:p>
            <a:r>
              <a:rPr lang="bn-BD" sz="4000" dirty="0" smtClean="0">
                <a:solidFill>
                  <a:schemeClr val="accent2"/>
                </a:solidFill>
              </a:rPr>
              <a:t>কাব্য- বিরতিহীন উৎসব,পরাণের গহীন ভিতর,বৈশাখে রচিত পঙ্ ক্তিমালা,রজ্জুপথে চলেছি । </a:t>
            </a:r>
          </a:p>
          <a:p>
            <a:pPr marL="90488" indent="-90488"/>
            <a:r>
              <a:rPr lang="bn-BD" sz="4000" dirty="0" smtClean="0"/>
              <a:t> নাটক-পায়ের আওয়াজ পাওয়া যায়,নূরলদীনের সারাজীবন,গণনায়ক প্রভৃতি।              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82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875"/>
          </a:xfrm>
        </p:spPr>
        <p:txBody>
          <a:bodyPr>
            <a:normAutofit/>
          </a:bodyPr>
          <a:lstStyle/>
          <a:p>
            <a:r>
              <a:rPr lang="bn-BD" sz="2800" dirty="0" smtClean="0">
                <a:latin typeface="AnandapatraEMJ" pitchFamily="2" charset="0"/>
              </a:rPr>
              <a:t>নিলক্ষা আকাশ নীল,হাজার হাজার তারা ঐ নীলে অগণিত আর </a:t>
            </a:r>
            <a:endParaRPr lang="en-US" sz="2800" dirty="0">
              <a:latin typeface="AnandapatraE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443" y="1846052"/>
            <a:ext cx="4855597" cy="7362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03" y="1846052"/>
            <a:ext cx="4660677" cy="41959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814016"/>
            <a:ext cx="4937760" cy="4313027"/>
          </a:xfrm>
        </p:spPr>
      </p:pic>
    </p:spTree>
    <p:extLst>
      <p:ext uri="{BB962C8B-B14F-4D97-AF65-F5344CB8AC3E}">
        <p14:creationId xmlns:p14="http://schemas.microsoft.com/office/powerpoint/2010/main" val="12997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AnandapatraEMJ</vt:lpstr>
      <vt:lpstr>Arial</vt:lpstr>
      <vt:lpstr>Calibri</vt:lpstr>
      <vt:lpstr>Calibri Light</vt:lpstr>
      <vt:lpstr>NikoshBAN</vt:lpstr>
      <vt:lpstr>Shonar Bangla</vt:lpstr>
      <vt:lpstr>SutonnyMJ</vt:lpstr>
      <vt:lpstr>Vrinda</vt:lpstr>
      <vt:lpstr>Office Theme</vt:lpstr>
      <vt:lpstr>1_Office Theme</vt:lpstr>
      <vt:lpstr> স্বাগতম</vt:lpstr>
      <vt:lpstr>PowerPoint Presentation</vt:lpstr>
      <vt:lpstr>PowerPoint Presentation</vt:lpstr>
      <vt:lpstr>ছবি দেখে কী মনে পড়ে ? </vt:lpstr>
      <vt:lpstr>আজকের পাঠ </vt:lpstr>
      <vt:lpstr>        শিখন ফল</vt:lpstr>
      <vt:lpstr>           কবি পরিচিতি</vt:lpstr>
      <vt:lpstr>           সাহিত্যকর্ম</vt:lpstr>
      <vt:lpstr>নিলক্ষা আকাশ নীল,হাজার হাজার তারা ঐ নীলে অগণিত আর </vt:lpstr>
      <vt:lpstr>নিচে গ্রাম,গঞ্জ,হাট,জনপদ,লোকালয়আছে উনসত্তর হাজার ।</vt:lpstr>
      <vt:lpstr>ধবল দুধের মতো জ্যোৎস্না তার ঢালিতেছে চাঁদ-পূর্ণিমার ।</vt:lpstr>
      <vt:lpstr>নষ্ট ক্ষেত,নষ্ট মাঠ,নদী নষ্ট,বীজ নষ্ট,বড় নষ্ট যখন সংসার </vt:lpstr>
      <vt:lpstr>তখন হঠাৎ কেন দেখা দেয় নিলক্ষার নীলে তীব্র শিস  দিয়ে এত বড় চাঁদ ? </vt:lpstr>
      <vt:lpstr>গোল হয়ে আসুন সকলে, ঘন হয়ে আসুন সকলে,  আমার মিনতি আজ স্থির হয়ে বসুন সকলে । </vt:lpstr>
      <vt:lpstr>     কালঘুম যখন বাংলায়</vt:lpstr>
      <vt:lpstr>PowerPoint Presentation</vt:lpstr>
      <vt:lpstr>PowerPoint Presentation</vt:lpstr>
      <vt:lpstr>PowerPoint Presentation</vt:lpstr>
      <vt:lpstr>PowerPoint Presentation</vt:lpstr>
      <vt:lpstr>যখন আমার কণ্ঠ বাজেয়াপ্ত করে নিয়ে যায় </vt:lpstr>
      <vt:lpstr>যখন আমারই দেশে এ আমার দেহ থেকে রক্ত ঝরে যায়; ইতিহাসে,প্রতিটি পৃষ্ঠায় ।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PRITOM</dc:creator>
  <cp:lastModifiedBy>PRITOM</cp:lastModifiedBy>
  <cp:revision>4</cp:revision>
  <dcterms:created xsi:type="dcterms:W3CDTF">2020-09-11T05:40:13Z</dcterms:created>
  <dcterms:modified xsi:type="dcterms:W3CDTF">2020-09-11T08:03:18Z</dcterms:modified>
</cp:coreProperties>
</file>