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bin" ContentType="application/vnd.openxmlformats-officedocument.oleObject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drawings/vmlDrawing2.vml" ContentType="application/vnd.openxmlformats-officedocument.vmlDrawi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91" r:id="rId15"/>
    <p:sldId id="292" r:id="rId16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SorterView">
  <p:normalViewPr>
    <p:restoredLeft sz="15609" autoAdjust="0"/>
    <p:restoredTop sz="86513" autoAdjust="0"/>
  </p:normalViewPr>
  <p:slideViewPr>
    <p:cSldViewPr>
      <p:cViewPr>
        <p:scale>
          <a:sx n="71" d="100"/>
          <a:sy n="71" d="100"/>
        </p:scale>
        <p:origin x="-184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drawings/_rels/vmlDrawing2.vml.rels><?xml version="1.0" encoding="UTF-8" standalone="yes"?>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9A43A7EA-4EB8-4631-A196-C856778DF146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84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8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D84A4C09-9973-4730-9C70-09D74431DCE1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6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58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84A4C09-9973-4730-9C70-09D74431DCE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1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5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84A4C09-9973-4730-9C70-09D74431DCE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2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60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84A4C09-9973-4730-9C70-09D74431DCE1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4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6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84A4C09-9973-4730-9C70-09D74431DCE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4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84A4C09-9973-4730-9C70-09D74431DCE1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6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7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3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7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9.jpeg"/><Relationship Id="rId3" Type="http://schemas.openxmlformats.org/officeDocument/2006/relationships/image" Target="../media/image3.jpeg"/><Relationship Id="rId4" Type="http://schemas.openxmlformats.org/officeDocument/2006/relationships/image" Target="file:///C:\Users\Acer\Pictures\Nirmal%20Image%20file1\7%20(2).jpg" TargetMode="Externa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5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0.bin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vmlDrawing" Target="../drawings/vmlDrawing2.v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file:///C:\Users\Acer\Pictures\Nirmal%20Image%20file1\7%20(2).jpg" TargetMode="External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3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1"/>
          <p:cNvSpPr txBox="1"/>
          <p:nvPr/>
        </p:nvSpPr>
        <p:spPr>
          <a:xfrm>
            <a:off x="381000" y="0"/>
            <a:ext cx="7162800" cy="16027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dirty="0" sz="6600" lang="bn-BD" smtClean="0">
                <a:latin typeface="NikoshBAN" pitchFamily="2" charset="0"/>
                <a:cs typeface="NikoshBAN" pitchFamily="2" charset="0"/>
              </a:rPr>
              <a:t>শুভ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6600" lang="bn-BD" smtClean="0">
                <a:latin typeface="NikoshBAN" pitchFamily="2" charset="0"/>
                <a:cs typeface="NikoshBAN" pitchFamily="2" charset="0"/>
              </a:rPr>
              <a:t>সকাল</a:t>
            </a:r>
          </a:p>
          <a:p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2" name="Picture 3" descr="imagesCAUMPKFP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28600" y="1314116"/>
            <a:ext cx="8686800" cy="5391484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4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48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extBox 2"/>
          <p:cNvSpPr txBox="1"/>
          <p:nvPr/>
        </p:nvSpPr>
        <p:spPr>
          <a:xfrm>
            <a:off x="228600" y="304800"/>
            <a:ext cx="8305800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bn-BD" smtClean="0">
                <a:latin typeface="NikoshBAN" pitchFamily="2" charset="0"/>
                <a:cs typeface="NikoshBAN" pitchFamily="2" charset="0"/>
              </a:rPr>
              <a:t>১।</a:t>
            </a:r>
            <a:r>
              <a:rPr dirty="0" sz="4800" lang="bn-BD" smtClean="0">
                <a:latin typeface="NikoshBAN" pitchFamily="2" charset="0"/>
                <a:cs typeface="NikoshBAN" pitchFamily="2" charset="0"/>
              </a:rPr>
              <a:t>জাতীয় ফুলের নাম কি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? ।</a:t>
            </a:r>
          </a:p>
        </p:txBody>
      </p:sp>
      <p:sp>
        <p:nvSpPr>
          <p:cNvPr id="1048609" name="TextBox 4"/>
          <p:cNvSpPr txBox="1"/>
          <p:nvPr/>
        </p:nvSpPr>
        <p:spPr>
          <a:xfrm>
            <a:off x="0" y="2971800"/>
            <a:ext cx="8763000" cy="1539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bn-BD" smtClean="0">
                <a:latin typeface="NikoshBAN" pitchFamily="2" charset="0"/>
                <a:cs typeface="NikoshBAN" pitchFamily="2" charset="0"/>
              </a:rPr>
              <a:t>উত্তরঃ শাপলা,পদ্মফুল,বেলি, গোলাপ,ও শিমুল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0" name="Rectangle 6"/>
          <p:cNvSpPr/>
          <p:nvPr/>
        </p:nvSpPr>
        <p:spPr>
          <a:xfrm>
            <a:off x="2554288" y="870933"/>
            <a:ext cx="2286000" cy="830997"/>
          </a:xfrm>
          <a:prstGeom prst="rect"/>
        </p:spPr>
        <p:txBody>
          <a:bodyPr>
            <a:spAutoFit/>
          </a:bodyPr>
          <a:p>
            <a:r>
              <a:rPr dirty="0" sz="4800" lang="bn-BD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dirty="0" lang="en-US"/>
          </a:p>
        </p:txBody>
      </p:sp>
      <p:sp>
        <p:nvSpPr>
          <p:cNvPr id="1048611" name="TextBox 9"/>
          <p:cNvSpPr txBox="1"/>
          <p:nvPr/>
        </p:nvSpPr>
        <p:spPr>
          <a:xfrm rot="10800000" flipV="1">
            <a:off x="228600" y="2217239"/>
            <a:ext cx="82296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bn-BD" smtClean="0"/>
              <a:t>২।পাঁচটি  ফুলের নাম লিখ?	</a:t>
            </a:r>
            <a:endParaRPr dirty="0" sz="4400" lang="en-US"/>
          </a:p>
        </p:txBody>
      </p:sp>
      <p:sp>
        <p:nvSpPr>
          <p:cNvPr id="1048612" name="TextBox 10"/>
          <p:cNvSpPr txBox="1"/>
          <p:nvPr/>
        </p:nvSpPr>
        <p:spPr>
          <a:xfrm>
            <a:off x="228600" y="1219200"/>
            <a:ext cx="31242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bn-BD" smtClean="0"/>
              <a:t>উত্তরঃশাপলা</a:t>
            </a:r>
            <a:endParaRPr dirty="0" sz="36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3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4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9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0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25"/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extBox 1"/>
          <p:cNvSpPr txBox="1"/>
          <p:nvPr/>
        </p:nvSpPr>
        <p:spPr>
          <a:xfrm>
            <a:off x="457200" y="381000"/>
            <a:ext cx="7696200" cy="22250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    এসো শূণ্যস্তান পুরণ করি</a:t>
            </a:r>
          </a:p>
          <a:p>
            <a:r>
              <a:rPr dirty="0" sz="36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ফুলের রানী                  ফুল।</a:t>
            </a:r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             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4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3"/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4"/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9"/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0"/>
                                        <p:tgtEl>
                                          <p:spTgt spid="104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5"/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6"/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0" id="27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68208E-6 L 0.22934 0.07329 " pathEditMode="relative" rAng="0" ptsTypes="AA">
                                      <p:cBhvr>
                                        <p:cTn dur="2000" fill="hold" id="28"/>
                                        <p:tgtEl>
                                          <p:spTgt spid="104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extBox 1"/>
          <p:cNvSpPr txBox="1"/>
          <p:nvPr/>
        </p:nvSpPr>
        <p:spPr>
          <a:xfrm>
            <a:off x="685800" y="304800"/>
            <a:ext cx="7086600" cy="3291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       ফুল দিয়ে তিনটি বাক্য লিখিঃ</a:t>
            </a:r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                 ফুলঃ </a:t>
            </a:r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      আমি ফুল ভালবাসি।</a:t>
            </a:r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       ফুল দেখতে সুন্দর।</a:t>
            </a:r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       আমাদের ফুলের বাগান আছে।</a:t>
            </a:r>
          </a:p>
          <a:p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3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dur="2000" fill="hold" id="6"/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1"/>
                                        <p:tgtEl>
                                          <p:spTgt spid="1048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2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1" fill="hold" id="16"/>
                                        <p:tgtEl>
                                          <p:spTgt spid="1048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dur="2000" id="21"/>
                                        <p:tgtEl>
                                          <p:spTgt spid="1048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extBox 1"/>
          <p:cNvSpPr txBox="1"/>
          <p:nvPr/>
        </p:nvSpPr>
        <p:spPr>
          <a:xfrm>
            <a:off x="-457200" y="1676400"/>
            <a:ext cx="8229600" cy="4358640"/>
          </a:xfrm>
          <a:prstGeom prst="rect"/>
          <a:noFill/>
        </p:spPr>
        <p:txBody>
          <a:bodyPr rtlCol="0" wrap="square">
            <a:spAutoFit/>
          </a:bodyPr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     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9" name="TextBox 4"/>
          <p:cNvSpPr txBox="1"/>
          <p:nvPr/>
        </p:nvSpPr>
        <p:spPr>
          <a:xfrm>
            <a:off x="838200" y="304800"/>
            <a:ext cx="29718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bn-BD" smtClean="0"/>
              <a:t>শাপলাফুল</a:t>
            </a:r>
            <a:endParaRPr dirty="0" sz="4400" lang="en-US"/>
          </a:p>
        </p:txBody>
      </p:sp>
      <p:sp>
        <p:nvSpPr>
          <p:cNvPr id="1048620" name="TextBox 6"/>
          <p:cNvSpPr txBox="1"/>
          <p:nvPr/>
        </p:nvSpPr>
        <p:spPr>
          <a:xfrm>
            <a:off x="533400" y="3048000"/>
            <a:ext cx="2590800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bn-BD" smtClean="0"/>
              <a:t>গোলাপফুল</a:t>
            </a:r>
            <a:endParaRPr dirty="0" sz="4000" lang="en-US"/>
          </a:p>
        </p:txBody>
      </p:sp>
      <p:sp>
        <p:nvSpPr>
          <p:cNvPr id="1048621" name="TextBox 8"/>
          <p:cNvSpPr txBox="1"/>
          <p:nvPr/>
        </p:nvSpPr>
        <p:spPr>
          <a:xfrm>
            <a:off x="990600" y="5181600"/>
            <a:ext cx="3200400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bn-BD" smtClean="0"/>
              <a:t>কদমফুল</a:t>
            </a:r>
            <a:endParaRPr dirty="0" sz="4000" lang="en-US"/>
          </a:p>
        </p:txBody>
      </p:sp>
      <p:sp>
        <p:nvSpPr>
          <p:cNvPr id="1048622" name="TextBox 9"/>
          <p:cNvSpPr txBox="1"/>
          <p:nvPr/>
        </p:nvSpPr>
        <p:spPr>
          <a:xfrm>
            <a:off x="1143000" y="0"/>
            <a:ext cx="7239000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600" lang="bn-BD" smtClean="0"/>
              <a:t>দাগ টেনে মিল করঃ</a:t>
            </a:r>
            <a:endParaRPr dirty="0" sz="3600" lang="en-US"/>
          </a:p>
        </p:txBody>
      </p:sp>
      <p:pic>
        <p:nvPicPr>
          <p:cNvPr id="2097161" name="Picture 10" descr="1 (2)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400800" y="2514600"/>
            <a:ext cx="2466975" cy="1847850"/>
          </a:xfrm>
          <a:prstGeom prst="rect"/>
        </p:spPr>
      </p:pic>
      <p:pic>
        <p:nvPicPr>
          <p:cNvPr id="2097162" name="Picture 11" descr="156941_10151352827919603_1999396505_n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400800" y="4724400"/>
            <a:ext cx="2438400" cy="1745895"/>
          </a:xfrm>
          <a:prstGeom prst="rect"/>
        </p:spPr>
      </p:pic>
      <p:pic>
        <p:nvPicPr>
          <p:cNvPr id="2097163" name="7 (2).jpg" descr="C:\Users\Acer\Pictures\Nirmal Image file1\7 (2).jpg"/>
          <p:cNvPicPr>
            <a:picLocks noChangeAspect="1"/>
          </p:cNvPicPr>
          <p:nvPr/>
        </p:nvPicPr>
        <p:blipFill>
          <a:blip xmlns:r="http://schemas.openxmlformats.org/officeDocument/2006/relationships" r:embed="rId3" r:link="rId4" cstate="print"/>
          <a:stretch>
            <a:fillRect/>
          </a:stretch>
        </p:blipFill>
        <p:spPr>
          <a:xfrm>
            <a:off x="6418884" y="609601"/>
            <a:ext cx="2525075" cy="1676400"/>
          </a:xfrm>
          <a:prstGeom prst="rect"/>
        </p:spPr>
      </p:pic>
      <p:cxnSp>
        <p:nvCxnSpPr>
          <p:cNvPr id="3145728" name="Straight Connector 16"/>
          <p:cNvCxnSpPr>
            <a:cxnSpLocks/>
          </p:cNvCxnSpPr>
          <p:nvPr/>
        </p:nvCxnSpPr>
        <p:spPr>
          <a:xfrm>
            <a:off x="2895600" y="685800"/>
            <a:ext cx="3657600" cy="762000"/>
          </a:xfrm>
          <a:prstGeom prst="line"/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18"/>
          <p:cNvCxnSpPr>
            <a:cxnSpLocks/>
          </p:cNvCxnSpPr>
          <p:nvPr/>
        </p:nvCxnSpPr>
        <p:spPr>
          <a:xfrm>
            <a:off x="2438400" y="3429000"/>
            <a:ext cx="4114800" cy="1905000"/>
          </a:xfrm>
          <a:prstGeom prst="straightConnector1"/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Arrow Connector 20"/>
          <p:cNvCxnSpPr>
            <a:cxnSpLocks/>
          </p:cNvCxnSpPr>
          <p:nvPr/>
        </p:nvCxnSpPr>
        <p:spPr>
          <a:xfrm flipV="1">
            <a:off x="2667000" y="3276600"/>
            <a:ext cx="4114800" cy="2133600"/>
          </a:xfrm>
          <a:prstGeom prst="straightConnector1"/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48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3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4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9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24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29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34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39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44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49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54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/>
      <p:bldP spid="1048620" grpId="0"/>
      <p:bldP spid="10486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extBox 1"/>
          <p:cNvSpPr txBox="1"/>
          <p:nvPr/>
        </p:nvSpPr>
        <p:spPr>
          <a:xfrm>
            <a:off x="381000" y="0"/>
            <a:ext cx="8001000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dirty="0" sz="5400" lang="bn-BD" smtClean="0">
                <a:latin typeface="NikoshBAN" pitchFamily="2" charset="0"/>
                <a:cs typeface="NikoshBAN" pitchFamily="2" charset="0"/>
              </a:rPr>
              <a:t>সবাই ভাল থাক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4" name="Picture 2" descr="holud gulam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28600" y="838200"/>
            <a:ext cx="8610600" cy="5759196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4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 txBox="1"/>
          <p:nvPr/>
        </p:nvSpPr>
        <p:spPr>
          <a:xfrm>
            <a:off x="1796359" y="2521228"/>
            <a:ext cx="4837898" cy="2542540"/>
          </a:xfrm>
          <a:prstGeom prst="rect"/>
        </p:spPr>
        <p:txBody>
          <a:bodyPr rtlCol="0" wrap="square">
            <a:spAutoFit/>
          </a:bodyPr>
          <a:p>
            <a:r>
              <a:rPr sz="4400" lang="en-US">
                <a:solidFill>
                  <a:srgbClr val="FFC000"/>
                </a:solidFill>
              </a:rPr>
              <a:t>শিক্ষক পরিচিতি
</a:t>
            </a:r>
            <a:endParaRPr sz="4400" lang="en-US">
              <a:solidFill>
                <a:srgbClr val="FFC000"/>
              </a:solidFill>
            </a:endParaRPr>
          </a:p>
          <a:p>
            <a:r>
              <a:rPr sz="3600" lang="en-US">
                <a:solidFill>
                  <a:srgbClr val="02A5E3"/>
                </a:solidFill>
              </a:rPr>
              <a:t>রাহেলা বেগম সেবী
</a:t>
            </a:r>
            <a:endParaRPr sz="3600" lang="en-US">
              <a:solidFill>
                <a:srgbClr val="02A5E3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সহকারী শিক্ষক
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মিঠাভরাং সপ্রাবি
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জগন্নাথপুর, সুনামগঞ্জ।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extBox 2"/>
          <p:cNvSpPr txBox="1"/>
          <p:nvPr/>
        </p:nvSpPr>
        <p:spPr>
          <a:xfrm>
            <a:off x="304800" y="304800"/>
            <a:ext cx="8534400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dirty="0" sz="5400" lang="bn-BD" smtClean="0">
                <a:latin typeface="NikoshBAN" pitchFamily="2" charset="0"/>
                <a:cs typeface="NikoshBAN" pitchFamily="2" charset="0"/>
              </a:rPr>
              <a:t>এসো গান করি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94304" name="Object 3"/>
          <p:cNvGraphicFramePr>
            <a:graphicFrameLocks noChangeAspect="1"/>
          </p:cNvGraphicFramePr>
          <p:nvPr/>
        </p:nvGraphicFramePr>
        <p:xfrm>
          <a:off x="152400" y="1981200"/>
          <a:ext cx="89916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r:id="rId1" spid="_x0000_s2050" imgH="686880" imgW="4377960" showAsIcon="1" progId="Package">
                  <p:embed/>
                </p:oleObj>
              </mc:Choice>
              <mc:Fallback>
                <p:oleObj name="Packager Shell Object" r:id="rId1" imgH="686880" imgW="4377960" showAsIcon="1" progId="Package">
                  <p:embed/>
                  <p:pic>
                    <p:nvPicPr>
                      <p:cNvPr id="2097153" name="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2"/>
                      <a:stretch>
                        <a:fillRect/>
                      </a:stretch>
                    </p:blipFill>
                    <p:spPr>
                      <a:xfrm>
                        <a:off x="152400" y="1981200"/>
                        <a:ext cx="8991600" cy="160020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extBox 1"/>
          <p:cNvSpPr txBox="1"/>
          <p:nvPr/>
        </p:nvSpPr>
        <p:spPr>
          <a:xfrm>
            <a:off x="609600" y="685800"/>
            <a:ext cx="8229600" cy="61239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5400" lang="bn-BD" smtClean="0">
                <a:latin typeface="NikoshBAN" pitchFamily="2" charset="0"/>
                <a:cs typeface="NikoshBAN" pitchFamily="2" charset="0"/>
              </a:rPr>
              <a:t>শ্রেণিঃ২য়,                   </a:t>
            </a:r>
            <a:r>
              <a:rPr dirty="0" sz="4800" lang="bn-BD" smtClean="0"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dirty="0" sz="4800" lang="bn-BD" smtClean="0">
                <a:latin typeface="NikoshBAN" pitchFamily="2" charset="0"/>
                <a:cs typeface="NikoshBAN" pitchFamily="2" charset="0"/>
              </a:rPr>
              <a:t>সময়ঃ৩৫মিঃ</a:t>
            </a:r>
            <a:endParaRPr dirty="0" sz="6600" lang="en-US" smtClean="0">
              <a:latin typeface="NikoshBAN" pitchFamily="2" charset="0"/>
              <a:cs typeface="NikoshBAN" pitchFamily="2" charset="0"/>
            </a:endParaRPr>
          </a:p>
          <a:p>
            <a:r>
              <a:rPr dirty="0" sz="4800" lang="bn-BD" smtClean="0">
                <a:latin typeface="NikoshBAN" pitchFamily="2" charset="0"/>
                <a:cs typeface="NikoshBAN" pitchFamily="2" charset="0"/>
              </a:rPr>
              <a:t>পাঠের শিরোনামঃ      নানা রঙের ফুলফল।</a:t>
            </a:r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r>
              <a:rPr dirty="0" sz="6000" lang="bn-BD" smtClean="0">
                <a:latin typeface="NikoshBAN" pitchFamily="2" charset="0"/>
                <a:cs typeface="NikoshBAN" pitchFamily="2" charset="0"/>
              </a:rPr>
              <a:t>পাঠের অংশঃশত ফুলের--------বলের মত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extBox 1"/>
          <p:cNvSpPr txBox="1"/>
          <p:nvPr/>
        </p:nvSpPr>
        <p:spPr>
          <a:xfrm>
            <a:off x="533400" y="609600"/>
            <a:ext cx="8153400" cy="3291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                         শিখনফল</a:t>
            </a:r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	১।পরিচিত ফুল দেখে চিনতে পারবে।(৩.২.১)</a:t>
            </a:r>
          </a:p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       ২।রঙ  সম্পর্কে  শুনে বুঝতে পারবে।(৩.২.৩)</a:t>
            </a:r>
          </a:p>
          <a:p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48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3"/>
                                        <p:tgtEl>
                                          <p:spTgt spid="1048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7"/>
                                        <p:tgtEl>
                                          <p:spTgt spid="1048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1"/>
          <p:cNvSpPr txBox="1"/>
          <p:nvPr/>
        </p:nvSpPr>
        <p:spPr>
          <a:xfrm>
            <a:off x="457200" y="228600"/>
            <a:ext cx="83058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এসো কিছু দেখিঃ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5" name="7 (2).jpg" descr="C:\Users\Acer\Pictures\Nirmal Image file1\7 (2).jpg"/>
          <p:cNvPicPr>
            <a:picLocks noChangeAspect="1"/>
          </p:cNvPicPr>
          <p:nvPr/>
        </p:nvPicPr>
        <p:blipFill>
          <a:blip xmlns:r="http://schemas.openxmlformats.org/officeDocument/2006/relationships" r:embed="rId1" r:link="rId2" cstate="print"/>
          <a:stretch>
            <a:fillRect/>
          </a:stretch>
        </p:blipFill>
        <p:spPr>
          <a:xfrm>
            <a:off x="228600" y="838200"/>
            <a:ext cx="2933260" cy="2133600"/>
          </a:xfrm>
          <a:prstGeom prst="rect"/>
        </p:spPr>
      </p:pic>
      <p:pic>
        <p:nvPicPr>
          <p:cNvPr id="2097156" name="Picture 3" descr="1 (2).jp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3276600" y="838200"/>
            <a:ext cx="2769679" cy="2133600"/>
          </a:xfrm>
          <a:prstGeom prst="rect"/>
        </p:spPr>
      </p:pic>
      <p:pic>
        <p:nvPicPr>
          <p:cNvPr id="2097157" name="Picture 4" descr="10 (2).jpg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6172200" y="793078"/>
            <a:ext cx="2743200" cy="2183802"/>
          </a:xfrm>
          <a:prstGeom prst="rect"/>
        </p:spPr>
      </p:pic>
      <p:pic>
        <p:nvPicPr>
          <p:cNvPr id="2097158" name="Picture 5" descr="13 (2).jpg"/>
          <p:cNvPicPr>
            <a:picLocks noChangeAspect="1"/>
          </p:cNvPicPr>
          <p:nvPr/>
        </p:nvPicPr>
        <p:blipFill>
          <a:blip xmlns:r="http://schemas.openxmlformats.org/officeDocument/2006/relationships" r:embed="rId5" cstate="print"/>
          <a:stretch>
            <a:fillRect/>
          </a:stretch>
        </p:blipFill>
        <p:spPr>
          <a:xfrm>
            <a:off x="533400" y="3657600"/>
            <a:ext cx="2791783" cy="2463041"/>
          </a:xfrm>
          <a:prstGeom prst="rect"/>
        </p:spPr>
      </p:pic>
      <p:sp>
        <p:nvSpPr>
          <p:cNvPr id="1048596" name="TextBox 11"/>
          <p:cNvSpPr txBox="1"/>
          <p:nvPr/>
        </p:nvSpPr>
        <p:spPr>
          <a:xfrm>
            <a:off x="685800" y="3048000"/>
            <a:ext cx="25908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bn-BD" smtClean="0"/>
              <a:t>শাপলাফুল</a:t>
            </a:r>
            <a:endParaRPr dirty="0" lang="en-US"/>
          </a:p>
        </p:txBody>
      </p:sp>
      <p:sp>
        <p:nvSpPr>
          <p:cNvPr id="1048597" name="TextBox 12"/>
          <p:cNvSpPr txBox="1"/>
          <p:nvPr/>
        </p:nvSpPr>
        <p:spPr>
          <a:xfrm>
            <a:off x="3581400" y="3124200"/>
            <a:ext cx="25908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 smtClean="0"/>
              <a:t>কদমফুল</a:t>
            </a:r>
            <a:endParaRPr dirty="0" sz="3600" lang="en-US"/>
          </a:p>
        </p:txBody>
      </p:sp>
      <p:sp>
        <p:nvSpPr>
          <p:cNvPr id="1048598" name="TextBox 13"/>
          <p:cNvSpPr txBox="1"/>
          <p:nvPr/>
        </p:nvSpPr>
        <p:spPr>
          <a:xfrm>
            <a:off x="6324600" y="3048000"/>
            <a:ext cx="2286000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bn-BD" smtClean="0"/>
              <a:t>গন্ধরাজ </a:t>
            </a:r>
            <a:endParaRPr dirty="0" sz="4000" lang="en-US"/>
          </a:p>
        </p:txBody>
      </p:sp>
      <p:sp>
        <p:nvSpPr>
          <p:cNvPr id="1048599" name="TextBox 14"/>
          <p:cNvSpPr txBox="1"/>
          <p:nvPr/>
        </p:nvSpPr>
        <p:spPr>
          <a:xfrm>
            <a:off x="0" y="6172200"/>
            <a:ext cx="3657600" cy="70788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000" lang="bn-BD" smtClean="0"/>
              <a:t>কৃষ্ণচূড়া </a:t>
            </a:r>
            <a:endParaRPr dirty="0" sz="4000" lang="en-US"/>
          </a:p>
        </p:txBody>
      </p:sp>
      <p:pic>
        <p:nvPicPr>
          <p:cNvPr id="2097159" name="Picture 24" descr="imagesCAM2F36W.jpg"/>
          <p:cNvPicPr>
            <a:picLocks noChangeAspect="1"/>
          </p:cNvPicPr>
          <p:nvPr/>
        </p:nvPicPr>
        <p:blipFill>
          <a:blip xmlns:r="http://schemas.openxmlformats.org/officeDocument/2006/relationships" r:embed="rId6" cstate="print"/>
          <a:stretch>
            <a:fillRect/>
          </a:stretch>
        </p:blipFill>
        <p:spPr>
          <a:xfrm>
            <a:off x="4343400" y="3733800"/>
            <a:ext cx="3048000" cy="2514600"/>
          </a:xfrm>
          <a:prstGeom prst="rect"/>
        </p:spPr>
      </p:pic>
      <p:sp>
        <p:nvSpPr>
          <p:cNvPr id="1048600" name="TextBox 25"/>
          <p:cNvSpPr txBox="1"/>
          <p:nvPr/>
        </p:nvSpPr>
        <p:spPr>
          <a:xfrm>
            <a:off x="3200400" y="6172200"/>
            <a:ext cx="4419600" cy="64633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lang="bn-BD" smtClean="0"/>
              <a:t>      </a:t>
            </a:r>
            <a:r>
              <a:rPr dirty="0" sz="3600" lang="bn-BD" smtClean="0"/>
              <a:t>গোলাপ</a:t>
            </a:r>
            <a:endParaRPr dirty="0" sz="36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7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2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3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8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9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4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5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0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1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36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37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42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3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48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49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2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54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55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60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61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66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67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  <p:bldP spid="1048596" grpId="0"/>
      <p:bldP spid="1048597" grpId="0"/>
      <p:bldP spid="1048598" grpId="0"/>
      <p:bldP spid="1048599" grpId="0"/>
      <p:bldP spid="10486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extBox 1"/>
          <p:cNvSpPr txBox="1"/>
          <p:nvPr/>
        </p:nvSpPr>
        <p:spPr>
          <a:xfrm>
            <a:off x="457200" y="304800"/>
            <a:ext cx="8229600" cy="649223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এসো পাঠটি পড়ি</a:t>
            </a:r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শত ফুলের দেশ আমাদের।লাল রং নিয়ে ফোটে জবা,কৃষ্ণচুড়া,শিমুল,পলাশ।----------------------------নরম বলের মত।</a:t>
            </a:r>
          </a:p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0" name="Picture 3" descr="fileLLPOF8PG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04800" y="2438400"/>
            <a:ext cx="7848600" cy="44196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13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8"/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9"/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1"/>
          <p:cNvSpPr txBox="1"/>
          <p:nvPr/>
        </p:nvSpPr>
        <p:spPr>
          <a:xfrm>
            <a:off x="304800" y="304800"/>
            <a:ext cx="7620000" cy="3291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কিছু শব্দের অর্থ বলি ও বাক্য রচনা করি</a:t>
            </a:r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            সুবাস=ভাল গন্ধ। । গোলাপের সুবাস ভাল।</a:t>
            </a:r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             প্রচুর=অনেক বেশি। আমার অনেক বই আছে।</a:t>
            </a:r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3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8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9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extBox 2"/>
          <p:cNvSpPr txBox="1"/>
          <p:nvPr/>
        </p:nvSpPr>
        <p:spPr>
          <a:xfrm>
            <a:off x="228600" y="304800"/>
            <a:ext cx="8534400" cy="27584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এখন যুক্ত বর্ণ ভেংগে লিখতে শিখিঃ</a:t>
            </a:r>
          </a:p>
          <a:p>
            <a:r>
              <a:rPr dirty="0" sz="36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কৃষ্ণ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চূড়া____</a:t>
            </a:r>
            <a:r>
              <a:rPr dirty="0" sz="36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= ক+ঋ –কার (ৃ)     </a:t>
            </a:r>
            <a:r>
              <a:rPr dirty="0" sz="36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কৃ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ষক ,</a:t>
            </a:r>
            <a:r>
              <a:rPr dirty="0" sz="36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পা।</a:t>
            </a:r>
          </a:p>
          <a:p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সুগ</a:t>
            </a:r>
            <a:r>
              <a:rPr dirty="0" sz="36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____</a:t>
            </a:r>
            <a:r>
              <a:rPr dirty="0" sz="36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=ন+ধ ---ব</a:t>
            </a:r>
            <a:r>
              <a:rPr dirty="0" sz="36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, অ</a:t>
            </a:r>
            <a:r>
              <a:rPr dirty="0" sz="36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dirty="0" sz="3600" lang="bn-BD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7" name="TextBox 5"/>
          <p:cNvSpPr txBox="1"/>
          <p:nvPr/>
        </p:nvSpPr>
        <p:spPr>
          <a:xfrm>
            <a:off x="457200" y="914400"/>
            <a:ext cx="15240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bn-BD" smtClean="0"/>
              <a:t>     </a:t>
            </a:r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2"/>
                                        <p:tgtEl>
                                          <p:spTgt spid="1048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7"/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8"/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Acer</dc:creator>
  <cp:lastModifiedBy>Acer1</cp:lastModifiedBy>
  <dcterms:created xsi:type="dcterms:W3CDTF">2006-08-15T00:00:00Z</dcterms:created>
  <dcterms:modified xsi:type="dcterms:W3CDTF">2020-09-11T12:29:22Z</dcterms:modified>
</cp:coreProperties>
</file>