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7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3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4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4056-C58A-4FFF-9529-F77EEF9ED3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F08D-9AC4-4BD0-B828-A35805C0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8331" y="314607"/>
            <a:ext cx="62307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بسم</a:t>
            </a:r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الله الرحمن الرحيم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0251" y="896539"/>
            <a:ext cx="1007127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99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اهلا</a:t>
            </a:r>
            <a:r>
              <a:rPr lang="ar-SA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r-SA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وسهلا</a:t>
            </a:r>
            <a:endParaRPr lang="ar-SA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3709850"/>
            <a:ext cx="6949439" cy="2691741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7458" y="552873"/>
            <a:ext cx="517250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ar-SA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خبر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7229" y="1923477"/>
            <a:ext cx="103722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مبتداء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خبر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2842" y="3493137"/>
            <a:ext cx="107817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ar-SA" sz="6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الرجل في الدر-</a:t>
            </a:r>
            <a:r>
              <a:rPr lang="en-US" sz="6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6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6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9493" y="4601132"/>
            <a:ext cx="9553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في الدر</a:t>
            </a:r>
            <a:r>
              <a:rPr lang="en-US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শব্দটি</a:t>
            </a:r>
            <a:r>
              <a:rPr lang="en-US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ar-SA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الرجل</a:t>
            </a:r>
            <a:r>
              <a:rPr lang="en-US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ইসমের</a:t>
            </a:r>
            <a:r>
              <a:rPr lang="en-US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خبر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9487" y="580168"/>
            <a:ext cx="4285397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598" y="1738811"/>
            <a:ext cx="104102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বাক্যগুলো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مبتداء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ar-SA" sz="5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خبر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খোঁজে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0244" y="3493137"/>
            <a:ext cx="59913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الطلاب مسافرون-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زيد طالب-</a:t>
            </a:r>
          </a:p>
          <a:p>
            <a:pPr algn="ctr"/>
            <a:r>
              <a:rPr lang="ar-S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الاسلام دين-</a:t>
            </a:r>
          </a:p>
          <a:p>
            <a:pPr algn="ctr"/>
            <a:endParaRPr lang="en-US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9804" y="566520"/>
            <a:ext cx="6223378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বাক্যাংশ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93694"/>
            <a:ext cx="104541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মুসনাদ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ইলাইহি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মুসনাদ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7458" y="552873"/>
            <a:ext cx="5172501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ar-SA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كلام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7458" y="2333768"/>
            <a:ext cx="5006041" cy="250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43928" y="1568536"/>
            <a:ext cx="559560" cy="765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370997" y="2333768"/>
            <a:ext cx="545909" cy="887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8188656" y="2337851"/>
            <a:ext cx="521301" cy="883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0797" y="3066857"/>
            <a:ext cx="229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مسند اليه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9112" y="3066857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مسند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472848" y="3774031"/>
            <a:ext cx="444058" cy="698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270543" y="3840060"/>
            <a:ext cx="384823" cy="596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0979" y="4328029"/>
            <a:ext cx="1034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خبر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82935" y="4181176"/>
            <a:ext cx="1560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مبتداء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Frame 18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4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3388" y="606274"/>
            <a:ext cx="3643952" cy="110799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036" y="2531808"/>
            <a:ext cx="10754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مسند اليه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مسند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1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8986" y="606272"/>
            <a:ext cx="4339612" cy="923330"/>
          </a:xfrm>
          <a:prstGeom prst="rect">
            <a:avLst/>
          </a:prstGeom>
          <a:solidFill>
            <a:srgbClr val="C00000"/>
          </a:solidFill>
          <a:ln w="3810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বাড়ির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কাজ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58" y="606272"/>
            <a:ext cx="3043096" cy="2382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330" y="2298527"/>
            <a:ext cx="8420669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8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مبتداء </a:t>
            </a:r>
            <a:r>
              <a:rPr lang="en-US" sz="8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r-SA" sz="8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خبر</a:t>
            </a:r>
            <a:r>
              <a:rPr lang="en-US" sz="80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5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6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2854" y="2202641"/>
            <a:ext cx="584124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3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16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شكرا</a:t>
            </a:r>
            <a:endParaRPr lang="en-US" sz="138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792275"/>
            <a:ext cx="2169995" cy="2048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" y="792275"/>
            <a:ext cx="2169995" cy="20487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8149" y="2490225"/>
            <a:ext cx="700585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79" y="504967"/>
            <a:ext cx="2143125" cy="1869743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3692" y="645459"/>
            <a:ext cx="4542767" cy="12540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5082" y="2003612"/>
            <a:ext cx="10125636" cy="4156880"/>
            <a:chOff x="995082" y="2003612"/>
            <a:chExt cx="10125636" cy="4156880"/>
          </a:xfrm>
        </p:grpSpPr>
        <p:sp>
          <p:nvSpPr>
            <p:cNvPr id="3" name="TextBox 2"/>
            <p:cNvSpPr txBox="1"/>
            <p:nvPr/>
          </p:nvSpPr>
          <p:spPr>
            <a:xfrm>
              <a:off x="995082" y="2036286"/>
              <a:ext cx="10125636" cy="41242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নাম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আব্বাস উদ্দিন</a:t>
              </a:r>
              <a:r>
                <a:rPr lang="ar-SA" sz="5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পদবীঃ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</a:t>
              </a:r>
              <a:endPara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প্রতিষ্ঠানের নামঃ </a:t>
              </a:r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করাব রহমানিয়া দাখিল মাদরাসা</a:t>
              </a:r>
              <a:endPara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করাব, লাখাই, হবিগঞ্জ। 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০১৭২৩৪০৯৬৮৫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ইমেইলঃ 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mdabbash1987@gmail.com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328" y="2003612"/>
              <a:ext cx="2065390" cy="2065390"/>
            </a:xfrm>
            <a:prstGeom prst="ellipse">
              <a:avLst/>
            </a:prstGeom>
          </p:spPr>
        </p:pic>
      </p:grpSp>
      <p:sp>
        <p:nvSpPr>
          <p:cNvPr id="8" name="Frame 7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957257" y="550204"/>
            <a:ext cx="6573078" cy="1258957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rgbClr val="A7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567" y="2359364"/>
            <a:ext cx="5452107" cy="37856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(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2" y="1957282"/>
            <a:ext cx="3821374" cy="4274868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28274"/>
            <a:ext cx="12136582" cy="6729726"/>
            <a:chOff x="0" y="128274"/>
            <a:chExt cx="12136582" cy="6729726"/>
          </a:xfrm>
        </p:grpSpPr>
        <p:sp>
          <p:nvSpPr>
            <p:cNvPr id="4" name="Frame 3"/>
            <p:cNvSpPr/>
            <p:nvPr/>
          </p:nvSpPr>
          <p:spPr>
            <a:xfrm>
              <a:off x="0" y="128274"/>
              <a:ext cx="12136582" cy="6729726"/>
            </a:xfrm>
            <a:prstGeom prst="frame">
              <a:avLst>
                <a:gd name="adj1" fmla="val 400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5264" y="551681"/>
              <a:ext cx="71368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54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বাক্যগুলির</a:t>
              </a:r>
              <a:r>
                <a:rPr lang="en-US" sz="54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54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5400" b="1" dirty="0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/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en-US" sz="5400" b="1" cap="none" spc="0" dirty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75438" y="1475011"/>
              <a:ext cx="6096542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3800" dirty="0" smtClean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13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الله</a:t>
              </a:r>
              <a:r>
                <a:rPr lang="ar-SA" sz="13800" dirty="0" smtClean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ar-SA" sz="13800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الصمد</a:t>
              </a:r>
              <a:endParaRPr lang="en-US" sz="13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14305" y="3414003"/>
              <a:ext cx="78309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الله نور </a:t>
              </a:r>
              <a:r>
                <a:rPr lang="ar-SA" sz="7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السموات والارض</a:t>
              </a:r>
              <a:endPara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1109277" y="6018662"/>
              <a:ext cx="750627" cy="586854"/>
            </a:xfrm>
            <a:prstGeom prst="fram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16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عباس</a:t>
              </a:r>
              <a:r>
                <a:rPr lang="ar-SA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الد ين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0891" y="551681"/>
            <a:ext cx="7965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বাক্যাংশগুলোর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5438" y="1475011"/>
            <a:ext cx="60965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الله الصمد</a:t>
            </a:r>
            <a:endParaRPr lang="en-US" sz="13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769909" y="3240348"/>
            <a:ext cx="551131" cy="1287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3632150" y="3188096"/>
            <a:ext cx="561028" cy="1426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81190" y="4575084"/>
            <a:ext cx="18646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مبتداء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1760" y="4527644"/>
            <a:ext cx="12218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خبر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4720" y="551681"/>
            <a:ext cx="5225143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4320" y="2298527"/>
            <a:ext cx="81259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1380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مبتداء والخبر</a:t>
            </a:r>
            <a:endParaRPr lang="en-US" sz="13800" b="0" cap="none" spc="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5349" y="550706"/>
            <a:ext cx="50161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395" y="1828800"/>
            <a:ext cx="637118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…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0423" y="2967335"/>
            <a:ext cx="834716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مبتداء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ar-S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r-SA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خبر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r-SA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আরবী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70997" y="580168"/>
            <a:ext cx="5704764" cy="1015663"/>
          </a:xfrm>
          <a:prstGeom prst="rect">
            <a:avLst/>
          </a:prstGeom>
          <a:solidFill>
            <a:srgbClr val="7030A0"/>
          </a:solidFill>
          <a:ln w="38100">
            <a:solidFill>
              <a:schemeClr val="accent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ar-SA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مبتداء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229" y="1923477"/>
            <a:ext cx="103722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اسم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مبتداء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r-S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091" y="2536496"/>
            <a:ext cx="1113657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38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6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</a:t>
            </a:r>
            <a:r>
              <a:rPr lang="ar-SA" sz="66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6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الصمد</a:t>
            </a:r>
            <a:r>
              <a:rPr lang="en-US" sz="6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6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6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</a:t>
            </a:r>
            <a:r>
              <a:rPr lang="en-US" sz="6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9312" y="4978029"/>
            <a:ext cx="93106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মুবতাদা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Frame 7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18" y="128274"/>
            <a:ext cx="12136582" cy="6729726"/>
          </a:xfrm>
          <a:prstGeom prst="frame">
            <a:avLst>
              <a:gd name="adj1" fmla="val 400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0997" y="580168"/>
            <a:ext cx="5704764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3613" y="2540546"/>
            <a:ext cx="78309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الله </a:t>
            </a:r>
            <a:r>
              <a:rPr lang="ar-SA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نور</a:t>
            </a:r>
            <a:r>
              <a:rPr lang="ar-SA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r-SA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السموات والارض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5528" y="4685590"/>
            <a:ext cx="6710563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মুবতাদা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1122925" y="5950423"/>
            <a:ext cx="750627" cy="586854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عباس</a:t>
            </a:r>
            <a:r>
              <a:rPr lang="ar-S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الد ين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324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KRDM</dc:creator>
  <cp:lastModifiedBy>KRDM</cp:lastModifiedBy>
  <cp:revision>33</cp:revision>
  <dcterms:created xsi:type="dcterms:W3CDTF">2020-09-09T08:25:31Z</dcterms:created>
  <dcterms:modified xsi:type="dcterms:W3CDTF">2020-09-11T06:18:57Z</dcterms:modified>
</cp:coreProperties>
</file>