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4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1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8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7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3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8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4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4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44056-C58A-4FFF-9529-F77EEF9ED326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F08D-9AC4-4BD0-B828-A35805C0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8331" y="314607"/>
            <a:ext cx="62307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22225">
                  <a:noFill/>
                  <a:prstDash val="solid"/>
                </a:ln>
                <a:solidFill>
                  <a:srgbClr val="0070C0"/>
                </a:solidFill>
                <a:effectLst/>
              </a:rPr>
              <a:t>بسم</a:t>
            </a: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الله الرحمن الرحيم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6959" y="896539"/>
            <a:ext cx="10071279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9900" b="1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اهلا وسهلا</a:t>
            </a:r>
            <a:endParaRPr lang="ar-SA" sz="4400" b="1" dirty="0">
              <a:ln w="9525">
                <a:solidFill>
                  <a:schemeClr val="bg1"/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Frame 6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10" y="3666005"/>
            <a:ext cx="4271554" cy="26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37458" y="552873"/>
            <a:ext cx="5172501" cy="1015663"/>
          </a:xfrm>
          <a:prstGeom prst="rect">
            <a:avLst/>
          </a:prstGeom>
          <a:solidFill>
            <a:srgbClr val="00B0F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 </a:t>
            </a:r>
            <a:r>
              <a:rPr lang="ar-SA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فاعل </a:t>
            </a:r>
            <a:r>
              <a:rPr lang="en-US" sz="6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6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305939" y="1568536"/>
            <a:ext cx="5635537" cy="2023752"/>
            <a:chOff x="3325583" y="1568536"/>
            <a:chExt cx="5635537" cy="2023752"/>
          </a:xfrm>
        </p:grpSpPr>
        <p:sp>
          <p:nvSpPr>
            <p:cNvPr id="10" name="Rectangle 9"/>
            <p:cNvSpPr/>
            <p:nvPr/>
          </p:nvSpPr>
          <p:spPr>
            <a:xfrm>
              <a:off x="3537458" y="2390504"/>
              <a:ext cx="5266908" cy="27432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5943601" y="1568536"/>
              <a:ext cx="574766" cy="874218"/>
            </a:xfrm>
            <a:prstGeom prst="downArrow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3325583" y="2390504"/>
              <a:ext cx="551609" cy="1201784"/>
            </a:xfrm>
            <a:prstGeom prst="downArrow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8386354" y="2390503"/>
              <a:ext cx="574766" cy="1201784"/>
            </a:xfrm>
            <a:prstGeom prst="downArrow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108068" y="3490925"/>
            <a:ext cx="32899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اسم ظاهر</a:t>
            </a:r>
            <a:endParaRPr lang="en-U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প্রকাশ্য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ইসম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9746" y="3362509"/>
            <a:ext cx="20361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ضمير</a:t>
            </a:r>
            <a:endParaRPr lang="en-US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4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11103429" y="5878285"/>
            <a:ext cx="770123" cy="51530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9667" y="1105977"/>
            <a:ext cx="101349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اسم ظاهر</a:t>
            </a:r>
            <a:r>
              <a:rPr lang="en-US" sz="54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প্রকাশ্যে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</a:t>
            </a:r>
            <a:r>
              <a:rPr lang="en-US" sz="5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اسم </a:t>
            </a:r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ظاهر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اكل </a:t>
            </a:r>
            <a:r>
              <a:rPr lang="ar-SA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خالد</a:t>
            </a:r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5723" y="2966235"/>
            <a:ext cx="104527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54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ضمير</a:t>
            </a:r>
            <a:r>
              <a:rPr lang="en-US" sz="54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সর্বনামকে</a:t>
            </a:r>
            <a:r>
              <a:rPr lang="en-US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5400" dirty="0">
                <a:ln w="0"/>
                <a:latin typeface="Arial" panose="020B0604020202020204" pitchFamily="34" charset="0"/>
              </a:rPr>
              <a:t>ضمير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دخل</a:t>
            </a:r>
            <a:r>
              <a:rPr lang="ar-SA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في المسجد-</a:t>
            </a:r>
            <a:r>
              <a:rPr lang="en-US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8757" y="4651705"/>
            <a:ext cx="1020075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উদাহরণে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خالد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اسم </a:t>
            </a:r>
            <a:r>
              <a:rPr lang="ar-S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ظاهر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উদাহরণে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ت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dirty="0" smtClean="0">
                <a:ln w="0"/>
                <a:latin typeface="Arial" panose="020B0604020202020204" pitchFamily="34" charset="0"/>
              </a:rPr>
              <a:t>ضمير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4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7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2020" y="889250"/>
            <a:ext cx="6223378" cy="1015663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3681" y="2825304"/>
            <a:ext cx="101390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فاعل 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আরবীতে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8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99113" y="552873"/>
            <a:ext cx="5862008" cy="1015663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5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 </a:t>
            </a:r>
            <a:r>
              <a:rPr lang="ar-SA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كلام</a:t>
            </a:r>
            <a:r>
              <a:rPr lang="ar-SA" sz="6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 </a:t>
            </a:r>
            <a:r>
              <a:rPr lang="en-US" sz="6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6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sz="6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ame 18"/>
          <p:cNvSpPr/>
          <p:nvPr/>
        </p:nvSpPr>
        <p:spPr>
          <a:xfrm>
            <a:off x="11057611" y="5832857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7035" y="5367801"/>
            <a:ext cx="515113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6600" b="1" dirty="0" smtClean="0">
                <a:ln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جملة فعلية -</a:t>
            </a:r>
            <a:endParaRPr lang="en-US" sz="6600" b="1" cap="none" spc="0" dirty="0">
              <a:ln/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467758" y="2723388"/>
            <a:ext cx="3879410" cy="855834"/>
            <a:chOff x="4258750" y="2801766"/>
            <a:chExt cx="3879410" cy="855834"/>
          </a:xfrm>
        </p:grpSpPr>
        <p:sp>
          <p:nvSpPr>
            <p:cNvPr id="4" name="Down Arrow 3"/>
            <p:cNvSpPr/>
            <p:nvPr/>
          </p:nvSpPr>
          <p:spPr>
            <a:xfrm>
              <a:off x="7694023" y="2851842"/>
              <a:ext cx="444137" cy="8057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4258750" y="2801766"/>
              <a:ext cx="444137" cy="8558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5988248" y="2851842"/>
              <a:ext cx="444137" cy="8057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7414999" y="3375378"/>
            <a:ext cx="994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فعل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64963" y="3409403"/>
            <a:ext cx="1244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فاعل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37065" y="3416187"/>
            <a:ext cx="1561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مفعول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52582" y="4118179"/>
            <a:ext cx="4235416" cy="1313315"/>
            <a:chOff x="3952582" y="4366376"/>
            <a:chExt cx="4235416" cy="1313315"/>
          </a:xfrm>
        </p:grpSpPr>
        <p:sp>
          <p:nvSpPr>
            <p:cNvPr id="25" name="Down Arrow 24"/>
            <p:cNvSpPr/>
            <p:nvPr/>
          </p:nvSpPr>
          <p:spPr>
            <a:xfrm>
              <a:off x="3952582" y="4429400"/>
              <a:ext cx="444137" cy="70430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79248" y="5016137"/>
              <a:ext cx="4101737" cy="2351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5959256" y="4366376"/>
              <a:ext cx="444137" cy="8558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7743861" y="4382370"/>
              <a:ext cx="444137" cy="85583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5954582" y="5039169"/>
              <a:ext cx="444137" cy="6405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420763" y="1897338"/>
            <a:ext cx="515113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6600" b="1" dirty="0" smtClean="0">
                <a:ln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قرأ </a:t>
            </a:r>
            <a:r>
              <a:rPr lang="ar-SA" sz="6600" b="1" dirty="0" smtClean="0">
                <a:ln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عثمان</a:t>
            </a:r>
            <a:r>
              <a:rPr lang="ar-SA" sz="6600" b="1" dirty="0" smtClean="0">
                <a:ln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الكتب-</a:t>
            </a:r>
            <a:endParaRPr lang="en-US" sz="6600" b="1" cap="none" spc="0" dirty="0">
              <a:ln/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rame 30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2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38986" y="606272"/>
            <a:ext cx="4339612" cy="923330"/>
          </a:xfrm>
          <a:prstGeom prst="rect">
            <a:avLst/>
          </a:prstGeom>
          <a:solidFill>
            <a:srgbClr val="C00000"/>
          </a:solidFill>
          <a:ln w="38100">
            <a:solidFill>
              <a:srgbClr val="00B0F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বাড়ির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কাজ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558" y="606272"/>
            <a:ext cx="3043096" cy="23825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53959" y="2768994"/>
            <a:ext cx="8420669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اسم ظاهر</a:t>
            </a:r>
            <a:r>
              <a:rPr lang="en-US" sz="80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5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6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72854" y="2202641"/>
            <a:ext cx="584124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38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166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شكرا</a:t>
            </a:r>
            <a:endParaRPr lang="en-US" sz="138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9" y="792275"/>
            <a:ext cx="2169995" cy="20487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38149" y="2490225"/>
            <a:ext cx="700585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86" y="769713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04" y="619402"/>
            <a:ext cx="1924050" cy="1733550"/>
          </a:xfrm>
          <a:prstGeom prst="rect">
            <a:avLst/>
          </a:prstGeom>
        </p:spPr>
      </p:pic>
      <p:sp>
        <p:nvSpPr>
          <p:cNvPr id="12" name="Frame 11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03692" y="645459"/>
            <a:ext cx="4542767" cy="125408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5082" y="2036286"/>
            <a:ext cx="10125636" cy="4124206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নাম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আব্বাস উদ্দিন</a:t>
            </a:r>
            <a:r>
              <a:rPr lang="ar-SA" sz="5400" b="1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পদবীঃ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মৌলভী</a:t>
            </a:r>
            <a:endParaRPr lang="bn-IN" sz="4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নামঃ </a:t>
            </a:r>
            <a:r>
              <a:rPr lang="bn-IN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করাব রহমানিয়া দাখিল মাদরাসা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করাব, লাখাই, হবিগঞ্জ। 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০১৭২৩৪০৯৬৮৫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mdabbash1987@gmail.com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716" y="2297017"/>
            <a:ext cx="1438659" cy="18013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172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957257" y="550204"/>
            <a:ext cx="6573078" cy="1258957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A7C3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8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1567" y="2359364"/>
            <a:ext cx="5452107" cy="37856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দাখিল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IN" sz="4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আ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রবী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IN" sz="4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 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(চ</a:t>
            </a: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ুর্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40</a:t>
            </a:r>
            <a:endParaRPr lang="bn-IN" sz="4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722" y="1957282"/>
            <a:ext cx="3821374" cy="4274868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31990" y="551681"/>
            <a:ext cx="10727914" cy="6053835"/>
            <a:chOff x="1131990" y="551681"/>
            <a:chExt cx="10727914" cy="6053835"/>
          </a:xfrm>
        </p:grpSpPr>
        <p:sp>
          <p:nvSpPr>
            <p:cNvPr id="5" name="Rectangle 4"/>
            <p:cNvSpPr/>
            <p:nvPr/>
          </p:nvSpPr>
          <p:spPr>
            <a:xfrm>
              <a:off x="2555264" y="551681"/>
              <a:ext cx="713689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5400" b="1" u="sng" dirty="0" err="1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5400" b="1" u="sng" dirty="0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u="sng" dirty="0" err="1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বাক্যগুলির</a:t>
              </a:r>
              <a:r>
                <a:rPr lang="en-US" sz="5400" b="1" u="sng" dirty="0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u="sng" dirty="0" err="1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প্রতি</a:t>
              </a:r>
              <a:r>
                <a:rPr lang="en-US" sz="5400" b="1" u="sng" dirty="0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u="sng" dirty="0" err="1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লক্ষ্য</a:t>
              </a:r>
              <a:r>
                <a:rPr lang="en-US" sz="5400" b="1" u="sng" dirty="0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u="sng" dirty="0" err="1" smtClean="0">
                  <a:ln/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করি</a:t>
              </a:r>
              <a:endParaRPr lang="en-US" sz="5400" b="1" u="sng" cap="none" spc="0" dirty="0">
                <a:ln/>
                <a:solidFill>
                  <a:schemeClr val="accent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90503" y="1475011"/>
              <a:ext cx="6703729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دخل</a:t>
              </a:r>
              <a:r>
                <a:rPr lang="ar-SA" sz="8000" dirty="0" smtClean="0">
                  <a:ln w="0"/>
                  <a:solidFill>
                    <a:srgbClr val="FFC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ar-SA" sz="8000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خالد</a:t>
              </a:r>
              <a:r>
                <a:rPr lang="ar-SA" sz="8000" dirty="0" smtClean="0">
                  <a:ln w="0"/>
                  <a:solidFill>
                    <a:srgbClr val="FFC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ar-SA" sz="8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في الدر-</a:t>
              </a:r>
              <a:endParaRPr lang="en-US" sz="80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31990" y="3414003"/>
              <a:ext cx="859562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72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 </a:t>
              </a:r>
              <a:r>
                <a:rPr lang="ar-SA" sz="72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خلق</a:t>
              </a:r>
              <a:r>
                <a:rPr lang="ar-SA" sz="72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 </a:t>
              </a:r>
              <a:r>
                <a:rPr lang="ar-SA" sz="72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الله</a:t>
              </a:r>
              <a:r>
                <a:rPr lang="ar-SA" sz="72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B05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 </a:t>
              </a:r>
              <a:r>
                <a:rPr lang="ar-SA" sz="72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السموات </a:t>
              </a:r>
              <a:r>
                <a:rPr lang="ar-SA" sz="72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والارض-</a:t>
              </a:r>
              <a:endPara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11109277" y="6018662"/>
              <a:ext cx="750627" cy="586854"/>
            </a:xfrm>
            <a:prstGeom prst="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عباس</a:t>
              </a:r>
              <a:r>
                <a:rPr lang="ar-SA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الد ين</a:t>
              </a:r>
              <a:endPara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Frame 8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0891" y="551681"/>
            <a:ext cx="7965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5400" b="1" dirty="0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বাক্যাংশগুলোর</a:t>
            </a:r>
            <a:r>
              <a:rPr lang="en-US" sz="5400" b="1" dirty="0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5400" b="1" dirty="0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dirty="0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5400" b="1" cap="none" spc="0" dirty="0">
              <a:ln/>
              <a:solidFill>
                <a:srgbClr val="0070C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7958055" y="2481817"/>
            <a:ext cx="480551" cy="18458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6241274" y="2450252"/>
            <a:ext cx="459971" cy="1148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75669" y="4327681"/>
            <a:ext cx="18646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مبتداء</a:t>
            </a:r>
            <a:endParaRPr lang="en-U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31464" y="3654990"/>
            <a:ext cx="14814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فاعل</a:t>
            </a:r>
            <a:endParaRPr lang="en-US" sz="6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Frame 9"/>
          <p:cNvSpPr/>
          <p:nvPr/>
        </p:nvSpPr>
        <p:spPr>
          <a:xfrm>
            <a:off x="11109862" y="5885109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90503" y="1475011"/>
            <a:ext cx="670372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دخل</a:t>
            </a:r>
            <a:r>
              <a:rPr lang="ar-SA" sz="80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8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خالد</a:t>
            </a:r>
            <a:r>
              <a:rPr lang="ar-SA" sz="80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الدر-</a:t>
            </a:r>
            <a:endParaRPr lang="en-US" sz="8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726181" y="2743569"/>
            <a:ext cx="459971" cy="2322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292934" y="2552648"/>
            <a:ext cx="459971" cy="1549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42284" y="4881687"/>
            <a:ext cx="99257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جر</a:t>
            </a:r>
            <a:endParaRPr lang="en-U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44828" y="4881687"/>
            <a:ext cx="99257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جر</a:t>
            </a:r>
            <a:endParaRPr lang="en-U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60147" y="3958038"/>
            <a:ext cx="20906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مج</a:t>
            </a:r>
            <a:r>
              <a:rPr lang="ar-SA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رور</a:t>
            </a:r>
            <a:endParaRPr lang="en-U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4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4720" y="551681"/>
            <a:ext cx="5225143" cy="1323439"/>
          </a:xfrm>
          <a:prstGeom prst="rect">
            <a:avLst/>
          </a:prstGeom>
          <a:solidFill>
            <a:srgbClr val="002060"/>
          </a:solidFill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 smtClean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cap="none" spc="0" dirty="0">
              <a:ln/>
              <a:solidFill>
                <a:schemeClr val="bg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3748" y="2298527"/>
            <a:ext cx="7354389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38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13800" b="1" dirty="0" smtClean="0">
                <a:ln w="0"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فاعل</a:t>
            </a:r>
            <a:r>
              <a:rPr lang="en-US" sz="13800" b="1" dirty="0" smtClean="0">
                <a:ln w="0"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13800" b="1" dirty="0" err="1" smtClean="0">
                <a:ln w="0"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কর্তা</a:t>
            </a:r>
            <a:r>
              <a:rPr lang="en-US" sz="13800" b="1" dirty="0" smtClean="0">
                <a:ln w="0"/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13800" b="1" cap="none" spc="0" dirty="0">
              <a:ln w="0"/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Frame 6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86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5349" y="550706"/>
            <a:ext cx="501613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800" b="1" u="sng" dirty="0" err="1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u="sng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5395" y="1828800"/>
            <a:ext cx="637118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 …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9388" y="2659797"/>
            <a:ext cx="993430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ar-SA" sz="48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r-SA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فاعل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r-SA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فاعل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ar-SA" sz="4800" b="1" dirty="0">
              <a:ln/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আরবী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অংশগুলোর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800" b="1" dirty="0">
                <a:ln/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فاعل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খোঁজে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dirty="0">
              <a:ln/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0997" y="580168"/>
            <a:ext cx="5704764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5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 </a:t>
            </a:r>
            <a:r>
              <a:rPr lang="ar-SA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فاعل </a:t>
            </a:r>
            <a:r>
              <a:rPr lang="en-US" sz="6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6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9312" y="1923477"/>
            <a:ext cx="940736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فاعل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</a:rPr>
              <a:t>اسم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فعل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r-SA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9312" y="4978029"/>
            <a:ext cx="100082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উদাহরণে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5400" b="1" dirty="0">
                <a:ln/>
                <a:solidFill>
                  <a:srgbClr val="FF0000"/>
                </a:solidFill>
                <a:latin typeface="Arial" panose="020B0604020202020204" pitchFamily="34" charset="0"/>
              </a:rPr>
              <a:t>عثمان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فاعل  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কর্তা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8" name="Frame 7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2424" y="3391034"/>
            <a:ext cx="4049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5400" b="1" dirty="0" smtClean="0">
                <a:ln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قرأ </a:t>
            </a:r>
            <a:r>
              <a:rPr lang="ar-SA" sz="5400" b="1" dirty="0" smtClean="0">
                <a:ln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عثمان</a:t>
            </a:r>
            <a:r>
              <a:rPr lang="ar-SA" sz="5400" b="1" dirty="0" smtClean="0">
                <a:ln/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الكتب-</a:t>
            </a:r>
            <a:endParaRPr lang="en-US" sz="5400" b="1" cap="none" spc="0" dirty="0">
              <a:ln/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2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0997" y="580168"/>
            <a:ext cx="5704764" cy="1015663"/>
          </a:xfrm>
          <a:prstGeom prst="rect">
            <a:avLst/>
          </a:prstGeom>
          <a:solidFill>
            <a:srgbClr val="7030A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5198" y="2477474"/>
            <a:ext cx="6710563" cy="255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فاعل</a:t>
            </a:r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11122925" y="5950423"/>
            <a:ext cx="750627" cy="58685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عباس</a:t>
            </a:r>
            <a:r>
              <a:rPr lang="ar-S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الد ين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55418" y="62959"/>
            <a:ext cx="12136582" cy="6729726"/>
          </a:xfrm>
          <a:prstGeom prst="frame">
            <a:avLst>
              <a:gd name="adj1" fmla="val 4002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8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305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KRDM</dc:creator>
  <cp:lastModifiedBy>KRDM</cp:lastModifiedBy>
  <cp:revision>52</cp:revision>
  <dcterms:created xsi:type="dcterms:W3CDTF">2020-09-09T08:25:31Z</dcterms:created>
  <dcterms:modified xsi:type="dcterms:W3CDTF">2020-09-11T10:56:53Z</dcterms:modified>
</cp:coreProperties>
</file>