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79" r:id="rId2"/>
    <p:sldId id="298" r:id="rId3"/>
    <p:sldId id="282" r:id="rId4"/>
    <p:sldId id="292" r:id="rId5"/>
    <p:sldId id="293" r:id="rId6"/>
    <p:sldId id="297" r:id="rId7"/>
    <p:sldId id="262" r:id="rId8"/>
    <p:sldId id="294" r:id="rId9"/>
    <p:sldId id="295" r:id="rId10"/>
    <p:sldId id="296" r:id="rId11"/>
    <p:sldId id="268" r:id="rId12"/>
    <p:sldId id="264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3399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AE6A8-6DB5-4BB9-AC9D-0298827F2967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4648-7B8F-421D-BD28-6D2C4CEAF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78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74648-7B8F-421D-BD28-6D2C4CEAFDC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7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9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1600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740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7131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18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71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30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55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990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97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637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94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33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657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25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84A4-E048-494E-A3E7-FFCF37158C5A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15676F-BFAC-4862-B729-1607A48BD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55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18883953">
            <a:off x="-169728" y="2165519"/>
            <a:ext cx="6893519" cy="1646302"/>
          </a:xfrm>
        </p:spPr>
        <p:txBody>
          <a:bodyPr/>
          <a:lstStyle/>
          <a:p>
            <a:r>
              <a:rPr lang="bn-BD" sz="1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3589201">
            <a:off x="4840120" y="2829867"/>
            <a:ext cx="483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00"/>
                </a:solidFill>
              </a:rPr>
              <a:t>আজকরে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পাঠে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56388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3962400"/>
            <a:ext cx="8915400" cy="2819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bn-BD" sz="1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trutturasr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447800"/>
            <a:ext cx="5429250" cy="2374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4495800" cy="94456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7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175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আনয়ন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eslifem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05937"/>
            <a:ext cx="6948923" cy="3366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5720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মুল্যায়ন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6" y="1905000"/>
            <a:ext cx="8915400" cy="47244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BD" sz="2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এ্যাকাউন্ট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bn-BD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টুইটারে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টুইট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ফেসবুকের</a:t>
            </a:r>
            <a:r>
              <a:rPr lang="en-US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0" indent="0">
              <a:buNone/>
            </a:pPr>
            <a:endParaRPr lang="bn-BD" sz="1200" b="1" dirty="0" smtClean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20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ক্ষেত্রে </a:t>
            </a:r>
            <a:r>
              <a:rPr lang="en-US" sz="2800" b="1" dirty="0" smtClean="0">
                <a:cs typeface="NikoshBAN" panose="02000000000000000000" pitchFamily="2" charset="0"/>
              </a:rPr>
              <a:t>ICT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হলে লেখাপড়ার মান কেমন হবে তোমার মতামত লিখে আনবে 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DOEL\Pictures\ar134817512257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458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owchart: Punched Tape 5"/>
          <p:cNvSpPr/>
          <p:nvPr/>
        </p:nvSpPr>
        <p:spPr>
          <a:xfrm>
            <a:off x="2209800" y="-228600"/>
            <a:ext cx="4343400" cy="1447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lbow Connector 4"/>
          <p:cNvCxnSpPr/>
          <p:nvPr/>
        </p:nvCxnSpPr>
        <p:spPr>
          <a:xfrm rot="5400000">
            <a:off x="9982200" y="838200"/>
            <a:ext cx="152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09800" y="1905000"/>
            <a:ext cx="383630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latin typeface="NikoshBAN"/>
              </a:rPr>
              <a:t>ধন্যবাদ</a:t>
            </a:r>
            <a:endParaRPr lang="en-US" sz="13800" dirty="0">
              <a:latin typeface="NikoshB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0" y="1301260"/>
            <a:ext cx="9143999" cy="555674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ea typeface="+mn-ea"/>
                <a:cs typeface="SolaimanLipi" pitchFamily="65" charset="0"/>
              </a:rPr>
              <a:t>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ea typeface="+mn-ea"/>
              <a:cs typeface="SolaimanLipi" pitchFamily="65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2362200" y="228600"/>
            <a:ext cx="4253959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ea typeface="+mj-ea"/>
                <a:cs typeface="SolaimanLipi" pitchFamily="65" charset="0"/>
              </a:rPr>
              <a:t>শিক্ষক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ea typeface="+mj-ea"/>
                <a:cs typeface="SolaimanLipi" pitchFamily="65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/>
              <a:ea typeface="+mj-ea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6764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মোঃ নুরে আলম সিদ্দিক</a:t>
            </a:r>
            <a:endParaRPr lang="en-US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/>
              <a:cs typeface="Vrinda" charset="0"/>
            </a:endParaRPr>
          </a:p>
          <a:p>
            <a:pPr algn="ctr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সহকারী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শিক্ষক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/>
              <a:cs typeface="Vrinda" charset="0"/>
            </a:endParaRPr>
          </a:p>
          <a:p>
            <a:pPr algn="ctr">
              <a:defRPr/>
            </a:pPr>
            <a:r>
              <a:rPr lang="bn-BD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গোপালপুর উচ্চ বিদ্যালয়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/>
              <a:cs typeface="Vrinda" charset="0"/>
            </a:endParaRPr>
          </a:p>
          <a:p>
            <a:pPr algn="ctr">
              <a:defRPr/>
            </a:pP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নাগেশ্বরী, কুড়িগ্রাম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/>
                <a:cs typeface="Vrinda" charset="0"/>
              </a:rPr>
              <a:t>।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NikoshBAN"/>
              <a:cs typeface="Vrind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27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9812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অধ্যায়: ১ম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বস্তু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সামাজিক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যোগাযোগ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তথ্য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</a:rPr>
              <a:t>প্রযুক্তি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</a:rPr>
              <a:t> 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</a:rPr>
              <a:t>সময়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</a:rPr>
              <a:t> : ৫০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</a:rPr>
              <a:t>মিনিট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1000"/>
            <a:ext cx="7772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209800"/>
            <a:ext cx="6477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66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AU" sz="8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30658" y="4644658"/>
            <a:ext cx="3353807" cy="1072877"/>
          </a:xfrm>
          <a:prstGeom prst="rect">
            <a:avLst/>
          </a:prstGeom>
        </p:spPr>
      </p:pic>
      <p:pic>
        <p:nvPicPr>
          <p:cNvPr id="10" name="Picture 9" descr="jjjjjjjjjjj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57200"/>
            <a:ext cx="2667000" cy="2895600"/>
          </a:xfrm>
          <a:prstGeom prst="rect">
            <a:avLst/>
          </a:prstGeom>
        </p:spPr>
      </p:pic>
      <p:pic>
        <p:nvPicPr>
          <p:cNvPr id="13" name="Picture 12" descr="po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77" y="228600"/>
            <a:ext cx="2563323" cy="2743200"/>
          </a:xfrm>
          <a:prstGeom prst="rect">
            <a:avLst/>
          </a:prstGeom>
        </p:spPr>
      </p:pic>
      <p:pic>
        <p:nvPicPr>
          <p:cNvPr id="16" name="Picture 15" descr="mobile in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2971800" cy="2590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800" y="609600"/>
            <a:ext cx="1320767" cy="2819400"/>
          </a:xfrm>
          <a:prstGeom prst="rect">
            <a:avLst/>
          </a:prstGeom>
        </p:spPr>
      </p:pic>
      <p:pic>
        <p:nvPicPr>
          <p:cNvPr id="18" name="Picture 17" descr="computreef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3810000"/>
            <a:ext cx="3124200" cy="304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00200" y="0"/>
            <a:ext cx="548640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54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endParaRPr lang="en-US" sz="5400" b="1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391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99" y="3048000"/>
            <a:ext cx="64285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আম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 কী কাজে ব্যবহার হয় 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2857500" cy="2819400"/>
          </a:xfrm>
          <a:prstGeom prst="rect">
            <a:avLst/>
          </a:prstGeom>
        </p:spPr>
      </p:pic>
      <p:pic>
        <p:nvPicPr>
          <p:cNvPr id="13" name="Picture 12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838200"/>
            <a:ext cx="21336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609600"/>
            <a:ext cx="27051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123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390204" y="3971605"/>
            <a:ext cx="3523609" cy="1981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2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4343400"/>
            <a:ext cx="2819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4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4600" y="4290060"/>
            <a:ext cx="3657600" cy="2377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163913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82789" y="918216"/>
            <a:ext cx="3925425" cy="1496653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333280" tIns="373971" rIns="333280" bIns="3739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Facebook-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জনক  </a:t>
            </a:r>
            <a:r>
              <a:rPr lang="bn-BD" sz="32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kern="1200" dirty="0">
              <a:solidFill>
                <a:srgbClr val="00206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582789" y="2705393"/>
            <a:ext cx="3942917" cy="1576797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333280" tIns="373971" rIns="333280" bIns="3739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জাকারবার্ক তাঁর চার বন্ধু মিলে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০৪-০২-২০০৪ সালে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চালু করেন। </a:t>
            </a:r>
            <a:r>
              <a:rPr lang="bn-BD" sz="2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191000" y="4495800"/>
            <a:ext cx="4571999" cy="1676684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333280" tIns="373971" rIns="333280" bIns="37397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smtClean="0">
                <a:solidFill>
                  <a:srgbClr val="0000FF"/>
                </a:solidFill>
                <a:cs typeface="NikoshBAN" panose="02000000000000000000" pitchFamily="2" charset="0"/>
              </a:rPr>
              <a:t>Facebook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ওয়েবসাইট </a:t>
            </a:r>
            <a:r>
              <a:rPr lang="bn-BD" sz="3200" dirty="0" smtClean="0">
                <a:solidFill>
                  <a:srgbClr val="0000FF"/>
                </a:solidFill>
                <a:cs typeface="NikoshBAN" panose="02000000000000000000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cs typeface="NikoshBAN" panose="02000000000000000000" pitchFamily="2" charset="0"/>
              </a:rPr>
              <a:t>www.facebook.com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kern="1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kern="1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19" y="1718799"/>
            <a:ext cx="2743313" cy="365449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61182" y="4114800"/>
            <a:ext cx="2148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মার্ক </a:t>
            </a:r>
            <a:r>
              <a:rPr lang="bn-BD" sz="2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জাকারবার্গ  </a:t>
            </a:r>
            <a:endParaRPr lang="en-US" sz="2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4305" y="76200"/>
            <a:ext cx="3997295" cy="646331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করি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196645" y="3306544"/>
            <a:ext cx="1299155" cy="412124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20196818">
            <a:off x="2843118" y="1875093"/>
            <a:ext cx="1687412" cy="412124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10"/>
          <p:cNvSpPr/>
          <p:nvPr/>
        </p:nvSpPr>
        <p:spPr>
          <a:xfrm rot="902586">
            <a:off x="2782070" y="4773823"/>
            <a:ext cx="1287891" cy="412124"/>
          </a:xfrm>
          <a:prstGeom prst="notched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83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52400"/>
            <a:ext cx="739140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1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75" y="1830050"/>
            <a:ext cx="7190786" cy="1446550"/>
            <a:chOff x="914400" y="1875295"/>
            <a:chExt cx="7190786" cy="1446550"/>
          </a:xfrm>
        </p:grpSpPr>
        <p:sp>
          <p:nvSpPr>
            <p:cNvPr id="5" name="Right Arrow 4"/>
            <p:cNvSpPr/>
            <p:nvPr/>
          </p:nvSpPr>
          <p:spPr>
            <a:xfrm>
              <a:off x="914400" y="1981200"/>
              <a:ext cx="685800" cy="457200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04386" y="1875295"/>
              <a:ext cx="640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C00000"/>
                  </a:solidFill>
                  <a:cs typeface="NikoshBAN" pitchFamily="2" charset="0"/>
                </a:rPr>
                <a:t>Facebook</a:t>
              </a:r>
              <a:r>
                <a:rPr lang="en-US" sz="48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বলতে পারবে ।</a:t>
              </a:r>
            </a:p>
            <a:p>
              <a:endParaRPr lang="en-US" sz="4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581400"/>
            <a:ext cx="837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0" y="3733800"/>
            <a:ext cx="8839201" cy="1669197"/>
            <a:chOff x="76199" y="3773269"/>
            <a:chExt cx="8939673" cy="1669197"/>
          </a:xfrm>
        </p:grpSpPr>
        <p:sp>
          <p:nvSpPr>
            <p:cNvPr id="15" name="Right Arrow 14"/>
            <p:cNvSpPr/>
            <p:nvPr/>
          </p:nvSpPr>
          <p:spPr>
            <a:xfrm>
              <a:off x="76199" y="3883420"/>
              <a:ext cx="798964" cy="457200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7897" y="3773269"/>
              <a:ext cx="826797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smtClean="0">
                  <a:solidFill>
                    <a:srgbClr val="0000FF"/>
                  </a:solidFill>
                  <a:cs typeface="NikoshBAN" pitchFamily="2" charset="0"/>
                </a:rPr>
                <a:t>G-mail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2728" y="4611469"/>
              <a:ext cx="826797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rgbClr val="0000FF"/>
                  </a:solidFill>
                  <a:cs typeface="NikoshBAN" pitchFamily="2" charset="0"/>
                </a:rPr>
                <a:t>Google</a:t>
              </a:r>
              <a:r>
                <a:rPr lang="en-US" sz="3600" b="1" dirty="0" smtClean="0">
                  <a:solidFill>
                    <a:srgbClr val="0000FF"/>
                  </a:solidFill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76199" y="4763869"/>
              <a:ext cx="798964" cy="457200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961" y="5791200"/>
            <a:ext cx="9104050" cy="864751"/>
            <a:chOff x="120161" y="4354323"/>
            <a:chExt cx="9104050" cy="864751"/>
          </a:xfrm>
        </p:grpSpPr>
        <p:sp>
          <p:nvSpPr>
            <p:cNvPr id="20" name="Right Arrow 19"/>
            <p:cNvSpPr/>
            <p:nvPr/>
          </p:nvSpPr>
          <p:spPr>
            <a:xfrm>
              <a:off x="120161" y="4354323"/>
              <a:ext cx="597877" cy="846892"/>
            </a:xfrm>
            <a:prstGeom prst="rightArrow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37411" y="4388077"/>
              <a:ext cx="8686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50000"/>
                    </a:schemeClr>
                  </a:solidFill>
                  <a:cs typeface="NikoshBAN" pitchFamily="2" charset="0"/>
                </a:rPr>
                <a:t>Skype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পারবে ।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-76201" y="2810470"/>
            <a:ext cx="8915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anose="02000000000000000000" pitchFamily="2" charset="0"/>
              </a:rPr>
              <a:t>Youtube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0477" y="2813331"/>
            <a:ext cx="858586" cy="45720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-381000" y="0"/>
            <a:ext cx="9525000" cy="6858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172200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24000"/>
            <a:ext cx="8763000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581400" y="1702188"/>
            <a:ext cx="18288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1" descr="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1572064"/>
            <a:ext cx="2514600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0" y="3365005"/>
            <a:ext cx="8763000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191000" y="3514485"/>
            <a:ext cx="18288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F:\Wall paper\Life of Different\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352800"/>
            <a:ext cx="2743200" cy="1152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0" y="5105400"/>
            <a:ext cx="876300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733800" y="5347122"/>
            <a:ext cx="1828800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172200" y="5118522"/>
            <a:ext cx="2547938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295227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4800600" cy="11430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81400"/>
            <a:ext cx="8915400" cy="32004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BD" sz="2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bn-BD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ইউটিউব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05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ই- </a:t>
            </a:r>
            <a:r>
              <a:rPr lang="en-US" sz="28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b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050" b="1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105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105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w-to-inspire-children-to-enjoy-books-sudocr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95400"/>
            <a:ext cx="4762500" cy="261461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961</TotalTime>
  <Words>221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Facet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 একক কাজ</vt:lpstr>
      <vt:lpstr>জোড়ায় কাজ</vt:lpstr>
      <vt:lpstr> দলীয় কাজ</vt:lpstr>
      <vt:lpstr> মুল্যায়ন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sSA_sAZ!b_017_32_58_58_00_</cp:lastModifiedBy>
  <cp:revision>228</cp:revision>
  <dcterms:created xsi:type="dcterms:W3CDTF">2013-02-14T05:40:46Z</dcterms:created>
  <dcterms:modified xsi:type="dcterms:W3CDTF">2020-09-10T15:33:07Z</dcterms:modified>
</cp:coreProperties>
</file>