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9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6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0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8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83BA-09B9-4E6C-87F8-190BEB0CC35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F306-1DC6-475B-BB8D-84ADAF6AD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0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633" y="5631603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মাড়াইয়ের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2396" y="33699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7399" y="5563952"/>
            <a:ext cx="327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563391"/>
            <a:ext cx="4752109" cy="4068212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5402"/>
          <a:stretch/>
        </p:blipFill>
        <p:spPr>
          <a:xfrm>
            <a:off x="6291409" y="1563391"/>
            <a:ext cx="5334081" cy="4000561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33292" y="336994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567" y="803563"/>
            <a:ext cx="519757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8298" y="2667000"/>
            <a:ext cx="10238115" cy="1655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 ব্যবহৃত ৩ টি </a:t>
            </a:r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bn-IN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প্রযুক্তির নাম লেখ।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7794" y="5517645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6143" y="272856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3400" y="5517645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1" y="1512703"/>
            <a:ext cx="5127259" cy="39624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512703"/>
            <a:ext cx="5389418" cy="3962400"/>
          </a:xfrm>
          <a:prstGeom prst="rect">
            <a:avLst/>
          </a:prstGeom>
          <a:ln w="38100">
            <a:solidFill>
              <a:srgbClr val="92D050"/>
            </a:solidFill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48041" y="315999"/>
            <a:ext cx="6385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341" y="362748"/>
            <a:ext cx="113095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ব্যবহার করে অধিক পুষ্টিসমৃদ্ধ, পোকামাকড় প্রতিরোধী </a:t>
            </a:r>
          </a:p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অধিক ফলনশীল উদ্ভিদ উৎপাদন সম্ভব হয়েছে।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1655" y="290056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1" y="2133600"/>
            <a:ext cx="5123732" cy="3962401"/>
          </a:xfrm>
          <a:prstGeom prst="rect">
            <a:avLst/>
          </a:prstGeom>
          <a:ln w="38100">
            <a:solidFill>
              <a:srgbClr val="92D050"/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2133601"/>
            <a:ext cx="5444877" cy="3962400"/>
          </a:xfrm>
          <a:prstGeom prst="rect">
            <a:avLst/>
          </a:prstGeom>
          <a:ln w="38100">
            <a:solidFill>
              <a:srgbClr val="92D050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3605803" y="303319"/>
            <a:ext cx="4371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জৈবপ্রযুক্তি।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4911" y="422403"/>
            <a:ext cx="406552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4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4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30" y="1772663"/>
            <a:ext cx="9681088" cy="430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04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3526971" y="289977"/>
            <a:ext cx="4376511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68037" y="1157555"/>
            <a:ext cx="11055928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৬৫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963578"/>
            <a:ext cx="4585855" cy="44473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8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11236" y="459296"/>
            <a:ext cx="4932218" cy="1316181"/>
            <a:chOff x="3311236" y="459296"/>
            <a:chExt cx="4932218" cy="1316181"/>
          </a:xfrm>
        </p:grpSpPr>
        <p:sp>
          <p:nvSpPr>
            <p:cNvPr id="3" name="Rounded Rectangle 2"/>
            <p:cNvSpPr/>
            <p:nvPr/>
          </p:nvSpPr>
          <p:spPr>
            <a:xfrm>
              <a:off x="3311236" y="459296"/>
              <a:ext cx="4932218" cy="13161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130900" y="701887"/>
              <a:ext cx="329288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সংক্ষিপ্ত প্রশ্নোত্তর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42655" y="2646219"/>
            <a:ext cx="8548254" cy="15696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ট্রাক্টর </a:t>
            </a:r>
            <a:r>
              <a:rPr lang="bn-IN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ধরণের কৃষি প্রযুক্তি?</a:t>
            </a:r>
          </a:p>
          <a:p>
            <a:pPr marL="742950" indent="-742950">
              <a:buAutoNum type="arabicPeriod"/>
            </a:pPr>
            <a:r>
              <a:rPr lang="bn-IN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জৈব প্রযুক্তি কী?</a:t>
            </a:r>
          </a:p>
        </p:txBody>
      </p:sp>
    </p:spTree>
    <p:extLst>
      <p:ext uri="{BB962C8B-B14F-4D97-AF65-F5344CB8AC3E}">
        <p14:creationId xmlns:p14="http://schemas.microsoft.com/office/powerpoint/2010/main" val="27793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399" y="2652155"/>
            <a:ext cx="1051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 প্রযুক্তি কীভাবে </a:t>
            </a:r>
            <a:r>
              <a:rPr lang="bn-BD" sz="54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আমাদের জীবনমান উন্নত করে </a:t>
            </a:r>
            <a:r>
              <a:rPr lang="bn-IN" sz="54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 টি বাক্যে লিখ।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1409" y="633991"/>
            <a:ext cx="3505200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476510" cy="695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6" y="2299855"/>
            <a:ext cx="2798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476510" cy="695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6" y="2299855"/>
            <a:ext cx="2798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4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1B1DF2-4270-4D1B-8A31-5390E0E26312}"/>
              </a:ext>
            </a:extLst>
          </p:cNvPr>
          <p:cNvSpPr txBox="1"/>
          <p:nvPr/>
        </p:nvSpPr>
        <p:spPr>
          <a:xfrm>
            <a:off x="485074" y="3271817"/>
            <a:ext cx="55680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E09A3-6203-4E23-B1BD-EF80507F0E48}"/>
              </a:ext>
            </a:extLst>
          </p:cNvPr>
          <p:cNvSpPr txBox="1"/>
          <p:nvPr/>
        </p:nvSpPr>
        <p:spPr>
          <a:xfrm>
            <a:off x="6053136" y="3385927"/>
            <a:ext cx="62436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9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জীবনে প্রযুক্তি  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্যাংশঃ কৃষিতে প্রযুক্তি 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5F8D49-EB70-4A88-A442-3A217804B242}"/>
              </a:ext>
            </a:extLst>
          </p:cNvPr>
          <p:cNvGrpSpPr/>
          <p:nvPr/>
        </p:nvGrpSpPr>
        <p:grpSpPr>
          <a:xfrm>
            <a:off x="1683301" y="1543625"/>
            <a:ext cx="1780786" cy="1728192"/>
            <a:chOff x="198926" y="843558"/>
            <a:chExt cx="1564762" cy="1512168"/>
          </a:xfrm>
        </p:grpSpPr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E0D9EB7D-906C-4CC4-825C-D5307EA08E35}"/>
                </a:ext>
              </a:extLst>
            </p:cNvPr>
            <p:cNvSpPr/>
            <p:nvPr/>
          </p:nvSpPr>
          <p:spPr>
            <a:xfrm>
              <a:off x="198926" y="843558"/>
              <a:ext cx="1564762" cy="151216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36112F-1B9A-4C3B-8A00-BCCFCB22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6" y="884884"/>
              <a:ext cx="1561016" cy="1470842"/>
            </a:xfrm>
            <a:custGeom>
              <a:avLst/>
              <a:gdLst>
                <a:gd name="connsiteX0" fmla="*/ 1556510 w 3113020"/>
                <a:gd name="connsiteY0" fmla="*/ 0 h 3028350"/>
                <a:gd name="connsiteX1" fmla="*/ 3113020 w 3113020"/>
                <a:gd name="connsiteY1" fmla="*/ 1514175 h 3028350"/>
                <a:gd name="connsiteX2" fmla="*/ 1556510 w 3113020"/>
                <a:gd name="connsiteY2" fmla="*/ 3028350 h 3028350"/>
                <a:gd name="connsiteX3" fmla="*/ 0 w 3113020"/>
                <a:gd name="connsiteY3" fmla="*/ 1514175 h 3028350"/>
                <a:gd name="connsiteX4" fmla="*/ 1556510 w 3113020"/>
                <a:gd name="connsiteY4" fmla="*/ 0 h 30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20" h="3028350">
                  <a:moveTo>
                    <a:pt x="1556510" y="0"/>
                  </a:moveTo>
                  <a:cubicBezTo>
                    <a:pt x="2416147" y="0"/>
                    <a:pt x="3113020" y="677919"/>
                    <a:pt x="3113020" y="1514175"/>
                  </a:cubicBezTo>
                  <a:cubicBezTo>
                    <a:pt x="3113020" y="2350431"/>
                    <a:pt x="2416147" y="3028350"/>
                    <a:pt x="1556510" y="3028350"/>
                  </a:cubicBezTo>
                  <a:cubicBezTo>
                    <a:pt x="696873" y="3028350"/>
                    <a:pt x="0" y="2350431"/>
                    <a:pt x="0" y="1514175"/>
                  </a:cubicBezTo>
                  <a:cubicBezTo>
                    <a:pt x="0" y="677919"/>
                    <a:pt x="696873" y="0"/>
                    <a:pt x="1556510" y="0"/>
                  </a:cubicBezTo>
                  <a:close/>
                </a:path>
              </a:pathLst>
            </a:cu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6BDC9C1-B6CC-4F11-BC3D-2A53819F355E}"/>
              </a:ext>
            </a:extLst>
          </p:cNvPr>
          <p:cNvSpPr/>
          <p:nvPr/>
        </p:nvSpPr>
        <p:spPr>
          <a:xfrm>
            <a:off x="5363034" y="533300"/>
            <a:ext cx="1675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788CCC-61FD-466E-BA00-62F4929A305C}"/>
              </a:ext>
            </a:extLst>
          </p:cNvPr>
          <p:cNvCxnSpPr>
            <a:cxnSpLocks/>
          </p:cNvCxnSpPr>
          <p:nvPr/>
        </p:nvCxnSpPr>
        <p:spPr>
          <a:xfrm flipV="1">
            <a:off x="1604078" y="3432422"/>
            <a:ext cx="9631958" cy="2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B359-679A-4238-AE75-BF519CC84EDC}"/>
              </a:ext>
            </a:extLst>
          </p:cNvPr>
          <p:cNvGrpSpPr/>
          <p:nvPr/>
        </p:nvGrpSpPr>
        <p:grpSpPr>
          <a:xfrm>
            <a:off x="9008301" y="1445809"/>
            <a:ext cx="1935156" cy="1826008"/>
            <a:chOff x="179824" y="3150201"/>
            <a:chExt cx="1935156" cy="1826008"/>
          </a:xfrm>
        </p:grpSpPr>
        <p:sp>
          <p:nvSpPr>
            <p:cNvPr id="10" name="椭圆 14">
              <a:extLst>
                <a:ext uri="{FF2B5EF4-FFF2-40B4-BE49-F238E27FC236}">
                  <a16:creationId xmlns:a16="http://schemas.microsoft.com/office/drawing/2014/main" id="{E6ED5F8B-98E0-4FD6-B20E-0989A7B692A9}"/>
                </a:ext>
              </a:extLst>
            </p:cNvPr>
            <p:cNvSpPr/>
            <p:nvPr/>
          </p:nvSpPr>
          <p:spPr>
            <a:xfrm flipH="1">
              <a:off x="179824" y="3150201"/>
              <a:ext cx="1935156" cy="18260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34AC88-2FC9-4A07-93E8-41CBF1F8D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56" t="2625" r="8283" b="2631"/>
            <a:stretch>
              <a:fillRect/>
            </a:stretch>
          </p:blipFill>
          <p:spPr>
            <a:xfrm>
              <a:off x="351692" y="3334253"/>
              <a:ext cx="1593396" cy="1481870"/>
            </a:xfrm>
            <a:custGeom>
              <a:avLst/>
              <a:gdLst>
                <a:gd name="connsiteX0" fmla="*/ 2078201 w 4156402"/>
                <a:gd name="connsiteY0" fmla="*/ 0 h 3865486"/>
                <a:gd name="connsiteX1" fmla="*/ 4156402 w 4156402"/>
                <a:gd name="connsiteY1" fmla="*/ 1932743 h 3865486"/>
                <a:gd name="connsiteX2" fmla="*/ 2078201 w 4156402"/>
                <a:gd name="connsiteY2" fmla="*/ 3865486 h 3865486"/>
                <a:gd name="connsiteX3" fmla="*/ 0 w 4156402"/>
                <a:gd name="connsiteY3" fmla="*/ 1932743 h 3865486"/>
                <a:gd name="connsiteX4" fmla="*/ 2078201 w 4156402"/>
                <a:gd name="connsiteY4" fmla="*/ 0 h 38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402" h="3865486">
                  <a:moveTo>
                    <a:pt x="2078201" y="0"/>
                  </a:moveTo>
                  <a:cubicBezTo>
                    <a:pt x="3225960" y="0"/>
                    <a:pt x="4156402" y="865319"/>
                    <a:pt x="4156402" y="1932743"/>
                  </a:cubicBezTo>
                  <a:cubicBezTo>
                    <a:pt x="4156402" y="3000167"/>
                    <a:pt x="3225960" y="3865486"/>
                    <a:pt x="2078201" y="3865486"/>
                  </a:cubicBezTo>
                  <a:cubicBezTo>
                    <a:pt x="930442" y="3865486"/>
                    <a:pt x="0" y="3000167"/>
                    <a:pt x="0" y="1932743"/>
                  </a:cubicBezTo>
                  <a:cubicBezTo>
                    <a:pt x="0" y="865319"/>
                    <a:pt x="930442" y="0"/>
                    <a:pt x="2078201" y="0"/>
                  </a:cubicBezTo>
                  <a:close/>
                </a:path>
              </a:pathLst>
            </a:custGeom>
            <a:ln w="76200">
              <a:solidFill>
                <a:srgbClr val="2E8892"/>
              </a:solidFill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B5DF20-AAA2-4468-826B-44806E65814F}"/>
                </a:ext>
              </a:extLst>
            </p:cNvPr>
            <p:cNvSpPr/>
            <p:nvPr/>
          </p:nvSpPr>
          <p:spPr>
            <a:xfrm>
              <a:off x="327257" y="3310806"/>
              <a:ext cx="1629554" cy="1537381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88" y="3399454"/>
            <a:ext cx="2890837" cy="2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gonal Stripe 2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2114" y="1198768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55335" y="2840182"/>
            <a:ext cx="11207173" cy="1731818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১০.২.১ প্রযুক্তির বিকাশ ও ব্যবহারের মাধ্যমে জীবনযাপনের মান উন্নয়নের বর্ণনা করতে পারবে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026" y="347700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396" y="335620"/>
            <a:ext cx="5880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কোন কাজে ব্যবহৃত হয়?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6217" y="5560552"/>
            <a:ext cx="7566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কৃষিতে ব্যবহৃত বিভিন্ন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785938"/>
            <a:ext cx="3909180" cy="300425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785938"/>
            <a:ext cx="3343275" cy="300425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05" y="1785938"/>
            <a:ext cx="3452812" cy="300425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632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63751" y="637032"/>
            <a:ext cx="7049984" cy="1219200"/>
            <a:chOff x="2563751" y="637032"/>
            <a:chExt cx="7049984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2563751" y="637032"/>
              <a:ext cx="7049984" cy="121920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65417" y="834942"/>
              <a:ext cx="44334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পাঠ </a:t>
              </a:r>
              <a:endParaRPr lang="en-US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948" y="2846833"/>
            <a:ext cx="7341590" cy="1731818"/>
            <a:chOff x="2417948" y="2846833"/>
            <a:chExt cx="7341590" cy="1731818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417948" y="2846833"/>
              <a:ext cx="7341590" cy="1731818"/>
            </a:xfrm>
            <a:prstGeom prst="round2Diag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19056" y="3297244"/>
              <a:ext cx="5417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কৃষিতে </a:t>
              </a:r>
              <a:r>
                <a:rPr lang="bn-IN" sz="48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2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028" y="414326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1911927"/>
            <a:ext cx="5043055" cy="309360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1911927"/>
            <a:ext cx="5694219" cy="309360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53491" y="5196570"/>
            <a:ext cx="15685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3433" y="5196570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924" y="799046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1560" y="346993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3030" r="5293" b="4618"/>
          <a:stretch/>
        </p:blipFill>
        <p:spPr>
          <a:xfrm>
            <a:off x="678874" y="1717963"/>
            <a:ext cx="5153890" cy="326967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17963"/>
            <a:ext cx="5292436" cy="326967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29177" y="5204444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0439" y="5106745"/>
            <a:ext cx="73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5819" y="504247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748" y="5631603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4579" y="348069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9773" y="5488582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2544"/>
            <a:ext cx="4807527" cy="379056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 r="5541"/>
          <a:stretch/>
        </p:blipFill>
        <p:spPr>
          <a:xfrm>
            <a:off x="6400800" y="1662544"/>
            <a:ext cx="5043499" cy="379056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59989" y="437315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241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方正正中黑简体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18</cp:revision>
  <dcterms:created xsi:type="dcterms:W3CDTF">2020-09-09T17:44:53Z</dcterms:created>
  <dcterms:modified xsi:type="dcterms:W3CDTF">2020-09-11T13:39:03Z</dcterms:modified>
</cp:coreProperties>
</file>