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90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C15C0-4FBD-42B4-9355-4AE615249C0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B8890-E674-4AAD-A541-5571A4474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8890-E674-4AAD-A541-5571A44742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8800" y="1295400"/>
            <a:ext cx="2590800" cy="259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6764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Md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Ibrahim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Senior Teacher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Affirmative sentence এ  must / have to /has to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cannot but / cannot help +verb +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ing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had to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could not but / could not help +verb +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ing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Affir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She    must    help   him.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343400"/>
            <a:ext cx="16764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Neg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4343400"/>
            <a:ext cx="25146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Cannot but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Affir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 He     has     to     go       to  Dhaka.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6388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Neg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638800"/>
            <a:ext cx="2743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Cannot help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55626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going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 animBg="1"/>
      <p:bldP spid="8" grpId="0" build="p" animBg="1"/>
      <p:bldP spid="9" grpId="0" build="p"/>
      <p:bldP spid="10" grpId="0" build="p" animBg="1"/>
      <p:bldP spid="11" grpId="0" build="p" animBg="1"/>
      <p:bldP spid="1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100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905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</a:rPr>
              <a:t>  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849138">
            <a:off x="1396773" y="2636105"/>
            <a:ext cx="5737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Thank you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3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Sentence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048000"/>
            <a:ext cx="8763000" cy="36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তারতম্য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প্র্রক্রিয়াকে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Transformation of Sentence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Changing sentence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458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Affirmative to negative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371600"/>
            <a:ext cx="8991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Only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alone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[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] none but  [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nothing  but [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]   not more than / not less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than.বসে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505200"/>
            <a:ext cx="883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Affir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        Only         the pious are happy 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505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Neg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35052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None but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191000"/>
            <a:ext cx="899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Affir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Sumi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has       only        a few toys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1910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Neg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191000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nothing but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0292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Affir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Farid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was          only            twenty five.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1054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Neg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510540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not more than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05800" cy="198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Every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all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There is no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every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Noun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but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81400"/>
            <a:ext cx="9296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Affir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     Every      mother           loves her child 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052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Neg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505200"/>
            <a:ext cx="236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There is no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81600" y="36576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but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 animBg="1"/>
      <p:bldP spid="5" grpId="0" build="p" animBg="1"/>
      <p:bldP spid="6" grpId="0" build="p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0520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Affir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       As soon as  he   saw  me .         he ran away.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90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As soon as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No sooner had + sub +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verb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past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participle+sentence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+than +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sentence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Neg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191000"/>
            <a:ext cx="2514600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No sooner had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42672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seen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267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than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99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Anas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is      honest.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8839200" cy="2209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Sub +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Auxilary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verb +not +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[Antonym]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47244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is not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572000"/>
            <a:ext cx="3733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dishonest.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29000"/>
            <a:ext cx="899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Affir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      I   am      very       tired.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839200" cy="2057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Very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Affirmative sentence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negative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very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not a little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81400"/>
            <a:ext cx="1905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Neg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37338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not a little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8305800" cy="6019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838200"/>
            <a:ext cx="8305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As soon as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No sooner had + sub +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verb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past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participle+sentence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+than +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sentence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52400" y="388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Affir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Anas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is   honest.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Sub +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Auxilary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verb +not +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[Antonym]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4038600"/>
            <a:ext cx="1828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is not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4038600"/>
            <a:ext cx="2971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dishonest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962400"/>
            <a:ext cx="2057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Neg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 animBg="1"/>
      <p:bldP spid="8" grpId="0" build="p" animBg="1"/>
      <p:bldP spid="9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369</Words>
  <Application>Microsoft Office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68</cp:revision>
  <dcterms:created xsi:type="dcterms:W3CDTF">2006-08-16T00:00:00Z</dcterms:created>
  <dcterms:modified xsi:type="dcterms:W3CDTF">2020-09-11T16:30:06Z</dcterms:modified>
</cp:coreProperties>
</file>