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07" r:id="rId4"/>
    <p:sldMasterId id="2147483731" r:id="rId5"/>
    <p:sldMasterId id="2147483749" r:id="rId6"/>
    <p:sldMasterId id="2147483760" r:id="rId7"/>
    <p:sldMasterId id="2147483772" r:id="rId8"/>
  </p:sldMasterIdLst>
  <p:sldIdLst>
    <p:sldId id="257" r:id="rId9"/>
    <p:sldId id="276" r:id="rId10"/>
    <p:sldId id="277" r:id="rId11"/>
    <p:sldId id="258" r:id="rId12"/>
    <p:sldId id="256" r:id="rId13"/>
    <p:sldId id="289" r:id="rId14"/>
    <p:sldId id="278" r:id="rId15"/>
    <p:sldId id="281" r:id="rId16"/>
    <p:sldId id="286" r:id="rId17"/>
    <p:sldId id="287" r:id="rId18"/>
    <p:sldId id="279" r:id="rId19"/>
    <p:sldId id="291" r:id="rId20"/>
    <p:sldId id="282" r:id="rId21"/>
    <p:sldId id="283" r:id="rId22"/>
    <p:sldId id="284" r:id="rId23"/>
    <p:sldId id="285" r:id="rId24"/>
    <p:sldId id="293" r:id="rId25"/>
    <p:sldId id="288" r:id="rId26"/>
    <p:sldId id="290" r:id="rId27"/>
    <p:sldId id="294" r:id="rId28"/>
    <p:sldId id="295" r:id="rId29"/>
    <p:sldId id="268" r:id="rId30"/>
    <p:sldId id="264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0A48F-0B7E-49A6-BC9E-F995765956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8100" y="563563"/>
            <a:ext cx="9144000" cy="2387600"/>
          </a:xfrm>
        </p:spPr>
        <p:txBody>
          <a:bodyPr anchor="b"/>
          <a:lstStyle>
            <a:lvl1pPr algn="ctr">
              <a:defRPr sz="6000"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3D78B7-C093-4AB7-BD02-5502878D6C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NikoshBAN" panose="02000000000000000000" pitchFamily="2" charset="0"/>
                <a:cs typeface="NikoshBAN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CF4CF-7BA5-45A0-B78E-859BDB599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C198-3A67-43DF-BF0D-DB80D192E568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FF8FFE-6F02-4C41-BC3E-81C038AE1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136F8E-B274-463C-A027-61368630B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93DEF-83BD-4745-9969-DFE65B173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84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D1E95-92A7-4C43-8D48-6E806A981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325E17-8624-42AB-84C0-4BCB3B5C50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85D3CB-6A62-4CAF-B93F-8EABC5145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C198-3A67-43DF-BF0D-DB80D192E568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8EB975-6998-4B46-8CBB-90294E46F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0C400-4F34-4ADB-97BD-E5CD903FE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93DEF-83BD-4745-9969-DFE65B173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01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000963-FF02-4047-BA5F-F7179015A1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BAC9B7-AD66-4ED2-8C9B-62CBD60BE5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7433F9-06FC-4364-A7E9-7FE636DAF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C198-3A67-43DF-BF0D-DB80D192E568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BF0502-FFB6-45D0-B33E-B33C518FB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251EED-A4B0-4D2E-80B7-F57B5BE01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93DEF-83BD-4745-9969-DFE65B173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42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12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3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8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981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6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05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99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21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898C9-FE4D-43AE-A144-5811CFE26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FC7F88-1954-467F-8085-8E4545D83A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81769-2543-4E96-B10F-1129EAD21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C198-3A67-43DF-BF0D-DB80D192E568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1F2D50-8FEC-4C7D-828B-DD5FC6E18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7763F5-0E37-4AAE-9AC7-ABFD0B2C2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93DEF-83BD-4745-9969-DFE65B173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02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77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00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89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83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34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74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31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45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83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FD1A1-0E35-4935-A71E-DEB4FCB6E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A755F1-FB4E-46F9-8EF0-1815EB3ED7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EFF8AD-F8AD-49EE-80E2-5768F3136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C198-3A67-43DF-BF0D-DB80D192E568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867AD9-C123-4D09-8D93-DA54CC778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75EC2D-4E69-40BF-B18F-351202346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93DEF-83BD-4745-9969-DFE65B173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20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85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81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21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56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9376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1053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5027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19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5307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076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973F0-8AE2-4181-A1F1-B79AD65FA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D48FB-6EF5-4822-8B17-6C07CFBDFE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B1B5E7-3AA3-4983-A286-C2A4937BD6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BD069A-1331-4E55-8C4F-DBC854A95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C198-3A67-43DF-BF0D-DB80D192E568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ACABBF-A32D-4454-9636-1BE445D8F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553C4-F2B6-471B-A58A-7E64E635F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93DEF-83BD-4745-9969-DFE65B173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48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3746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4717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6942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186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5874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2038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48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447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5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9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0B5BA-5186-429E-B4A3-FEB378335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3BAFE1-FB45-478B-9D37-D17D871FB5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NikoshBAN" panose="02000000000000000000" pitchFamily="2" charset="0"/>
                <a:cs typeface="NikoshBAN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7F09C0-CE87-4A1A-BF20-E64B3DBAC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NikoshBAN" panose="02000000000000000000" pitchFamily="2" charset="0"/>
                <a:cs typeface="NikoshBAN" panose="02000000000000000000" pitchFamily="2" charset="0"/>
              </a:defRPr>
            </a:lvl1pPr>
            <a:lvl2pPr>
              <a:defRPr>
                <a:latin typeface="NikoshBAN" panose="02000000000000000000" pitchFamily="2" charset="0"/>
                <a:cs typeface="NikoshBAN" panose="02000000000000000000" pitchFamily="2" charset="0"/>
              </a:defRPr>
            </a:lvl2pPr>
            <a:lvl3pPr>
              <a:defRPr>
                <a:latin typeface="NikoshBAN" panose="02000000000000000000" pitchFamily="2" charset="0"/>
                <a:cs typeface="NikoshBAN" panose="02000000000000000000" pitchFamily="2" charset="0"/>
              </a:defRPr>
            </a:lvl3pPr>
            <a:lvl4pPr>
              <a:defRPr>
                <a:latin typeface="NikoshBAN" panose="02000000000000000000" pitchFamily="2" charset="0"/>
                <a:cs typeface="NikoshBAN" panose="02000000000000000000" pitchFamily="2" charset="0"/>
              </a:defRPr>
            </a:lvl4pPr>
            <a:lvl5pPr>
              <a:defRPr>
                <a:latin typeface="NikoshBAN" panose="02000000000000000000" pitchFamily="2" charset="0"/>
                <a:cs typeface="NikoshBAN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63F78F-ED8D-448D-918F-1D12C8B506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NikoshBAN" panose="02000000000000000000" pitchFamily="2" charset="0"/>
                <a:cs typeface="NikoshBAN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9E4F74-2C03-437A-B5E6-5D08915E99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NikoshBAN" panose="02000000000000000000" pitchFamily="2" charset="0"/>
                <a:cs typeface="NikoshBAN" panose="02000000000000000000" pitchFamily="2" charset="0"/>
              </a:defRPr>
            </a:lvl1pPr>
            <a:lvl2pPr>
              <a:defRPr>
                <a:latin typeface="NikoshBAN" panose="02000000000000000000" pitchFamily="2" charset="0"/>
                <a:cs typeface="NikoshBAN" panose="02000000000000000000" pitchFamily="2" charset="0"/>
              </a:defRPr>
            </a:lvl2pPr>
            <a:lvl3pPr>
              <a:defRPr>
                <a:latin typeface="NikoshBAN" panose="02000000000000000000" pitchFamily="2" charset="0"/>
                <a:cs typeface="NikoshBAN" panose="02000000000000000000" pitchFamily="2" charset="0"/>
              </a:defRPr>
            </a:lvl3pPr>
            <a:lvl4pPr>
              <a:defRPr>
                <a:latin typeface="NikoshBAN" panose="02000000000000000000" pitchFamily="2" charset="0"/>
                <a:cs typeface="NikoshBAN" panose="02000000000000000000" pitchFamily="2" charset="0"/>
              </a:defRPr>
            </a:lvl4pPr>
            <a:lvl5pPr>
              <a:defRPr>
                <a:latin typeface="NikoshBAN" panose="02000000000000000000" pitchFamily="2" charset="0"/>
                <a:cs typeface="NikoshBAN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10BF07-06AE-4739-9E02-5DB96DCAA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C198-3A67-43DF-BF0D-DB80D192E568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26B902-ACAF-4BA5-B793-FADBDB277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4C48E2-3D21-4441-A038-72F5A2F7B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93DEF-83BD-4745-9969-DFE65B173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24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721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94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108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73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C198-3A67-43DF-BF0D-DB80D192E568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93DEF-83BD-4745-9969-DFE65B1735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5753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C198-3A67-43DF-BF0D-DB80D192E568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93DEF-83BD-4745-9969-DFE65B1735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1660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C198-3A67-43DF-BF0D-DB80D192E568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93DEF-83BD-4745-9969-DFE65B1735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86293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C198-3A67-43DF-BF0D-DB80D192E568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93DEF-83BD-4745-9969-DFE65B1735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81757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C198-3A67-43DF-BF0D-DB80D192E568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93DEF-83BD-4745-9969-DFE65B1735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17099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C198-3A67-43DF-BF0D-DB80D192E568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93DEF-83BD-4745-9969-DFE65B1735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409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67517-11A8-48FF-86EE-732AE70EC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ACDA50-946A-4F0E-873F-D265BA28A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C198-3A67-43DF-BF0D-DB80D192E568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F1CB5C-7E04-4926-9843-363B7167A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317DB0-0EE8-4B5E-BB3D-56476967F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93DEF-83BD-4745-9969-DFE65B173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607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78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01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090DD-C2CA-4526-AD29-72076C4D39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33437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6384E2-ED55-4E54-8600-36CC1D9A58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3700" y="3944938"/>
            <a:ext cx="9144000" cy="4746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9322684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36C77-E67D-471F-A87A-1D06B45B0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247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19C887-B593-473D-8BFB-790A0E604B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418796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8690-E623-413C-A437-27F2CD4EB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9552"/>
            <a:ext cx="10515600" cy="754062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770A45-BF0A-4C74-8866-262D9597CE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47007"/>
            <a:ext cx="10515600" cy="54689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367002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BDC2E-2BB6-49C6-928B-D5A91B71C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057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5DF9A3-12C1-4C2E-AA6A-E693502379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11BE82-ABFF-4E88-B54B-C5A4FA561D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194105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2E394-796E-4C98-9FB0-38050E887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63817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FFDDBA-78E6-475A-BBBB-D6EF95B7B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1F27F9-5DC7-47F8-A6F6-E9C7C67925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22C6C4-3C65-4C2B-9DFC-B05E5E19A9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252A1A-CDC7-4F19-8CE2-ADEBD8F5EB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833748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3D1C6-A9D0-46C9-BE2F-CA73DF8BF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357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3994729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A45F7-B896-438F-8B18-79B293BF8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E4F70A-4F8E-41EF-B484-A474E67AD9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2FAC60-DDE5-4448-8920-3733808A5F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154206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87FB0-886F-4987-8257-AB2847B58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819654-9172-457F-BEE2-95B651E1D4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B09867-6FCC-4703-BBE6-D5C0C8BAF0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9533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7D3628-F4DA-467F-8E67-4F2FB5778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C198-3A67-43DF-BF0D-DB80D192E568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DDC81D-A111-42BA-96A7-C7A9BB295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52C45E-F448-4528-BBCB-637AA208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93DEF-83BD-4745-9969-DFE65B173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7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E5643-F2D5-4A31-8964-944304C4F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DB9E9E-2402-443F-B15B-0ABC5C3608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FB54A-DE71-4CA5-84C4-4DCC78EB3B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41B3F3-60B1-43A9-98A1-4C41E2CAFC77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61DF73-7B63-4ED4-962E-B81DE2C02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9AFE6D-011B-454B-B6D5-5CB56E86D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18E444-DD85-4356-A073-BE30F2C00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59051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07840A-0F23-4159-B8ED-0FE1924CB9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0083800" y="365125"/>
            <a:ext cx="1270000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D3438C-A184-47DB-ACF1-956685EE79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978708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6A483-172D-4A0D-ABC1-BAEA71C804C2}" type="datetimeFigureOut">
              <a:rPr lang="en-GB" smtClean="0"/>
              <a:t>12/09/2020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1B9AA-AA82-4BE2-8D64-463A1A9A6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122057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6A483-172D-4A0D-ABC1-BAEA71C804C2}" type="datetimeFigureOut">
              <a:rPr lang="en-GB" smtClean="0"/>
              <a:t>12/09/2020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1B9AA-AA82-4BE2-8D64-463A1A9A6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99490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6A483-172D-4A0D-ABC1-BAEA71C804C2}" type="datetimeFigureOut">
              <a:rPr lang="en-GB" smtClean="0"/>
              <a:t>12/09/2020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1B9AA-AA82-4BE2-8D64-463A1A9A6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699839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6A483-172D-4A0D-ABC1-BAEA71C804C2}" type="datetimeFigureOut">
              <a:rPr lang="en-GB" smtClean="0"/>
              <a:t>12/09/2020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1B9AA-AA82-4BE2-8D64-463A1A9A6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661620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6A483-172D-4A0D-ABC1-BAEA71C804C2}" type="datetimeFigureOut">
              <a:rPr lang="en-GB" smtClean="0"/>
              <a:t>12/09/2020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1B9AA-AA82-4BE2-8D64-463A1A9A6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791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6A483-172D-4A0D-ABC1-BAEA71C804C2}" type="datetimeFigureOut">
              <a:rPr lang="en-GB" smtClean="0"/>
              <a:t>12/09/2020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1B9AA-AA82-4BE2-8D64-463A1A9A6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55384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6A483-172D-4A0D-ABC1-BAEA71C804C2}" type="datetimeFigureOut">
              <a:rPr lang="en-GB" smtClean="0"/>
              <a:t>12/09/2020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1B9AA-AA82-4BE2-8D64-463A1A9A6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181903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6A483-172D-4A0D-ABC1-BAEA71C804C2}" type="datetimeFigureOut">
              <a:rPr lang="en-GB" smtClean="0"/>
              <a:t>12/09/2020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1B9AA-AA82-4BE2-8D64-463A1A9A6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220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79BC6-D2C6-4437-8353-2FD3078FB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87D213-F5E6-416F-969F-EC0086791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NikoshBAN" panose="02000000000000000000" pitchFamily="2" charset="0"/>
                <a:cs typeface="NikoshBAN" panose="02000000000000000000" pitchFamily="2" charset="0"/>
              </a:defRPr>
            </a:lvl1pPr>
            <a:lvl2pPr>
              <a:defRPr sz="2800">
                <a:latin typeface="NikoshBAN" panose="02000000000000000000" pitchFamily="2" charset="0"/>
                <a:cs typeface="NikoshBAN" panose="02000000000000000000" pitchFamily="2" charset="0"/>
              </a:defRPr>
            </a:lvl2pPr>
            <a:lvl3pPr>
              <a:defRPr sz="2400">
                <a:latin typeface="NikoshBAN" panose="02000000000000000000" pitchFamily="2" charset="0"/>
                <a:cs typeface="NikoshBAN" panose="02000000000000000000" pitchFamily="2" charset="0"/>
              </a:defRPr>
            </a:lvl3pPr>
            <a:lvl4pPr>
              <a:defRPr sz="2000">
                <a:latin typeface="NikoshBAN" panose="02000000000000000000" pitchFamily="2" charset="0"/>
                <a:cs typeface="NikoshBAN" panose="02000000000000000000" pitchFamily="2" charset="0"/>
              </a:defRPr>
            </a:lvl4pPr>
            <a:lvl5pPr>
              <a:defRPr sz="2000">
                <a:latin typeface="NikoshBAN" panose="02000000000000000000" pitchFamily="2" charset="0"/>
                <a:cs typeface="NikoshBAN" panose="020000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7F2589-185F-4B76-AB21-DAA144D0CF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NikoshBAN" panose="02000000000000000000" pitchFamily="2" charset="0"/>
                <a:cs typeface="NikoshBAN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BEFC9F-503B-4572-9C65-0E67B74B1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C198-3A67-43DF-BF0D-DB80D192E568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D033A7-53B1-4554-A673-79BDBB87C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66D671-E7FB-463F-B483-C96AB2116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93DEF-83BD-4745-9969-DFE65B173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66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6A483-172D-4A0D-ABC1-BAEA71C804C2}" type="datetimeFigureOut">
              <a:rPr lang="en-GB" smtClean="0"/>
              <a:t>12/09/2020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1B9AA-AA82-4BE2-8D64-463A1A9A6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7270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6A483-172D-4A0D-ABC1-BAEA71C804C2}" type="datetimeFigureOut">
              <a:rPr lang="en-GB" smtClean="0"/>
              <a:t>12/09/2020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1B9AA-AA82-4BE2-8D64-463A1A9A6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817352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6A483-172D-4A0D-ABC1-BAEA71C804C2}" type="datetimeFigureOut">
              <a:rPr lang="en-GB" smtClean="0"/>
              <a:t>12/09/2020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1B9AA-AA82-4BE2-8D64-463A1A9A6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51597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090DD-C2CA-4526-AD29-72076C4D39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33437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6384E2-ED55-4E54-8600-36CC1D9A58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3700" y="3944938"/>
            <a:ext cx="9144000" cy="4746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0616450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36C77-E67D-471F-A87A-1D06B45B0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247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19C887-B593-473D-8BFB-790A0E604B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688285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8690-E623-413C-A437-27F2CD4EB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9552"/>
            <a:ext cx="10515600" cy="754062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770A45-BF0A-4C74-8866-262D9597CE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47007"/>
            <a:ext cx="10515600" cy="54689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641187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BDC2E-2BB6-49C6-928B-D5A91B71C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057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5DF9A3-12C1-4C2E-AA6A-E693502379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11BE82-ABFF-4E88-B54B-C5A4FA561D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382472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2E394-796E-4C98-9FB0-38050E887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63817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FFDDBA-78E6-475A-BBBB-D6EF95B7B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1F27F9-5DC7-47F8-A6F6-E9C7C67925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22C6C4-3C65-4C2B-9DFC-B05E5E19A9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252A1A-CDC7-4F19-8CE2-ADEBD8F5EB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891347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3D1C6-A9D0-46C9-BE2F-CA73DF8BF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357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8550553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A45F7-B896-438F-8B18-79B293BF8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E4F70A-4F8E-41EF-B484-A474E67AD9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2FAC60-DDE5-4448-8920-3733808A5F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3111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A99DB-7858-49B1-85D8-AAD8744AF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1FC5C1-6201-46A6-AA34-641FE742EF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NikoshBAN" panose="02000000000000000000" pitchFamily="2" charset="0"/>
                <a:cs typeface="NikoshBAN" panose="02000000000000000000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E8C1DE-D913-4B4F-8A8F-B692765DEC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NikoshBAN" panose="02000000000000000000" pitchFamily="2" charset="0"/>
                <a:cs typeface="NikoshBAN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16DD29-B1A5-401A-B1D2-1AD303D5D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C198-3A67-43DF-BF0D-DB80D192E568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44938C-6739-47C9-8E72-FD33BD460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156A7E-9E6E-4F7A-87CB-BA411D003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93DEF-83BD-4745-9969-DFE65B173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46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87FB0-886F-4987-8257-AB2847B58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819654-9172-457F-BEE2-95B651E1D4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B09867-6FCC-4703-BBE6-D5C0C8BAF0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594020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E5643-F2D5-4A31-8964-944304C4F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DB9E9E-2402-443F-B15B-0ABC5C3608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FB54A-DE71-4CA5-84C4-4DCC78EB3B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41B3F3-60B1-43A9-98A1-4C41E2CAFC77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61DF73-7B63-4ED4-962E-B81DE2C02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9AFE6D-011B-454B-B6D5-5CB56E86D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18E444-DD85-4356-A073-BE30F2C00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52710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07840A-0F23-4159-B8ED-0FE1924CB9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0083800" y="365125"/>
            <a:ext cx="1270000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D3438C-A184-47DB-ACF1-956685EE79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85705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theme" Target="../theme/theme8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49BEBB-6465-487C-AA12-11AEE064A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E3733C-A32F-4381-AFCF-71C2145FEC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A3677D-5587-484A-A4EB-BCAE6B07C9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fld id="{3AA3C198-3A67-43DF-BF0D-DB80D192E568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BAC45-351B-4BA2-A445-28471ADA9F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A9C04F-C8E2-4995-BCA3-4CAA2A0738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fld id="{7A993DEF-83BD-4745-9969-DFE65B17356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92225EE-F028-4F1F-AD07-F1F178B8344B}"/>
              </a:ext>
            </a:extLst>
          </p:cNvPr>
          <p:cNvGrpSpPr/>
          <p:nvPr userDrawn="1"/>
        </p:nvGrpSpPr>
        <p:grpSpPr>
          <a:xfrm>
            <a:off x="20240" y="7740"/>
            <a:ext cx="12151520" cy="6842521"/>
            <a:chOff x="20240" y="15479"/>
            <a:chExt cx="12151520" cy="684252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3E7E4BA-8686-46AE-9428-65E3CEFDD383}"/>
                </a:ext>
              </a:extLst>
            </p:cNvPr>
            <p:cNvSpPr/>
            <p:nvPr userDrawn="1"/>
          </p:nvSpPr>
          <p:spPr>
            <a:xfrm>
              <a:off x="20240" y="15479"/>
              <a:ext cx="12151520" cy="684252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2359C77-1075-4F02-8132-9EF7072BB674}"/>
                </a:ext>
              </a:extLst>
            </p:cNvPr>
            <p:cNvSpPr/>
            <p:nvPr userDrawn="1"/>
          </p:nvSpPr>
          <p:spPr>
            <a:xfrm>
              <a:off x="109537" y="102394"/>
              <a:ext cx="11972925" cy="6674644"/>
            </a:xfrm>
            <a:prstGeom prst="rect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5C2557E-DB29-45A0-A952-C440006D63BF}"/>
                </a:ext>
              </a:extLst>
            </p:cNvPr>
            <p:cNvSpPr/>
            <p:nvPr userDrawn="1"/>
          </p:nvSpPr>
          <p:spPr>
            <a:xfrm>
              <a:off x="53577" y="46434"/>
              <a:ext cx="12086036" cy="6785371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DFD21A4-932F-4665-B517-DA86C37B6B38}"/>
                </a:ext>
              </a:extLst>
            </p:cNvPr>
            <p:cNvSpPr/>
            <p:nvPr userDrawn="1"/>
          </p:nvSpPr>
          <p:spPr>
            <a:xfrm>
              <a:off x="80962" y="73820"/>
              <a:ext cx="12030074" cy="6730544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+mn-cs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751CACC9-D149-4F3A-9AD0-2A6F227A39C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3824" y="117478"/>
            <a:ext cx="997374" cy="111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914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NikoshBAN" panose="02000000000000000000" pitchFamily="2" charset="0"/>
          <a:ea typeface="+mj-ea"/>
          <a:cs typeface="NikoshBAN" panose="020000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NikoshBAN" panose="02000000000000000000" pitchFamily="2" charset="0"/>
          <a:ea typeface="+mn-ea"/>
          <a:cs typeface="NikoshBAN" panose="020000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NikoshBAN" panose="02000000000000000000" pitchFamily="2" charset="0"/>
          <a:ea typeface="+mn-ea"/>
          <a:cs typeface="NikoshBAN" panose="020000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NikoshBAN" panose="02000000000000000000" pitchFamily="2" charset="0"/>
          <a:ea typeface="+mn-ea"/>
          <a:cs typeface="NikoshBAN" panose="020000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NikoshBAN" panose="02000000000000000000" pitchFamily="2" charset="0"/>
          <a:ea typeface="+mn-ea"/>
          <a:cs typeface="NikoshBAN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982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FD81D60D-C89D-4388-BB8A-7ED25C63F95B}" type="datetimeFigureOut">
              <a:rPr lang="en-GB" smtClean="0"/>
              <a:t>12/09/2020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66D2809B-D99D-4645-B8B0-31CD99958F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738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453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AA3C198-3A67-43DF-BF0D-DB80D192E568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A993DEF-83BD-4745-9969-DFE65B1735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2857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9A21C6-899E-4AEC-B9B6-9D3E25474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5B29A8-2FC2-4825-8A3C-6D2EF38BF6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4D12A2C-3AFC-42BD-88A2-EFC5A826FD9B}"/>
              </a:ext>
            </a:extLst>
          </p:cNvPr>
          <p:cNvGrpSpPr/>
          <p:nvPr userDrawn="1"/>
        </p:nvGrpSpPr>
        <p:grpSpPr>
          <a:xfrm>
            <a:off x="20240" y="15479"/>
            <a:ext cx="12151520" cy="6842521"/>
            <a:chOff x="20240" y="15479"/>
            <a:chExt cx="12151520" cy="684252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8448966-1077-4B51-8A0D-6EA8BF6CACEA}"/>
                </a:ext>
              </a:extLst>
            </p:cNvPr>
            <p:cNvSpPr/>
            <p:nvPr userDrawn="1"/>
          </p:nvSpPr>
          <p:spPr>
            <a:xfrm>
              <a:off x="20240" y="15479"/>
              <a:ext cx="12151520" cy="684252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DF5F080-3867-4CB7-B302-4DFAE2DFBF5E}"/>
                </a:ext>
              </a:extLst>
            </p:cNvPr>
            <p:cNvSpPr/>
            <p:nvPr userDrawn="1"/>
          </p:nvSpPr>
          <p:spPr>
            <a:xfrm>
              <a:off x="109537" y="102394"/>
              <a:ext cx="11972925" cy="6674644"/>
            </a:xfrm>
            <a:prstGeom prst="rect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DBE4D9C-3CAB-47A7-B44D-01C701BFD044}"/>
                </a:ext>
              </a:extLst>
            </p:cNvPr>
            <p:cNvSpPr/>
            <p:nvPr userDrawn="1"/>
          </p:nvSpPr>
          <p:spPr>
            <a:xfrm>
              <a:off x="53577" y="46434"/>
              <a:ext cx="12086036" cy="6785371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AB6CFA0-2EF9-4BEA-B4AE-518BADED6533}"/>
                </a:ext>
              </a:extLst>
            </p:cNvPr>
            <p:cNvSpPr/>
            <p:nvPr userDrawn="1"/>
          </p:nvSpPr>
          <p:spPr>
            <a:xfrm>
              <a:off x="80962" y="73820"/>
              <a:ext cx="12030074" cy="6730544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+mn-cs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C0978B2E-8872-4AE1-AB46-7254729EAB7A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9380" y="120650"/>
            <a:ext cx="855662" cy="95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663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NikoshBAN" panose="02000000000000000000" pitchFamily="2" charset="0"/>
          <a:ea typeface="+mj-ea"/>
          <a:cs typeface="NikoshBAN" panose="020000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NikoshBAN" panose="02000000000000000000" pitchFamily="2" charset="0"/>
          <a:ea typeface="+mn-ea"/>
          <a:cs typeface="NikoshBAN" panose="020000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NikoshBAN" panose="02000000000000000000" pitchFamily="2" charset="0"/>
          <a:ea typeface="+mn-ea"/>
          <a:cs typeface="NikoshBAN" panose="020000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NikoshBAN" panose="02000000000000000000" pitchFamily="2" charset="0"/>
          <a:ea typeface="+mn-ea"/>
          <a:cs typeface="NikoshBAN" panose="020000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NikoshBAN" panose="02000000000000000000" pitchFamily="2" charset="0"/>
          <a:ea typeface="+mn-ea"/>
          <a:cs typeface="NikoshBAN" panose="020000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NikoshBAN" panose="02000000000000000000" pitchFamily="2" charset="0"/>
          <a:ea typeface="+mn-ea"/>
          <a:cs typeface="NikoshBAN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6A483-172D-4A0D-ABC1-BAEA71C804C2}" type="datetimeFigureOut">
              <a:rPr lang="en-GB" smtClean="0"/>
              <a:t>12/09/2020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1B9AA-AA82-4BE2-8D64-463A1A9A6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929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9A21C6-899E-4AEC-B9B6-9D3E25474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5B29A8-2FC2-4825-8A3C-6D2EF38BF6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4D12A2C-3AFC-42BD-88A2-EFC5A826FD9B}"/>
              </a:ext>
            </a:extLst>
          </p:cNvPr>
          <p:cNvGrpSpPr/>
          <p:nvPr userDrawn="1"/>
        </p:nvGrpSpPr>
        <p:grpSpPr>
          <a:xfrm>
            <a:off x="20240" y="15479"/>
            <a:ext cx="12151520" cy="6842521"/>
            <a:chOff x="20240" y="15479"/>
            <a:chExt cx="12151520" cy="684252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8448966-1077-4B51-8A0D-6EA8BF6CACEA}"/>
                </a:ext>
              </a:extLst>
            </p:cNvPr>
            <p:cNvSpPr/>
            <p:nvPr userDrawn="1"/>
          </p:nvSpPr>
          <p:spPr>
            <a:xfrm>
              <a:off x="20240" y="15479"/>
              <a:ext cx="12151520" cy="684252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DF5F080-3867-4CB7-B302-4DFAE2DFBF5E}"/>
                </a:ext>
              </a:extLst>
            </p:cNvPr>
            <p:cNvSpPr/>
            <p:nvPr userDrawn="1"/>
          </p:nvSpPr>
          <p:spPr>
            <a:xfrm>
              <a:off x="109537" y="102394"/>
              <a:ext cx="11972925" cy="6674644"/>
            </a:xfrm>
            <a:prstGeom prst="rect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DBE4D9C-3CAB-47A7-B44D-01C701BFD044}"/>
                </a:ext>
              </a:extLst>
            </p:cNvPr>
            <p:cNvSpPr/>
            <p:nvPr userDrawn="1"/>
          </p:nvSpPr>
          <p:spPr>
            <a:xfrm>
              <a:off x="53577" y="46434"/>
              <a:ext cx="12086036" cy="6785371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AB6CFA0-2EF9-4BEA-B4AE-518BADED6533}"/>
                </a:ext>
              </a:extLst>
            </p:cNvPr>
            <p:cNvSpPr/>
            <p:nvPr userDrawn="1"/>
          </p:nvSpPr>
          <p:spPr>
            <a:xfrm>
              <a:off x="80962" y="73820"/>
              <a:ext cx="12030074" cy="6730544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2211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NikoshBAN" panose="02000000000000000000" pitchFamily="2" charset="0"/>
          <a:ea typeface="+mj-ea"/>
          <a:cs typeface="NikoshBAN" panose="020000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NikoshBAN" panose="02000000000000000000" pitchFamily="2" charset="0"/>
          <a:ea typeface="+mn-ea"/>
          <a:cs typeface="NikoshBAN" panose="020000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NikoshBAN" panose="02000000000000000000" pitchFamily="2" charset="0"/>
          <a:ea typeface="+mn-ea"/>
          <a:cs typeface="NikoshBAN" panose="020000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NikoshBAN" panose="02000000000000000000" pitchFamily="2" charset="0"/>
          <a:ea typeface="+mn-ea"/>
          <a:cs typeface="NikoshBAN" panose="020000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NikoshBAN" panose="02000000000000000000" pitchFamily="2" charset="0"/>
          <a:ea typeface="+mn-ea"/>
          <a:cs typeface="NikoshBAN" panose="020000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NikoshBAN" panose="02000000000000000000" pitchFamily="2" charset="0"/>
          <a:ea typeface="+mn-ea"/>
          <a:cs typeface="NikoshBAN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8.png"/><Relationship Id="rId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40.gif"/><Relationship Id="rId5" Type="http://schemas.microsoft.com/office/2007/relationships/hdphoto" Target="../media/hdphoto6.wdp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3.png"/><Relationship Id="rId3" Type="http://schemas.microsoft.com/office/2007/relationships/hdphoto" Target="../media/hdphoto1.wdp"/><Relationship Id="rId7" Type="http://schemas.openxmlformats.org/officeDocument/2006/relationships/image" Target="../media/image19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image" Target="../media/image16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11" Type="http://schemas.microsoft.com/office/2007/relationships/hdphoto" Target="../media/hdphoto4.wdp"/><Relationship Id="rId5" Type="http://schemas.microsoft.com/office/2007/relationships/hdphoto" Target="../media/hdphoto2.wdp"/><Relationship Id="rId15" Type="http://schemas.openxmlformats.org/officeDocument/2006/relationships/image" Target="../media/image25.png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microsoft.com/office/2007/relationships/hdphoto" Target="../media/hdphoto3.wdp"/><Relationship Id="rId1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8.png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CE2EB6E-3194-4C02-8719-21B8367FD5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1100" y="442685"/>
            <a:ext cx="10134600" cy="1926772"/>
          </a:xfrm>
        </p:spPr>
        <p:txBody>
          <a:bodyPr>
            <a:prstTxWarp prst="textWave2">
              <a:avLst/>
            </a:prstTxWarp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9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আজকের</a:t>
            </a:r>
            <a:r>
              <a:rPr lang="en-US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ক্লাসে</a:t>
            </a:r>
            <a:r>
              <a:rPr lang="en-US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সবাইকে</a:t>
            </a:r>
            <a:r>
              <a:rPr lang="en-US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CE79173-5C86-4984-A0AE-BA042C17FB10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619250" y="2858181"/>
            <a:ext cx="9258300" cy="2263548"/>
          </a:xfrm>
        </p:spPr>
        <p:txBody>
          <a:bodyPr>
            <a:noAutofit/>
            <a:scene3d>
              <a:camera prst="orthographicFront"/>
              <a:lightRig rig="threePt" dir="t">
                <a:rot lat="0" lon="0" rev="6600000"/>
              </a:lightRig>
            </a:scene3d>
            <a:sp3d extrusionH="88900">
              <a:bevelT w="38100" h="38100"/>
            </a:sp3d>
          </a:bodyPr>
          <a:lstStyle>
            <a:lvl1pPr marL="0" indent="0">
              <a:buNone/>
              <a:defRPr/>
            </a:lvl1pPr>
          </a:lstStyle>
          <a:p>
            <a:r>
              <a:rPr lang="en-US" sz="28700" b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</a:p>
        </p:txBody>
      </p:sp>
    </p:spTree>
    <p:extLst>
      <p:ext uri="{BB962C8B-B14F-4D97-AF65-F5344CB8AC3E}">
        <p14:creationId xmlns:p14="http://schemas.microsoft.com/office/powerpoint/2010/main" val="12806100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  <p:bldP spid="7" grpI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A408C185-A866-458F-A0C8-9FFED247E363}"/>
              </a:ext>
            </a:extLst>
          </p:cNvPr>
          <p:cNvSpPr txBox="1"/>
          <p:nvPr/>
        </p:nvSpPr>
        <p:spPr>
          <a:xfrm>
            <a:off x="235069" y="223408"/>
            <a:ext cx="6165550" cy="779026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ব্যাসার্ধ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বিশিষ্ট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আঁকি</a:t>
            </a:r>
            <a:endParaRPr lang="en-GB" sz="3600" b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12EE8B5-CD56-4EEB-A1BD-10C55C7BF099}"/>
              </a:ext>
            </a:extLst>
          </p:cNvPr>
          <p:cNvGrpSpPr/>
          <p:nvPr/>
        </p:nvGrpSpPr>
        <p:grpSpPr>
          <a:xfrm rot="5400000">
            <a:off x="-1372525" y="1048245"/>
            <a:ext cx="5772229" cy="4118400"/>
            <a:chOff x="2836804" y="670149"/>
            <a:chExt cx="5772229" cy="411840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AA67B01B-F6E0-4073-B736-75990A67E05A}"/>
                </a:ext>
              </a:extLst>
            </p:cNvPr>
            <p:cNvGrpSpPr/>
            <p:nvPr/>
          </p:nvGrpSpPr>
          <p:grpSpPr>
            <a:xfrm rot="16200000" flipH="1">
              <a:off x="2299407" y="1358756"/>
              <a:ext cx="3967189" cy="2892396"/>
              <a:chOff x="809288" y="793858"/>
              <a:chExt cx="3967189" cy="2892396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160BA8ED-BA97-41AB-B8E1-8C5ACD30CB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9288" y="889644"/>
                <a:ext cx="2057373" cy="2796610"/>
              </a:xfrm>
              <a:prstGeom prst="rect">
                <a:avLst/>
              </a:prstGeom>
            </p:spPr>
          </p:pic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483B65E-4C5F-4C93-864E-4194B4DDDC2F}"/>
                  </a:ext>
                </a:extLst>
              </p:cNvPr>
              <p:cNvSpPr/>
              <p:nvPr/>
            </p:nvSpPr>
            <p:spPr>
              <a:xfrm>
                <a:off x="2717277" y="793858"/>
                <a:ext cx="2059200" cy="27972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A316928-D924-452C-96C7-E67AC012616A}"/>
                </a:ext>
              </a:extLst>
            </p:cNvPr>
            <p:cNvSpPr/>
            <p:nvPr/>
          </p:nvSpPr>
          <p:spPr>
            <a:xfrm rot="16200000">
              <a:off x="5151233" y="1330749"/>
              <a:ext cx="4118400" cy="279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CF3DA02D-F872-4026-BCF7-BE64396300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994" y="2582773"/>
            <a:ext cx="7306149" cy="1877087"/>
          </a:xfrm>
          <a:prstGeom prst="rect">
            <a:avLst/>
          </a:prstGeom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1D725604-ABB9-442F-9520-A4DE107295E2}"/>
              </a:ext>
            </a:extLst>
          </p:cNvPr>
          <p:cNvSpPr/>
          <p:nvPr/>
        </p:nvSpPr>
        <p:spPr>
          <a:xfrm>
            <a:off x="3850392" y="1725607"/>
            <a:ext cx="2763442" cy="276344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2714BE2-5D2F-451B-BB13-460E972A9EBA}"/>
              </a:ext>
            </a:extLst>
          </p:cNvPr>
          <p:cNvSpPr txBox="1"/>
          <p:nvPr/>
        </p:nvSpPr>
        <p:spPr>
          <a:xfrm>
            <a:off x="6944839" y="366556"/>
            <a:ext cx="5119745" cy="1569660"/>
          </a:xfrm>
          <a:prstGeom prst="rect">
            <a:avLst/>
          </a:prstGeom>
          <a:solidFill>
            <a:srgbClr val="FFF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1.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কম্পাসের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কাঁটা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স্কেলের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0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ধরি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খেয়াল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রাখি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যেন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কাঁটাটি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সরে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86D1EBB-03D1-4DF0-9C88-83D1F7F82947}"/>
              </a:ext>
            </a:extLst>
          </p:cNvPr>
          <p:cNvSpPr txBox="1"/>
          <p:nvPr/>
        </p:nvSpPr>
        <p:spPr>
          <a:xfrm>
            <a:off x="6944837" y="4684865"/>
            <a:ext cx="5119745" cy="2062103"/>
          </a:xfrm>
          <a:prstGeom prst="rect">
            <a:avLst/>
          </a:prstGeom>
          <a:solidFill>
            <a:srgbClr val="FFF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4.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কেন্দ্রের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চারপাশ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পেন্সিলটি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ঘুরিয়ে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আনি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খেয়াল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যেন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সরে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পেন্সিলের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দুরুত্ব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457B39E-1C19-4233-A826-193DA166BD10}"/>
              </a:ext>
            </a:extLst>
          </p:cNvPr>
          <p:cNvSpPr txBox="1"/>
          <p:nvPr/>
        </p:nvSpPr>
        <p:spPr>
          <a:xfrm>
            <a:off x="6944839" y="2134287"/>
            <a:ext cx="5119745" cy="1077218"/>
          </a:xfrm>
          <a:prstGeom prst="rect">
            <a:avLst/>
          </a:prstGeom>
          <a:solidFill>
            <a:srgbClr val="FFF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2.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কম্পাসের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পেন্সিলটি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স্কেলের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3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ধরি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GB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8F81019-7523-48B5-8135-6CE7B36F321E}"/>
              </a:ext>
            </a:extLst>
          </p:cNvPr>
          <p:cNvCxnSpPr/>
          <p:nvPr/>
        </p:nvCxnSpPr>
        <p:spPr>
          <a:xfrm>
            <a:off x="5219700" y="3090935"/>
            <a:ext cx="13843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C3791295-BB00-4557-A7E9-018363994D28}"/>
              </a:ext>
            </a:extLst>
          </p:cNvPr>
          <p:cNvSpPr txBox="1"/>
          <p:nvPr/>
        </p:nvSpPr>
        <p:spPr>
          <a:xfrm>
            <a:off x="6944838" y="3409576"/>
            <a:ext cx="5119745" cy="1077218"/>
          </a:xfrm>
          <a:prstGeom prst="rect">
            <a:avLst/>
          </a:prstGeom>
          <a:solidFill>
            <a:srgbClr val="FFF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3.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বৃত্তের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নির্ধারণ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কম্পাসের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কাঁটাটি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সেখানে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রাখি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156A36DE-EE41-4EAD-9FDB-D290215C097B}"/>
              </a:ext>
            </a:extLst>
          </p:cNvPr>
          <p:cNvSpPr/>
          <p:nvPr/>
        </p:nvSpPr>
        <p:spPr>
          <a:xfrm>
            <a:off x="5126044" y="3014393"/>
            <a:ext cx="161011" cy="16101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951ADAA-E334-4A1D-B601-862D2987A8AB}"/>
              </a:ext>
            </a:extLst>
          </p:cNvPr>
          <p:cNvSpPr txBox="1"/>
          <p:nvPr/>
        </p:nvSpPr>
        <p:spPr>
          <a:xfrm>
            <a:off x="5477843" y="2775294"/>
            <a:ext cx="7697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en-US" sz="2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endParaRPr lang="en-GB" sz="2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7.40741E-7 L 0.30508 7.40741E-7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4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3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6" grpId="0" animBg="1"/>
      <p:bldP spid="28" grpId="0" animBg="1"/>
      <p:bldP spid="31" grpId="0" animBg="1"/>
      <p:bldP spid="34" grpId="0" animBg="1"/>
      <p:bldP spid="39" grpId="0" animBg="1"/>
      <p:bldP spid="40" grpId="0" animBg="1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9FB3F23-3472-4714-B952-AD7AE626863A}"/>
              </a:ext>
            </a:extLst>
          </p:cNvPr>
          <p:cNvSpPr txBox="1"/>
          <p:nvPr/>
        </p:nvSpPr>
        <p:spPr>
          <a:xfrm>
            <a:off x="381000" y="131354"/>
            <a:ext cx="11583291" cy="76944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GB" sz="440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চল</a:t>
            </a:r>
            <a:r>
              <a:rPr lang="en-GB" sz="440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GB" sz="440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আর</a:t>
            </a:r>
            <a:r>
              <a:rPr lang="en-GB" sz="440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GB" sz="440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GB" sz="440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উপায়ে</a:t>
            </a:r>
            <a:r>
              <a:rPr lang="en-GB" sz="440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GB" sz="440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বৃত্তাকার আকৃতি আঁকতে </a:t>
            </a:r>
            <a:r>
              <a:rPr lang="en-GB" sz="440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পারি</a:t>
            </a:r>
            <a:endParaRPr lang="en-US" sz="4400" dirty="0">
              <a:ln w="0"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70DF38-B550-4899-BE15-C4C5B661E8AE}"/>
              </a:ext>
            </a:extLst>
          </p:cNvPr>
          <p:cNvSpPr txBox="1"/>
          <p:nvPr/>
        </p:nvSpPr>
        <p:spPr>
          <a:xfrm>
            <a:off x="223808" y="912927"/>
            <a:ext cx="6010181" cy="2516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টাকার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কয়েন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কাগজের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চারদিকে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পেন্সিল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ঘুরিয়ে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সহজেই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বৃত্ত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আঁকতে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3600" dirty="0">
              <a:ln w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3741654-AE2C-436A-8B70-7624226BA329}"/>
              </a:ext>
            </a:extLst>
          </p:cNvPr>
          <p:cNvSpPr/>
          <p:nvPr/>
        </p:nvSpPr>
        <p:spPr>
          <a:xfrm>
            <a:off x="6346030" y="1785939"/>
            <a:ext cx="4460930" cy="446093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6493A52-4140-47B4-9DD3-67F29227ED07}"/>
              </a:ext>
            </a:extLst>
          </p:cNvPr>
          <p:cNvGrpSpPr/>
          <p:nvPr/>
        </p:nvGrpSpPr>
        <p:grpSpPr>
          <a:xfrm>
            <a:off x="4960991" y="400900"/>
            <a:ext cx="7231009" cy="7231009"/>
            <a:chOff x="2480496" y="-186504"/>
            <a:chExt cx="7231009" cy="723100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60CDAB5-0F1B-4CF1-8551-5C1A3A85C694}"/>
                </a:ext>
              </a:extLst>
            </p:cNvPr>
            <p:cNvSpPr/>
            <p:nvPr/>
          </p:nvSpPr>
          <p:spPr>
            <a:xfrm>
              <a:off x="2480496" y="-186504"/>
              <a:ext cx="7231009" cy="723100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F7B195F-C47A-4B98-8302-280B7E91D62B}"/>
                </a:ext>
              </a:extLst>
            </p:cNvPr>
            <p:cNvSpPr/>
            <p:nvPr/>
          </p:nvSpPr>
          <p:spPr>
            <a:xfrm>
              <a:off x="5897585" y="1005911"/>
              <a:ext cx="415880" cy="2546876"/>
            </a:xfrm>
            <a:custGeom>
              <a:avLst/>
              <a:gdLst>
                <a:gd name="connsiteX0" fmla="*/ 207941 w 415880"/>
                <a:gd name="connsiteY0" fmla="*/ 2397860 h 2546876"/>
                <a:gd name="connsiteX1" fmla="*/ 174603 w 415880"/>
                <a:gd name="connsiteY1" fmla="*/ 2431198 h 2546876"/>
                <a:gd name="connsiteX2" fmla="*/ 207941 w 415880"/>
                <a:gd name="connsiteY2" fmla="*/ 2464536 h 2546876"/>
                <a:gd name="connsiteX3" fmla="*/ 241279 w 415880"/>
                <a:gd name="connsiteY3" fmla="*/ 2431198 h 2546876"/>
                <a:gd name="connsiteX4" fmla="*/ 207941 w 415880"/>
                <a:gd name="connsiteY4" fmla="*/ 2397860 h 2546876"/>
                <a:gd name="connsiteX5" fmla="*/ 207940 w 415880"/>
                <a:gd name="connsiteY5" fmla="*/ 111860 h 2546876"/>
                <a:gd name="connsiteX6" fmla="*/ 122215 w 415880"/>
                <a:gd name="connsiteY6" fmla="*/ 197585 h 2546876"/>
                <a:gd name="connsiteX7" fmla="*/ 207940 w 415880"/>
                <a:gd name="connsiteY7" fmla="*/ 283310 h 2546876"/>
                <a:gd name="connsiteX8" fmla="*/ 293665 w 415880"/>
                <a:gd name="connsiteY8" fmla="*/ 197585 h 2546876"/>
                <a:gd name="connsiteX9" fmla="*/ 207940 w 415880"/>
                <a:gd name="connsiteY9" fmla="*/ 111860 h 2546876"/>
                <a:gd name="connsiteX10" fmla="*/ 0 w 415880"/>
                <a:gd name="connsiteY10" fmla="*/ 0 h 2546876"/>
                <a:gd name="connsiteX11" fmla="*/ 415880 w 415880"/>
                <a:gd name="connsiteY11" fmla="*/ 0 h 2546876"/>
                <a:gd name="connsiteX12" fmla="*/ 415880 w 415880"/>
                <a:gd name="connsiteY12" fmla="*/ 2546876 h 2546876"/>
                <a:gd name="connsiteX13" fmla="*/ 0 w 415880"/>
                <a:gd name="connsiteY13" fmla="*/ 2546876 h 2546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15880" h="2546876">
                  <a:moveTo>
                    <a:pt x="207941" y="2397860"/>
                  </a:moveTo>
                  <a:cubicBezTo>
                    <a:pt x="189529" y="2397860"/>
                    <a:pt x="174603" y="2412786"/>
                    <a:pt x="174603" y="2431198"/>
                  </a:cubicBezTo>
                  <a:cubicBezTo>
                    <a:pt x="174603" y="2449610"/>
                    <a:pt x="189529" y="2464536"/>
                    <a:pt x="207941" y="2464536"/>
                  </a:cubicBezTo>
                  <a:cubicBezTo>
                    <a:pt x="226353" y="2464536"/>
                    <a:pt x="241279" y="2449610"/>
                    <a:pt x="241279" y="2431198"/>
                  </a:cubicBezTo>
                  <a:cubicBezTo>
                    <a:pt x="241279" y="2412786"/>
                    <a:pt x="226353" y="2397860"/>
                    <a:pt x="207941" y="2397860"/>
                  </a:cubicBezTo>
                  <a:close/>
                  <a:moveTo>
                    <a:pt x="207940" y="111860"/>
                  </a:moveTo>
                  <a:cubicBezTo>
                    <a:pt x="160595" y="111860"/>
                    <a:pt x="122215" y="150240"/>
                    <a:pt x="122215" y="197585"/>
                  </a:cubicBezTo>
                  <a:cubicBezTo>
                    <a:pt x="122215" y="244930"/>
                    <a:pt x="160595" y="283310"/>
                    <a:pt x="207940" y="283310"/>
                  </a:cubicBezTo>
                  <a:cubicBezTo>
                    <a:pt x="255285" y="283310"/>
                    <a:pt x="293665" y="244930"/>
                    <a:pt x="293665" y="197585"/>
                  </a:cubicBezTo>
                  <a:cubicBezTo>
                    <a:pt x="293665" y="150240"/>
                    <a:pt x="255285" y="111860"/>
                    <a:pt x="207940" y="111860"/>
                  </a:cubicBezTo>
                  <a:close/>
                  <a:moveTo>
                    <a:pt x="0" y="0"/>
                  </a:moveTo>
                  <a:lnTo>
                    <a:pt x="415880" y="0"/>
                  </a:lnTo>
                  <a:lnTo>
                    <a:pt x="415880" y="2546876"/>
                  </a:lnTo>
                  <a:lnTo>
                    <a:pt x="0" y="2546876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A38FFCC-77A0-4462-9CC7-1EB4281A78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6005" y="-164072"/>
              <a:ext cx="1300317" cy="1429345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32398586-1972-4BAC-BCD9-565DDC0BE3F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1181" y="1825020"/>
            <a:ext cx="4385694" cy="437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06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7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8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>
            <a:extLst>
              <a:ext uri="{FF2B5EF4-FFF2-40B4-BE49-F238E27FC236}">
                <a16:creationId xmlns:a16="http://schemas.microsoft.com/office/drawing/2014/main" id="{AD53C115-1F2D-46B9-943E-DE5C4CA79D63}"/>
              </a:ext>
            </a:extLst>
          </p:cNvPr>
          <p:cNvSpPr/>
          <p:nvPr/>
        </p:nvSpPr>
        <p:spPr>
          <a:xfrm>
            <a:off x="8230529" y="606493"/>
            <a:ext cx="3508308" cy="35083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69FC2E2-0BCB-49A8-B9A4-2FF8287CE3BB}"/>
              </a:ext>
            </a:extLst>
          </p:cNvPr>
          <p:cNvGrpSpPr/>
          <p:nvPr/>
        </p:nvGrpSpPr>
        <p:grpSpPr>
          <a:xfrm>
            <a:off x="8595737" y="-658633"/>
            <a:ext cx="2801580" cy="6041666"/>
            <a:chOff x="4695210" y="408167"/>
            <a:chExt cx="2801580" cy="6041666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F04F241-2349-45AF-B2B4-51DD26EFB259}"/>
                </a:ext>
              </a:extLst>
            </p:cNvPr>
            <p:cNvSpPr/>
            <p:nvPr/>
          </p:nvSpPr>
          <p:spPr>
            <a:xfrm>
              <a:off x="4695210" y="408167"/>
              <a:ext cx="2801580" cy="604166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54428BE3-C876-406B-9D87-F91A52D4009B}"/>
                </a:ext>
              </a:extLst>
            </p:cNvPr>
            <p:cNvGrpSpPr/>
            <p:nvPr/>
          </p:nvGrpSpPr>
          <p:grpSpPr>
            <a:xfrm>
              <a:off x="5960847" y="928901"/>
              <a:ext cx="1210226" cy="2587820"/>
              <a:chOff x="2258839" y="140246"/>
              <a:chExt cx="1210226" cy="2587820"/>
            </a:xfrm>
          </p:grpSpPr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5250B460-74B9-4842-A8F1-06B4954B4E66}"/>
                  </a:ext>
                </a:extLst>
              </p:cNvPr>
              <p:cNvCxnSpPr/>
              <p:nvPr/>
            </p:nvCxnSpPr>
            <p:spPr>
              <a:xfrm flipH="1">
                <a:off x="2394317" y="891305"/>
                <a:ext cx="0" cy="1691981"/>
              </a:xfrm>
              <a:prstGeom prst="line">
                <a:avLst/>
              </a:prstGeom>
              <a:ln w="190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D93014D9-652C-41CA-B4B1-502B4C54AA8D}"/>
                  </a:ext>
                </a:extLst>
              </p:cNvPr>
              <p:cNvSpPr/>
              <p:nvPr/>
            </p:nvSpPr>
            <p:spPr>
              <a:xfrm>
                <a:off x="2348212" y="2583286"/>
                <a:ext cx="98179" cy="144780"/>
              </a:xfrm>
              <a:custGeom>
                <a:avLst/>
                <a:gdLst>
                  <a:gd name="connsiteX0" fmla="*/ 25758 w 177142"/>
                  <a:gd name="connsiteY0" fmla="*/ 128789 h 244699"/>
                  <a:gd name="connsiteX1" fmla="*/ 51515 w 177142"/>
                  <a:gd name="connsiteY1" fmla="*/ 64394 h 244699"/>
                  <a:gd name="connsiteX2" fmla="*/ 128788 w 177142"/>
                  <a:gd name="connsiteY2" fmla="*/ 0 h 244699"/>
                  <a:gd name="connsiteX3" fmla="*/ 154546 w 177142"/>
                  <a:gd name="connsiteY3" fmla="*/ 77273 h 244699"/>
                  <a:gd name="connsiteX4" fmla="*/ 115910 w 177142"/>
                  <a:gd name="connsiteY4" fmla="*/ 90152 h 244699"/>
                  <a:gd name="connsiteX5" fmla="*/ 64394 w 177142"/>
                  <a:gd name="connsiteY5" fmla="*/ 103031 h 244699"/>
                  <a:gd name="connsiteX6" fmla="*/ 12879 w 177142"/>
                  <a:gd name="connsiteY6" fmla="*/ 193183 h 244699"/>
                  <a:gd name="connsiteX7" fmla="*/ 0 w 177142"/>
                  <a:gd name="connsiteY7" fmla="*/ 231820 h 244699"/>
                  <a:gd name="connsiteX8" fmla="*/ 38636 w 177142"/>
                  <a:gd name="connsiteY8" fmla="*/ 244699 h 244699"/>
                  <a:gd name="connsiteX9" fmla="*/ 64394 w 177142"/>
                  <a:gd name="connsiteY9" fmla="*/ 154546 h 244699"/>
                  <a:gd name="connsiteX10" fmla="*/ 25758 w 177142"/>
                  <a:gd name="connsiteY10" fmla="*/ 141668 h 244699"/>
                  <a:gd name="connsiteX11" fmla="*/ 64394 w 177142"/>
                  <a:gd name="connsiteY11" fmla="*/ 115910 h 244699"/>
                  <a:gd name="connsiteX12" fmla="*/ 103031 w 177142"/>
                  <a:gd name="connsiteY12" fmla="*/ 141668 h 244699"/>
                  <a:gd name="connsiteX13" fmla="*/ 64394 w 177142"/>
                  <a:gd name="connsiteY13" fmla="*/ 167425 h 244699"/>
                  <a:gd name="connsiteX14" fmla="*/ 25758 w 177142"/>
                  <a:gd name="connsiteY14" fmla="*/ 128789 h 244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7142" h="244699">
                    <a:moveTo>
                      <a:pt x="25758" y="128789"/>
                    </a:moveTo>
                    <a:cubicBezTo>
                      <a:pt x="34344" y="107324"/>
                      <a:pt x="39262" y="83998"/>
                      <a:pt x="51515" y="64394"/>
                    </a:cubicBezTo>
                    <a:cubicBezTo>
                      <a:pt x="69221" y="36065"/>
                      <a:pt x="102087" y="17801"/>
                      <a:pt x="128788" y="0"/>
                    </a:cubicBezTo>
                    <a:cubicBezTo>
                      <a:pt x="169791" y="13668"/>
                      <a:pt x="199757" y="9457"/>
                      <a:pt x="154546" y="77273"/>
                    </a:cubicBezTo>
                    <a:cubicBezTo>
                      <a:pt x="147016" y="88568"/>
                      <a:pt x="128963" y="86423"/>
                      <a:pt x="115910" y="90152"/>
                    </a:cubicBezTo>
                    <a:cubicBezTo>
                      <a:pt x="98891" y="95015"/>
                      <a:pt x="81566" y="98738"/>
                      <a:pt x="64394" y="103031"/>
                    </a:cubicBezTo>
                    <a:cubicBezTo>
                      <a:pt x="38525" y="141834"/>
                      <a:pt x="32487" y="147430"/>
                      <a:pt x="12879" y="193183"/>
                    </a:cubicBezTo>
                    <a:cubicBezTo>
                      <a:pt x="7531" y="205661"/>
                      <a:pt x="4293" y="218941"/>
                      <a:pt x="0" y="231820"/>
                    </a:cubicBezTo>
                    <a:cubicBezTo>
                      <a:pt x="12879" y="236113"/>
                      <a:pt x="25061" y="244699"/>
                      <a:pt x="38636" y="244699"/>
                    </a:cubicBezTo>
                    <a:cubicBezTo>
                      <a:pt x="95046" y="244699"/>
                      <a:pt x="92970" y="204554"/>
                      <a:pt x="64394" y="154546"/>
                    </a:cubicBezTo>
                    <a:cubicBezTo>
                      <a:pt x="57659" y="142759"/>
                      <a:pt x="38637" y="145961"/>
                      <a:pt x="25758" y="141668"/>
                    </a:cubicBezTo>
                    <a:cubicBezTo>
                      <a:pt x="38637" y="133082"/>
                      <a:pt x="48916" y="115910"/>
                      <a:pt x="64394" y="115910"/>
                    </a:cubicBezTo>
                    <a:cubicBezTo>
                      <a:pt x="79873" y="115910"/>
                      <a:pt x="103031" y="126189"/>
                      <a:pt x="103031" y="141668"/>
                    </a:cubicBezTo>
                    <a:cubicBezTo>
                      <a:pt x="103031" y="157146"/>
                      <a:pt x="77273" y="158839"/>
                      <a:pt x="64394" y="167425"/>
                    </a:cubicBezTo>
                    <a:lnTo>
                      <a:pt x="25758" y="128789"/>
                    </a:lnTo>
                    <a:close/>
                  </a:path>
                </a:pathLst>
              </a:custGeom>
              <a:noFill/>
              <a:ln w="1905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558FD356-F51C-47A2-8654-62A6B91D26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700000">
                <a:off x="2258839" y="140246"/>
                <a:ext cx="1210226" cy="1081336"/>
              </a:xfrm>
              <a:prstGeom prst="rect">
                <a:avLst/>
              </a:prstGeom>
            </p:spPr>
          </p:pic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906AA96C-F4B2-4C19-A6CE-5626034F9964}"/>
                  </a:ext>
                </a:extLst>
              </p:cNvPr>
              <p:cNvSpPr/>
              <p:nvPr/>
            </p:nvSpPr>
            <p:spPr>
              <a:xfrm rot="15132764">
                <a:off x="2246976" y="761805"/>
                <a:ext cx="229815" cy="150043"/>
              </a:xfrm>
              <a:custGeom>
                <a:avLst/>
                <a:gdLst>
                  <a:gd name="connsiteX0" fmla="*/ 167640 w 320040"/>
                  <a:gd name="connsiteY0" fmla="*/ 251460 h 274320"/>
                  <a:gd name="connsiteX1" fmla="*/ 160020 w 320040"/>
                  <a:gd name="connsiteY1" fmla="*/ 205740 h 274320"/>
                  <a:gd name="connsiteX2" fmla="*/ 167640 w 320040"/>
                  <a:gd name="connsiteY2" fmla="*/ 182880 h 274320"/>
                  <a:gd name="connsiteX3" fmla="*/ 243840 w 320040"/>
                  <a:gd name="connsiteY3" fmla="*/ 190500 h 274320"/>
                  <a:gd name="connsiteX4" fmla="*/ 259080 w 320040"/>
                  <a:gd name="connsiteY4" fmla="*/ 213360 h 274320"/>
                  <a:gd name="connsiteX5" fmla="*/ 259080 w 320040"/>
                  <a:gd name="connsiteY5" fmla="*/ 266700 h 274320"/>
                  <a:gd name="connsiteX6" fmla="*/ 236220 w 320040"/>
                  <a:gd name="connsiteY6" fmla="*/ 274320 h 274320"/>
                  <a:gd name="connsiteX7" fmla="*/ 182880 w 320040"/>
                  <a:gd name="connsiteY7" fmla="*/ 266700 h 274320"/>
                  <a:gd name="connsiteX8" fmla="*/ 160020 w 320040"/>
                  <a:gd name="connsiteY8" fmla="*/ 220980 h 274320"/>
                  <a:gd name="connsiteX9" fmla="*/ 167640 w 320040"/>
                  <a:gd name="connsiteY9" fmla="*/ 121920 h 274320"/>
                  <a:gd name="connsiteX10" fmla="*/ 182880 w 320040"/>
                  <a:gd name="connsiteY10" fmla="*/ 99060 h 274320"/>
                  <a:gd name="connsiteX11" fmla="*/ 190500 w 320040"/>
                  <a:gd name="connsiteY11" fmla="*/ 76200 h 274320"/>
                  <a:gd name="connsiteX12" fmla="*/ 205740 w 320040"/>
                  <a:gd name="connsiteY12" fmla="*/ 53340 h 274320"/>
                  <a:gd name="connsiteX13" fmla="*/ 259080 w 320040"/>
                  <a:gd name="connsiteY13" fmla="*/ 0 h 274320"/>
                  <a:gd name="connsiteX14" fmla="*/ 304800 w 320040"/>
                  <a:gd name="connsiteY14" fmla="*/ 30480 h 274320"/>
                  <a:gd name="connsiteX15" fmla="*/ 320040 w 320040"/>
                  <a:gd name="connsiteY15" fmla="*/ 76200 h 274320"/>
                  <a:gd name="connsiteX16" fmla="*/ 312420 w 320040"/>
                  <a:gd name="connsiteY16" fmla="*/ 121920 h 274320"/>
                  <a:gd name="connsiteX17" fmla="*/ 289560 w 320040"/>
                  <a:gd name="connsiteY17" fmla="*/ 137160 h 274320"/>
                  <a:gd name="connsiteX18" fmla="*/ 243840 w 320040"/>
                  <a:gd name="connsiteY18" fmla="*/ 167640 h 274320"/>
                  <a:gd name="connsiteX19" fmla="*/ 213360 w 320040"/>
                  <a:gd name="connsiteY19" fmla="*/ 213360 h 274320"/>
                  <a:gd name="connsiteX20" fmla="*/ 205740 w 320040"/>
                  <a:gd name="connsiteY20" fmla="*/ 243840 h 274320"/>
                  <a:gd name="connsiteX21" fmla="*/ 182880 w 320040"/>
                  <a:gd name="connsiteY21" fmla="*/ 251460 h 274320"/>
                  <a:gd name="connsiteX22" fmla="*/ 144780 w 320040"/>
                  <a:gd name="connsiteY22" fmla="*/ 236220 h 274320"/>
                  <a:gd name="connsiteX23" fmla="*/ 121920 w 320040"/>
                  <a:gd name="connsiteY23" fmla="*/ 220980 h 274320"/>
                  <a:gd name="connsiteX24" fmla="*/ 76200 w 320040"/>
                  <a:gd name="connsiteY24" fmla="*/ 198120 h 274320"/>
                  <a:gd name="connsiteX25" fmla="*/ 53340 w 320040"/>
                  <a:gd name="connsiteY25" fmla="*/ 175260 h 274320"/>
                  <a:gd name="connsiteX26" fmla="*/ 7620 w 320040"/>
                  <a:gd name="connsiteY26" fmla="*/ 152400 h 274320"/>
                  <a:gd name="connsiteX27" fmla="*/ 0 w 320040"/>
                  <a:gd name="connsiteY27" fmla="*/ 129540 h 274320"/>
                  <a:gd name="connsiteX28" fmla="*/ 45720 w 320040"/>
                  <a:gd name="connsiteY28" fmla="*/ 114300 h 274320"/>
                  <a:gd name="connsiteX29" fmla="*/ 76200 w 320040"/>
                  <a:gd name="connsiteY29" fmla="*/ 121920 h 274320"/>
                  <a:gd name="connsiteX30" fmla="*/ 99060 w 320040"/>
                  <a:gd name="connsiteY30" fmla="*/ 137160 h 274320"/>
                  <a:gd name="connsiteX31" fmla="*/ 121920 w 320040"/>
                  <a:gd name="connsiteY31" fmla="*/ 160020 h 274320"/>
                  <a:gd name="connsiteX32" fmla="*/ 144780 w 320040"/>
                  <a:gd name="connsiteY32" fmla="*/ 167640 h 274320"/>
                  <a:gd name="connsiteX33" fmla="*/ 205740 w 320040"/>
                  <a:gd name="connsiteY33" fmla="*/ 190500 h 274320"/>
                  <a:gd name="connsiteX34" fmla="*/ 236220 w 320040"/>
                  <a:gd name="connsiteY34" fmla="*/ 205740 h 274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320040" h="274320">
                    <a:moveTo>
                      <a:pt x="167640" y="251460"/>
                    </a:moveTo>
                    <a:cubicBezTo>
                      <a:pt x="165100" y="236220"/>
                      <a:pt x="160020" y="221190"/>
                      <a:pt x="160020" y="205740"/>
                    </a:cubicBezTo>
                    <a:cubicBezTo>
                      <a:pt x="160020" y="197708"/>
                      <a:pt x="159737" y="184317"/>
                      <a:pt x="167640" y="182880"/>
                    </a:cubicBezTo>
                    <a:cubicBezTo>
                      <a:pt x="192755" y="178314"/>
                      <a:pt x="218440" y="187960"/>
                      <a:pt x="243840" y="190500"/>
                    </a:cubicBezTo>
                    <a:cubicBezTo>
                      <a:pt x="248920" y="198120"/>
                      <a:pt x="254984" y="205169"/>
                      <a:pt x="259080" y="213360"/>
                    </a:cubicBezTo>
                    <a:cubicBezTo>
                      <a:pt x="267166" y="229532"/>
                      <a:pt x="272359" y="250102"/>
                      <a:pt x="259080" y="266700"/>
                    </a:cubicBezTo>
                    <a:cubicBezTo>
                      <a:pt x="254062" y="272972"/>
                      <a:pt x="243840" y="271780"/>
                      <a:pt x="236220" y="274320"/>
                    </a:cubicBezTo>
                    <a:cubicBezTo>
                      <a:pt x="218440" y="271780"/>
                      <a:pt x="199293" y="273994"/>
                      <a:pt x="182880" y="266700"/>
                    </a:cubicBezTo>
                    <a:cubicBezTo>
                      <a:pt x="171320" y="261562"/>
                      <a:pt x="163401" y="231123"/>
                      <a:pt x="160020" y="220980"/>
                    </a:cubicBezTo>
                    <a:cubicBezTo>
                      <a:pt x="162560" y="187960"/>
                      <a:pt x="161537" y="154470"/>
                      <a:pt x="167640" y="121920"/>
                    </a:cubicBezTo>
                    <a:cubicBezTo>
                      <a:pt x="169328" y="112919"/>
                      <a:pt x="178784" y="107251"/>
                      <a:pt x="182880" y="99060"/>
                    </a:cubicBezTo>
                    <a:cubicBezTo>
                      <a:pt x="186472" y="91876"/>
                      <a:pt x="186908" y="83384"/>
                      <a:pt x="190500" y="76200"/>
                    </a:cubicBezTo>
                    <a:cubicBezTo>
                      <a:pt x="194596" y="68009"/>
                      <a:pt x="199614" y="60147"/>
                      <a:pt x="205740" y="53340"/>
                    </a:cubicBezTo>
                    <a:cubicBezTo>
                      <a:pt x="222561" y="34650"/>
                      <a:pt x="259080" y="0"/>
                      <a:pt x="259080" y="0"/>
                    </a:cubicBezTo>
                    <a:cubicBezTo>
                      <a:pt x="280560" y="7160"/>
                      <a:pt x="291827" y="7129"/>
                      <a:pt x="304800" y="30480"/>
                    </a:cubicBezTo>
                    <a:cubicBezTo>
                      <a:pt x="312602" y="44523"/>
                      <a:pt x="320040" y="76200"/>
                      <a:pt x="320040" y="76200"/>
                    </a:cubicBezTo>
                    <a:cubicBezTo>
                      <a:pt x="317500" y="91440"/>
                      <a:pt x="319330" y="108101"/>
                      <a:pt x="312420" y="121920"/>
                    </a:cubicBezTo>
                    <a:cubicBezTo>
                      <a:pt x="308324" y="130111"/>
                      <a:pt x="296595" y="131297"/>
                      <a:pt x="289560" y="137160"/>
                    </a:cubicBezTo>
                    <a:cubicBezTo>
                      <a:pt x="251507" y="168871"/>
                      <a:pt x="284014" y="154249"/>
                      <a:pt x="243840" y="167640"/>
                    </a:cubicBezTo>
                    <a:cubicBezTo>
                      <a:pt x="233680" y="182880"/>
                      <a:pt x="217802" y="195591"/>
                      <a:pt x="213360" y="213360"/>
                    </a:cubicBezTo>
                    <a:cubicBezTo>
                      <a:pt x="210820" y="223520"/>
                      <a:pt x="212282" y="235662"/>
                      <a:pt x="205740" y="243840"/>
                    </a:cubicBezTo>
                    <a:cubicBezTo>
                      <a:pt x="200722" y="250112"/>
                      <a:pt x="190500" y="248920"/>
                      <a:pt x="182880" y="251460"/>
                    </a:cubicBezTo>
                    <a:cubicBezTo>
                      <a:pt x="170180" y="246380"/>
                      <a:pt x="157014" y="242337"/>
                      <a:pt x="144780" y="236220"/>
                    </a:cubicBezTo>
                    <a:cubicBezTo>
                      <a:pt x="136589" y="232124"/>
                      <a:pt x="130111" y="225076"/>
                      <a:pt x="121920" y="220980"/>
                    </a:cubicBezTo>
                    <a:cubicBezTo>
                      <a:pt x="87553" y="203797"/>
                      <a:pt x="108957" y="225417"/>
                      <a:pt x="76200" y="198120"/>
                    </a:cubicBezTo>
                    <a:cubicBezTo>
                      <a:pt x="67921" y="191221"/>
                      <a:pt x="61619" y="182159"/>
                      <a:pt x="53340" y="175260"/>
                    </a:cubicBezTo>
                    <a:cubicBezTo>
                      <a:pt x="33645" y="158847"/>
                      <a:pt x="30531" y="160037"/>
                      <a:pt x="7620" y="152400"/>
                    </a:cubicBezTo>
                    <a:cubicBezTo>
                      <a:pt x="5080" y="144780"/>
                      <a:pt x="0" y="137572"/>
                      <a:pt x="0" y="129540"/>
                    </a:cubicBezTo>
                    <a:cubicBezTo>
                      <a:pt x="0" y="92423"/>
                      <a:pt x="18635" y="108281"/>
                      <a:pt x="45720" y="114300"/>
                    </a:cubicBezTo>
                    <a:cubicBezTo>
                      <a:pt x="55943" y="116572"/>
                      <a:pt x="66040" y="119380"/>
                      <a:pt x="76200" y="121920"/>
                    </a:cubicBezTo>
                    <a:cubicBezTo>
                      <a:pt x="83820" y="127000"/>
                      <a:pt x="92025" y="131297"/>
                      <a:pt x="99060" y="137160"/>
                    </a:cubicBezTo>
                    <a:cubicBezTo>
                      <a:pt x="107339" y="144059"/>
                      <a:pt x="112954" y="154042"/>
                      <a:pt x="121920" y="160020"/>
                    </a:cubicBezTo>
                    <a:cubicBezTo>
                      <a:pt x="128603" y="164475"/>
                      <a:pt x="137596" y="164048"/>
                      <a:pt x="144780" y="167640"/>
                    </a:cubicBezTo>
                    <a:cubicBezTo>
                      <a:pt x="197103" y="193802"/>
                      <a:pt x="132233" y="175799"/>
                      <a:pt x="205740" y="190500"/>
                    </a:cubicBezTo>
                    <a:cubicBezTo>
                      <a:pt x="230713" y="207149"/>
                      <a:pt x="219442" y="205740"/>
                      <a:pt x="236220" y="205740"/>
                    </a:cubicBezTo>
                  </a:path>
                </a:pathLst>
              </a:custGeom>
              <a:noFill/>
              <a:ln w="1905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D475DEA2-7CD4-45D1-8E58-046699C3B1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57" b="95415" l="2188" r="98438">
                        <a14:foregroundMark x1="29063" y1="14192" x2="29063" y2="141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000">
            <a:off x="9824952" y="1946984"/>
            <a:ext cx="295950" cy="423578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0EE77B13-F3B4-4D12-8C01-39E5EC549175}"/>
              </a:ext>
            </a:extLst>
          </p:cNvPr>
          <p:cNvSpPr txBox="1"/>
          <p:nvPr/>
        </p:nvSpPr>
        <p:spPr>
          <a:xfrm>
            <a:off x="247650" y="67807"/>
            <a:ext cx="7772760" cy="3651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600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টুকরো</a:t>
            </a:r>
            <a:r>
              <a:rPr lang="en-US" sz="360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সুতার এক প্রান্ত </a:t>
            </a:r>
            <a:r>
              <a:rPr lang="en-US" sz="360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পুশপিনের সাথে এবং আরেক প্রান্ত একটি কাঠপেন্সিলের সাথে বেঁধে পুশপিনটিকে কাগজে আটকিয়ে সুতাটিকে টানটান রেখে পেন্সিলটিকে চারদিকে ঘুরিয়ে আনি। হয়ে গেল বৃত্তাকার আকৃতি । এখানে সুতার দৈর্ঘ্যটি হবে বৃত্তটির ব্যাসার্ধ।</a:t>
            </a:r>
            <a:endParaRPr lang="en-GB" sz="3600" dirty="0">
              <a:ln w="0"/>
              <a:solidFill>
                <a:srgbClr val="FF0000"/>
              </a:solidFill>
            </a:endParaRPr>
          </a:p>
        </p:txBody>
      </p:sp>
      <p:pic>
        <p:nvPicPr>
          <p:cNvPr id="2" name="Picture 1" descr="Image result for grass png">
            <a:extLst>
              <a:ext uri="{FF2B5EF4-FFF2-40B4-BE49-F238E27FC236}">
                <a16:creationId xmlns:a16="http://schemas.microsoft.com/office/drawing/2014/main" id="{717A9A03-DA54-43B4-B621-8BB5D9107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108298"/>
            <a:ext cx="12191999" cy="276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26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8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7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EFC95644-3DDB-4D43-8E41-65F828070DB8}"/>
              </a:ext>
            </a:extLst>
          </p:cNvPr>
          <p:cNvSpPr/>
          <p:nvPr/>
        </p:nvSpPr>
        <p:spPr>
          <a:xfrm>
            <a:off x="6841330" y="1214406"/>
            <a:ext cx="4460930" cy="446093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A584BAA-99AE-4BF9-8217-729FE2D5A5D2}"/>
              </a:ext>
            </a:extLst>
          </p:cNvPr>
          <p:cNvGrpSpPr/>
          <p:nvPr/>
        </p:nvGrpSpPr>
        <p:grpSpPr>
          <a:xfrm>
            <a:off x="5456291" y="-170633"/>
            <a:ext cx="7231009" cy="7231009"/>
            <a:chOff x="2480496" y="-186504"/>
            <a:chExt cx="7231009" cy="723100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705AF18-2FF9-4382-9A13-4B71FDCFA812}"/>
                </a:ext>
              </a:extLst>
            </p:cNvPr>
            <p:cNvSpPr/>
            <p:nvPr/>
          </p:nvSpPr>
          <p:spPr>
            <a:xfrm>
              <a:off x="2480496" y="-186504"/>
              <a:ext cx="7231009" cy="723100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9042187A-6ADB-42E4-95FB-D167F2CE6A08}"/>
                </a:ext>
              </a:extLst>
            </p:cNvPr>
            <p:cNvSpPr/>
            <p:nvPr/>
          </p:nvSpPr>
          <p:spPr>
            <a:xfrm>
              <a:off x="5897585" y="1005911"/>
              <a:ext cx="415880" cy="2546876"/>
            </a:xfrm>
            <a:custGeom>
              <a:avLst/>
              <a:gdLst>
                <a:gd name="connsiteX0" fmla="*/ 207941 w 415880"/>
                <a:gd name="connsiteY0" fmla="*/ 2397860 h 2546876"/>
                <a:gd name="connsiteX1" fmla="*/ 174603 w 415880"/>
                <a:gd name="connsiteY1" fmla="*/ 2431198 h 2546876"/>
                <a:gd name="connsiteX2" fmla="*/ 207941 w 415880"/>
                <a:gd name="connsiteY2" fmla="*/ 2464536 h 2546876"/>
                <a:gd name="connsiteX3" fmla="*/ 241279 w 415880"/>
                <a:gd name="connsiteY3" fmla="*/ 2431198 h 2546876"/>
                <a:gd name="connsiteX4" fmla="*/ 207941 w 415880"/>
                <a:gd name="connsiteY4" fmla="*/ 2397860 h 2546876"/>
                <a:gd name="connsiteX5" fmla="*/ 207940 w 415880"/>
                <a:gd name="connsiteY5" fmla="*/ 111860 h 2546876"/>
                <a:gd name="connsiteX6" fmla="*/ 122215 w 415880"/>
                <a:gd name="connsiteY6" fmla="*/ 197585 h 2546876"/>
                <a:gd name="connsiteX7" fmla="*/ 207940 w 415880"/>
                <a:gd name="connsiteY7" fmla="*/ 283310 h 2546876"/>
                <a:gd name="connsiteX8" fmla="*/ 293665 w 415880"/>
                <a:gd name="connsiteY8" fmla="*/ 197585 h 2546876"/>
                <a:gd name="connsiteX9" fmla="*/ 207940 w 415880"/>
                <a:gd name="connsiteY9" fmla="*/ 111860 h 2546876"/>
                <a:gd name="connsiteX10" fmla="*/ 0 w 415880"/>
                <a:gd name="connsiteY10" fmla="*/ 0 h 2546876"/>
                <a:gd name="connsiteX11" fmla="*/ 415880 w 415880"/>
                <a:gd name="connsiteY11" fmla="*/ 0 h 2546876"/>
                <a:gd name="connsiteX12" fmla="*/ 415880 w 415880"/>
                <a:gd name="connsiteY12" fmla="*/ 2546876 h 2546876"/>
                <a:gd name="connsiteX13" fmla="*/ 0 w 415880"/>
                <a:gd name="connsiteY13" fmla="*/ 2546876 h 2546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15880" h="2546876">
                  <a:moveTo>
                    <a:pt x="207941" y="2397860"/>
                  </a:moveTo>
                  <a:cubicBezTo>
                    <a:pt x="189529" y="2397860"/>
                    <a:pt x="174603" y="2412786"/>
                    <a:pt x="174603" y="2431198"/>
                  </a:cubicBezTo>
                  <a:cubicBezTo>
                    <a:pt x="174603" y="2449610"/>
                    <a:pt x="189529" y="2464536"/>
                    <a:pt x="207941" y="2464536"/>
                  </a:cubicBezTo>
                  <a:cubicBezTo>
                    <a:pt x="226353" y="2464536"/>
                    <a:pt x="241279" y="2449610"/>
                    <a:pt x="241279" y="2431198"/>
                  </a:cubicBezTo>
                  <a:cubicBezTo>
                    <a:pt x="241279" y="2412786"/>
                    <a:pt x="226353" y="2397860"/>
                    <a:pt x="207941" y="2397860"/>
                  </a:cubicBezTo>
                  <a:close/>
                  <a:moveTo>
                    <a:pt x="207940" y="111860"/>
                  </a:moveTo>
                  <a:cubicBezTo>
                    <a:pt x="160595" y="111860"/>
                    <a:pt x="122215" y="150240"/>
                    <a:pt x="122215" y="197585"/>
                  </a:cubicBezTo>
                  <a:cubicBezTo>
                    <a:pt x="122215" y="244930"/>
                    <a:pt x="160595" y="283310"/>
                    <a:pt x="207940" y="283310"/>
                  </a:cubicBezTo>
                  <a:cubicBezTo>
                    <a:pt x="255285" y="283310"/>
                    <a:pt x="293665" y="244930"/>
                    <a:pt x="293665" y="197585"/>
                  </a:cubicBezTo>
                  <a:cubicBezTo>
                    <a:pt x="293665" y="150240"/>
                    <a:pt x="255285" y="111860"/>
                    <a:pt x="207940" y="111860"/>
                  </a:cubicBezTo>
                  <a:close/>
                  <a:moveTo>
                    <a:pt x="0" y="0"/>
                  </a:moveTo>
                  <a:lnTo>
                    <a:pt x="415880" y="0"/>
                  </a:lnTo>
                  <a:lnTo>
                    <a:pt x="415880" y="2546876"/>
                  </a:lnTo>
                  <a:lnTo>
                    <a:pt x="0" y="2546876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42FD4F0-B04E-4773-A7D2-53013FEACA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6005" y="-164072"/>
              <a:ext cx="1300317" cy="1429345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00F933BF-AA55-49B8-A972-42B53545787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0884" y="1163605"/>
            <a:ext cx="4383276" cy="45307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4CDF5B-E8C1-49C4-AAE9-30921B100ABF}"/>
              </a:ext>
            </a:extLst>
          </p:cNvPr>
          <p:cNvSpPr txBox="1"/>
          <p:nvPr/>
        </p:nvSpPr>
        <p:spPr>
          <a:xfrm>
            <a:off x="479330" y="437599"/>
            <a:ext cx="6118867" cy="2682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রিং</a:t>
            </a:r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কাগজের</a:t>
            </a:r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চারদিকে</a:t>
            </a:r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পেন্সিল</a:t>
            </a:r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ঘুরিয়ে</a:t>
            </a:r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সহজেই</a:t>
            </a:r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বৃত্ত</a:t>
            </a:r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আঁকতে</a:t>
            </a:r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4400" dirty="0">
              <a:ln w="0"/>
            </a:endParaRPr>
          </a:p>
        </p:txBody>
      </p:sp>
      <p:pic>
        <p:nvPicPr>
          <p:cNvPr id="10" name="Picture 9" descr="Image result for grass png">
            <a:extLst>
              <a:ext uri="{FF2B5EF4-FFF2-40B4-BE49-F238E27FC236}">
                <a16:creationId xmlns:a16="http://schemas.microsoft.com/office/drawing/2014/main" id="{56D56BFD-046A-4650-88AF-56C50328F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108298"/>
            <a:ext cx="12191999" cy="276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040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7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8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51E90A-313F-4965-935E-25D3FBD87E5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5540" y="358914"/>
            <a:ext cx="2757118" cy="4881965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6422967F-434E-44CA-8F19-0818D60065F5}"/>
              </a:ext>
            </a:extLst>
          </p:cNvPr>
          <p:cNvSpPr/>
          <p:nvPr/>
        </p:nvSpPr>
        <p:spPr>
          <a:xfrm>
            <a:off x="7646388" y="4378465"/>
            <a:ext cx="3015423" cy="944642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AD6B261-9EF8-4290-B1A8-FABBDA7759BD}"/>
              </a:ext>
            </a:extLst>
          </p:cNvPr>
          <p:cNvGrpSpPr/>
          <p:nvPr/>
        </p:nvGrpSpPr>
        <p:grpSpPr>
          <a:xfrm>
            <a:off x="7284939" y="2504806"/>
            <a:ext cx="3717266" cy="3717266"/>
            <a:chOff x="5619750" y="1912353"/>
            <a:chExt cx="3021597" cy="302159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D97C320-26A9-4C78-B1DA-A8F274656E08}"/>
                </a:ext>
              </a:extLst>
            </p:cNvPr>
            <p:cNvSpPr/>
            <p:nvPr/>
          </p:nvSpPr>
          <p:spPr>
            <a:xfrm>
              <a:off x="5619750" y="1912353"/>
              <a:ext cx="3021597" cy="302159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D464455-B7AC-4602-89A1-8E2323A0D3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0548" y="1993806"/>
              <a:ext cx="1300317" cy="142934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5ECAE00-45F0-4175-AF8F-1F7119B2D357}"/>
              </a:ext>
            </a:extLst>
          </p:cNvPr>
          <p:cNvSpPr txBox="1"/>
          <p:nvPr/>
        </p:nvSpPr>
        <p:spPr>
          <a:xfrm>
            <a:off x="565667" y="358914"/>
            <a:ext cx="6740326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sz="4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গ্লাস</a:t>
            </a:r>
            <a:r>
              <a:rPr lang="en-US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কাগজের</a:t>
            </a:r>
            <a:r>
              <a:rPr lang="en-US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উপুড়</a:t>
            </a:r>
            <a:r>
              <a:rPr lang="en-US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চারদিকে</a:t>
            </a:r>
            <a:r>
              <a:rPr lang="en-US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পেন্সিল</a:t>
            </a:r>
            <a:r>
              <a:rPr lang="en-US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ঘুরিয়ে</a:t>
            </a:r>
            <a:r>
              <a:rPr lang="en-US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সহজেই</a:t>
            </a:r>
            <a:r>
              <a:rPr lang="en-US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বৃত্ত</a:t>
            </a:r>
            <a:r>
              <a:rPr lang="en-US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আঁকতে</a:t>
            </a:r>
            <a:r>
              <a:rPr lang="en-US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4800" dirty="0">
              <a:ln w="0"/>
            </a:endParaRPr>
          </a:p>
        </p:txBody>
      </p:sp>
      <p:pic>
        <p:nvPicPr>
          <p:cNvPr id="9" name="Picture 8" descr="Image result for grass png">
            <a:extLst>
              <a:ext uri="{FF2B5EF4-FFF2-40B4-BE49-F238E27FC236}">
                <a16:creationId xmlns:a16="http://schemas.microsoft.com/office/drawing/2014/main" id="{477B0C62-7F16-4F1E-A698-1B74F2064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108298"/>
            <a:ext cx="12191999" cy="276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26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8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11111E-6 C 0.06849 -1.11111E-6 0.12435 0.03079 0.12435 0.06991 C 0.12435 0.1081 0.06849 0.14005 1.11022E-16 0.14005 C -0.06849 0.14005 -0.12292 0.1081 -0.12292 0.06991 C -0.12292 0.03079 -0.06849 -1.11111E-6 1.11022E-16 -1.11111E-6 Z " pathEditMode="relative" rAng="0" ptsTypes="AAAAA">
                                      <p:cBhvr>
                                        <p:cTn id="27" dur="7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285F0DA7-1F6B-47B7-8617-3AF3305DDA90}"/>
              </a:ext>
            </a:extLst>
          </p:cNvPr>
          <p:cNvSpPr/>
          <p:nvPr/>
        </p:nvSpPr>
        <p:spPr>
          <a:xfrm>
            <a:off x="6015645" y="2771618"/>
            <a:ext cx="5681055" cy="205912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1CBE77-F0F6-45D4-AB9D-A6A6FAF143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2078061"/>
            <a:ext cx="5600700" cy="270187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EF8B320-41C3-4AE7-9B74-B6D63344816A}"/>
              </a:ext>
            </a:extLst>
          </p:cNvPr>
          <p:cNvGrpSpPr/>
          <p:nvPr/>
        </p:nvGrpSpPr>
        <p:grpSpPr>
          <a:xfrm>
            <a:off x="5641495" y="-523935"/>
            <a:ext cx="6494937" cy="6494937"/>
            <a:chOff x="5619750" y="1912353"/>
            <a:chExt cx="3021597" cy="302159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53BD000-009C-44B6-B962-3288861D3DC5}"/>
                </a:ext>
              </a:extLst>
            </p:cNvPr>
            <p:cNvSpPr/>
            <p:nvPr/>
          </p:nvSpPr>
          <p:spPr>
            <a:xfrm>
              <a:off x="5619750" y="1912353"/>
              <a:ext cx="3021597" cy="302159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BFB6F01-C6AD-4EE5-9D90-AF010B48BB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0548" y="1993806"/>
              <a:ext cx="1300317" cy="142934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9710812-049C-4155-B3EA-D629F4D582E2}"/>
              </a:ext>
            </a:extLst>
          </p:cNvPr>
          <p:cNvSpPr txBox="1"/>
          <p:nvPr/>
        </p:nvSpPr>
        <p:spPr>
          <a:xfrm>
            <a:off x="227870" y="186691"/>
            <a:ext cx="5600700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sz="4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চুড়ি</a:t>
            </a:r>
            <a:r>
              <a:rPr lang="en-US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কাগজের</a:t>
            </a:r>
            <a:r>
              <a:rPr lang="en-US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চারদিকে</a:t>
            </a:r>
            <a:r>
              <a:rPr lang="en-US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পেন্সিল</a:t>
            </a:r>
            <a:r>
              <a:rPr lang="en-US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ঘুরিয়ে</a:t>
            </a:r>
            <a:r>
              <a:rPr lang="en-US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সহজেই</a:t>
            </a:r>
            <a:r>
              <a:rPr lang="en-US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বৃত্ত</a:t>
            </a:r>
            <a:r>
              <a:rPr lang="en-US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আঁকতে</a:t>
            </a:r>
            <a:r>
              <a:rPr lang="en-US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4800" dirty="0">
              <a:ln w="0"/>
            </a:endParaRPr>
          </a:p>
        </p:txBody>
      </p:sp>
      <p:pic>
        <p:nvPicPr>
          <p:cNvPr id="9" name="Picture 8" descr="Image result for grass png">
            <a:extLst>
              <a:ext uri="{FF2B5EF4-FFF2-40B4-BE49-F238E27FC236}">
                <a16:creationId xmlns:a16="http://schemas.microsoft.com/office/drawing/2014/main" id="{BA70EF4C-DB88-452E-B1C1-9119D68E29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108298"/>
            <a:ext cx="12191999" cy="276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73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8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5 -7.40741E-7 C 0.12799 -7.40741E-7 0.23346 0.06898 0.23346 0.15695 C 0.23346 0.24282 0.12799 0.31482 -0.00105 0.31482 C -0.13008 0.31482 -0.23256 0.24282 -0.23256 0.15695 C -0.23256 0.06898 -0.13008 -7.40741E-7 -0.00105 -7.40741E-7 Z " pathEditMode="relative" rAng="0" ptsTypes="AAAAA">
                                      <p:cBhvr>
                                        <p:cTn id="27" dur="7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1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57E71F4-2666-4DF5-AB72-F0C92C583C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388" y="402875"/>
            <a:ext cx="4317806" cy="2168875"/>
          </a:xfrm>
          <a:prstGeom prst="rect">
            <a:avLst/>
          </a:prstGeom>
        </p:spPr>
      </p:pic>
      <p:sp>
        <p:nvSpPr>
          <p:cNvPr id="3" name="Arc 2">
            <a:extLst>
              <a:ext uri="{FF2B5EF4-FFF2-40B4-BE49-F238E27FC236}">
                <a16:creationId xmlns:a16="http://schemas.microsoft.com/office/drawing/2014/main" id="{3233B8A2-205F-4C62-85AF-1ED3FBEE722A}"/>
              </a:ext>
            </a:extLst>
          </p:cNvPr>
          <p:cNvSpPr/>
          <p:nvPr/>
        </p:nvSpPr>
        <p:spPr>
          <a:xfrm>
            <a:off x="7256448" y="377480"/>
            <a:ext cx="4363147" cy="4363147"/>
          </a:xfrm>
          <a:prstGeom prst="arc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A124CEB3-F0FB-4759-925C-889FFE8DC54C}"/>
              </a:ext>
            </a:extLst>
          </p:cNvPr>
          <p:cNvSpPr/>
          <p:nvPr/>
        </p:nvSpPr>
        <p:spPr>
          <a:xfrm flipH="1">
            <a:off x="7256446" y="377480"/>
            <a:ext cx="4363147" cy="4363147"/>
          </a:xfrm>
          <a:prstGeom prst="arc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BB70AECB-470F-417D-ADB7-6A14D0ED6D72}"/>
              </a:ext>
            </a:extLst>
          </p:cNvPr>
          <p:cNvSpPr/>
          <p:nvPr/>
        </p:nvSpPr>
        <p:spPr>
          <a:xfrm flipH="1" flipV="1">
            <a:off x="7256446" y="377477"/>
            <a:ext cx="4363147" cy="4363147"/>
          </a:xfrm>
          <a:prstGeom prst="arc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208E4490-7EB5-4F40-BAB4-18FB3222922B}"/>
              </a:ext>
            </a:extLst>
          </p:cNvPr>
          <p:cNvSpPr/>
          <p:nvPr/>
        </p:nvSpPr>
        <p:spPr>
          <a:xfrm flipV="1">
            <a:off x="7256447" y="377477"/>
            <a:ext cx="4363147" cy="4363147"/>
          </a:xfrm>
          <a:prstGeom prst="arc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B9770D-81E5-4A13-91EF-A33C63A4D0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276388" y="2546345"/>
            <a:ext cx="4317806" cy="21688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09AC5C3-3F11-47B6-84E4-72FB42698D3F}"/>
              </a:ext>
            </a:extLst>
          </p:cNvPr>
          <p:cNvSpPr txBox="1"/>
          <p:nvPr/>
        </p:nvSpPr>
        <p:spPr>
          <a:xfrm>
            <a:off x="302916" y="174263"/>
            <a:ext cx="6764634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sz="4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চাঁদার</a:t>
            </a:r>
            <a:r>
              <a:rPr lang="en-US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অর্ধবৃত্ত</a:t>
            </a:r>
            <a:r>
              <a:rPr lang="en-US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আঁকা</a:t>
            </a:r>
            <a:r>
              <a:rPr lang="en-US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তারপর</a:t>
            </a:r>
            <a:r>
              <a:rPr lang="en-US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চাঁদাটি</a:t>
            </a:r>
            <a:r>
              <a:rPr lang="en-US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en-US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আরেকটি</a:t>
            </a:r>
            <a:r>
              <a:rPr lang="en-US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অর্ধবৃত্ত</a:t>
            </a:r>
            <a:r>
              <a:rPr lang="en-US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আঁকলে</a:t>
            </a:r>
            <a:r>
              <a:rPr lang="en-US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অর্ধবৃত্ত</a:t>
            </a:r>
            <a:r>
              <a:rPr lang="en-US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r>
              <a:rPr lang="en-US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পূর্ণবৃত্ত</a:t>
            </a:r>
            <a:r>
              <a:rPr lang="en-US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4800" dirty="0">
              <a:ln w="0"/>
            </a:endParaRPr>
          </a:p>
        </p:txBody>
      </p:sp>
      <p:pic>
        <p:nvPicPr>
          <p:cNvPr id="10" name="Picture 9" descr="Image result for grass png">
            <a:extLst>
              <a:ext uri="{FF2B5EF4-FFF2-40B4-BE49-F238E27FC236}">
                <a16:creationId xmlns:a16="http://schemas.microsoft.com/office/drawing/2014/main" id="{E183BB4A-9AED-4F37-ABBE-8703DCC7E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108298"/>
            <a:ext cx="12191999" cy="276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9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Table 38">
            <a:extLst>
              <a:ext uri="{FF2B5EF4-FFF2-40B4-BE49-F238E27FC236}">
                <a16:creationId xmlns:a16="http://schemas.microsoft.com/office/drawing/2014/main" id="{DCDF339A-F120-4A3B-88FD-35C0B7AA77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6928728"/>
              </p:ext>
            </p:extLst>
          </p:nvPr>
        </p:nvGraphicFramePr>
        <p:xfrm>
          <a:off x="6096000" y="111229"/>
          <a:ext cx="5978652" cy="66571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9326">
                  <a:extLst>
                    <a:ext uri="{9D8B030D-6E8A-4147-A177-3AD203B41FA5}">
                      <a16:colId xmlns:a16="http://schemas.microsoft.com/office/drawing/2014/main" val="4292911265"/>
                    </a:ext>
                  </a:extLst>
                </a:gridCol>
                <a:gridCol w="2989326">
                  <a:extLst>
                    <a:ext uri="{9D8B030D-6E8A-4147-A177-3AD203B41FA5}">
                      <a16:colId xmlns:a16="http://schemas.microsoft.com/office/drawing/2014/main" val="1658871716"/>
                    </a:ext>
                  </a:extLst>
                </a:gridCol>
              </a:tblGrid>
              <a:tr h="295303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3799747"/>
                  </a:ext>
                </a:extLst>
              </a:tr>
              <a:tr h="448193">
                <a:tc>
                  <a:txBody>
                    <a:bodyPr/>
                    <a:lstStyle/>
                    <a:p>
                      <a:endParaRPr lang="en-GB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0037698"/>
                  </a:ext>
                </a:extLst>
              </a:tr>
              <a:tr h="121649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9636769"/>
                  </a:ext>
                </a:extLst>
              </a:tr>
              <a:tr h="496187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7038201"/>
                  </a:ext>
                </a:extLst>
              </a:tr>
              <a:tr h="108857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6006467"/>
                  </a:ext>
                </a:extLst>
              </a:tr>
              <a:tr h="45467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439083"/>
                  </a:ext>
                </a:extLst>
              </a:tr>
            </a:tbl>
          </a:graphicData>
        </a:graphic>
      </p:graphicFrame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57EE6A6-74D8-42F4-8229-A9777B3830E5}"/>
              </a:ext>
            </a:extLst>
          </p:cNvPr>
          <p:cNvCxnSpPr/>
          <p:nvPr/>
        </p:nvCxnSpPr>
        <p:spPr>
          <a:xfrm flipV="1">
            <a:off x="6558062" y="5332930"/>
            <a:ext cx="2229550" cy="79985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1716C28-CA99-4D1B-8C49-CE8E0B66E9EF}"/>
              </a:ext>
            </a:extLst>
          </p:cNvPr>
          <p:cNvCxnSpPr>
            <a:cxnSpLocks/>
          </p:cNvCxnSpPr>
          <p:nvPr/>
        </p:nvCxnSpPr>
        <p:spPr>
          <a:xfrm flipV="1">
            <a:off x="10041013" y="3605949"/>
            <a:ext cx="1050566" cy="927692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74FAC3F-4358-430A-89E3-093136AFCA83}"/>
              </a:ext>
            </a:extLst>
          </p:cNvPr>
          <p:cNvSpPr txBox="1"/>
          <p:nvPr/>
        </p:nvSpPr>
        <p:spPr>
          <a:xfrm>
            <a:off x="10022641" y="6184025"/>
            <a:ext cx="9444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endParaRPr lang="en-GB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8254C0-4ED7-42B5-B9C1-4FA9D38B814D}"/>
              </a:ext>
            </a:extLst>
          </p:cNvPr>
          <p:cNvSpPr txBox="1"/>
          <p:nvPr/>
        </p:nvSpPr>
        <p:spPr>
          <a:xfrm>
            <a:off x="7022661" y="2974607"/>
            <a:ext cx="11400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পরিধি</a:t>
            </a:r>
            <a:endParaRPr lang="en-GB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79D5787-35B1-4357-A887-9B3CD0534E08}"/>
              </a:ext>
            </a:extLst>
          </p:cNvPr>
          <p:cNvSpPr txBox="1"/>
          <p:nvPr/>
        </p:nvSpPr>
        <p:spPr>
          <a:xfrm>
            <a:off x="7144492" y="4624104"/>
            <a:ext cx="8963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ব্যাস</a:t>
            </a:r>
            <a:endParaRPr lang="en-GB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49CEFEF-05C3-47B3-8018-BAB76F4CE94B}"/>
              </a:ext>
            </a:extLst>
          </p:cNvPr>
          <p:cNvSpPr txBox="1"/>
          <p:nvPr/>
        </p:nvSpPr>
        <p:spPr>
          <a:xfrm>
            <a:off x="9946551" y="4629898"/>
            <a:ext cx="12330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ব্যাসার্ধ</a:t>
            </a:r>
            <a:endParaRPr lang="en-GB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8BB6909-2B0C-4BE4-A140-E56462DAB250}"/>
              </a:ext>
            </a:extLst>
          </p:cNvPr>
          <p:cNvSpPr txBox="1"/>
          <p:nvPr/>
        </p:nvSpPr>
        <p:spPr>
          <a:xfrm>
            <a:off x="7339111" y="6205356"/>
            <a:ext cx="7280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জ্যা</a:t>
            </a:r>
            <a:endParaRPr lang="en-GB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CAF9999-79D2-4DEA-8DB4-5EAB71F62396}"/>
              </a:ext>
            </a:extLst>
          </p:cNvPr>
          <p:cNvSpPr/>
          <p:nvPr/>
        </p:nvSpPr>
        <p:spPr>
          <a:xfrm>
            <a:off x="6194973" y="169210"/>
            <a:ext cx="2796610" cy="2796610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AA181A6-7A79-4017-B1EA-E67A5E05EF9C}"/>
              </a:ext>
            </a:extLst>
          </p:cNvPr>
          <p:cNvCxnSpPr>
            <a:cxnSpLocks/>
          </p:cNvCxnSpPr>
          <p:nvPr/>
        </p:nvCxnSpPr>
        <p:spPr>
          <a:xfrm>
            <a:off x="6194384" y="4087590"/>
            <a:ext cx="2796610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E055B0DB-5AF3-4D31-BC4B-B9D765C48787}"/>
              </a:ext>
            </a:extLst>
          </p:cNvPr>
          <p:cNvSpPr/>
          <p:nvPr/>
        </p:nvSpPr>
        <p:spPr>
          <a:xfrm>
            <a:off x="10405972" y="5643690"/>
            <a:ext cx="177829" cy="17782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Arc 35">
            <a:extLst>
              <a:ext uri="{FF2B5EF4-FFF2-40B4-BE49-F238E27FC236}">
                <a16:creationId xmlns:a16="http://schemas.microsoft.com/office/drawing/2014/main" id="{4BA653AC-BB50-4F00-BBFA-ADE7C596D14C}"/>
              </a:ext>
            </a:extLst>
          </p:cNvPr>
          <p:cNvSpPr/>
          <p:nvPr/>
        </p:nvSpPr>
        <p:spPr>
          <a:xfrm rot="6300000">
            <a:off x="9037612" y="-621382"/>
            <a:ext cx="2744484" cy="2816045"/>
          </a:xfrm>
          <a:prstGeom prst="arc">
            <a:avLst>
              <a:gd name="adj1" fmla="val 15884837"/>
              <a:gd name="adj2" fmla="val 1453226"/>
            </a:avLst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5D70177-84BB-4C46-8CBA-61329A7F1D8E}"/>
              </a:ext>
            </a:extLst>
          </p:cNvPr>
          <p:cNvSpPr txBox="1"/>
          <p:nvPr/>
        </p:nvSpPr>
        <p:spPr>
          <a:xfrm>
            <a:off x="9865547" y="2927136"/>
            <a:ext cx="1258678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বৃত্তচাপ</a:t>
            </a:r>
            <a:endParaRPr lang="en-GB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25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22222E-6 L -0.38933 0.091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66" y="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81481E-6 L -0.38933 -0.2752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66" y="-1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7037E-7 L -0.37409 -0.4189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11" y="-20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33333E-6 L -0.62032 0.204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16" y="1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-0.59401 -0.3391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01" y="-1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7037E-7 L -0.62709 -0.5157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54" y="-2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31" grpId="0" animBg="1"/>
      <p:bldP spid="33" grpId="0" animBg="1"/>
      <p:bldP spid="3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DE3FAF3-64EA-4F4D-B6A6-A8BC1C37C95F}"/>
              </a:ext>
            </a:extLst>
          </p:cNvPr>
          <p:cNvSpPr txBox="1"/>
          <p:nvPr/>
        </p:nvSpPr>
        <p:spPr>
          <a:xfrm>
            <a:off x="217409" y="433436"/>
            <a:ext cx="6668557" cy="1992066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44000" tIns="72000" rIns="144000" bIns="72000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E25247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চিত্র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25247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E25247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অনুযায়ী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25247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18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E25247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সেমি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25247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E25247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দৈর্ঘ্যবিশিষ্ট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25247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E25247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একটি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25247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E25247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বাক্সে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25247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3টি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E25247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সিডি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25247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E25247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রাখলাম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25247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।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E25247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দলে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25247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E25247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আলোচনা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25247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E25247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করে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25247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E25247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একটি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25247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E25247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সিডির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25247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E25247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ব্যাসার্ধ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25247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E25247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বের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25247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E25247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25247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E25247">
                  <a:lumMod val="75000"/>
                </a:srgbClr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21944C1-C0E1-4F81-9061-5DB082CD41E9}"/>
              </a:ext>
            </a:extLst>
          </p:cNvPr>
          <p:cNvGrpSpPr/>
          <p:nvPr/>
        </p:nvGrpSpPr>
        <p:grpSpPr>
          <a:xfrm>
            <a:off x="458258" y="3611220"/>
            <a:ext cx="6280509" cy="2316516"/>
            <a:chOff x="3385157" y="3429000"/>
            <a:chExt cx="6280509" cy="2316516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FE56D84-AD32-4A9D-893F-C7C360DCCCC9}"/>
                </a:ext>
              </a:extLst>
            </p:cNvPr>
            <p:cNvGrpSpPr/>
            <p:nvPr/>
          </p:nvGrpSpPr>
          <p:grpSpPr>
            <a:xfrm>
              <a:off x="3385157" y="3429000"/>
              <a:ext cx="6280509" cy="2316516"/>
              <a:chOff x="3715357" y="2634582"/>
              <a:chExt cx="6280509" cy="2316516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11302C87-82C9-41E3-95B3-BD553E0B05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625" b="100000" l="0" r="100000">
                            <a14:foregroundMark x1="44000" y1="90125" x2="44000" y2="90125"/>
                            <a14:foregroundMark x1="38375" y1="43875" x2="38375" y2="43875"/>
                            <a14:foregroundMark x1="40125" y1="44750" x2="40375" y2="44875"/>
                            <a14:foregroundMark x1="43250" y1="45500" x2="43250" y2="45500"/>
                            <a14:foregroundMark x1="45125" y1="45875" x2="45125" y2="45875"/>
                            <a14:foregroundMark x1="50250" y1="48250" x2="50250" y2="48375"/>
                            <a14:foregroundMark x1="47625" y1="58750" x2="47625" y2="58750"/>
                            <a14:foregroundMark x1="50375" y1="58750" x2="50375" y2="58750"/>
                            <a14:foregroundMark x1="51875" y1="57750" x2="51875" y2="57750"/>
                            <a14:foregroundMark x1="50375" y1="57875" x2="50375" y2="57875"/>
                            <a14:foregroundMark x1="57375" y1="49250" x2="57375" y2="49250"/>
                            <a14:foregroundMark x1="57000" y1="46250" x2="57000" y2="46250"/>
                            <a14:foregroundMark x1="53875" y1="41625" x2="53875" y2="41625"/>
                            <a14:foregroundMark x1="52375" y1="41000" x2="52375" y2="41000"/>
                            <a14:foregroundMark x1="43125" y1="41375" x2="43125" y2="41375"/>
                            <a14:backgroundMark x1="41250" y1="55875" x2="41250" y2="55875"/>
                            <a14:backgroundMark x1="43250" y1="58125" x2="43250" y2="58125"/>
                            <a14:backgroundMark x1="46750" y1="58125" x2="46750" y2="58125"/>
                            <a14:backgroundMark x1="49000" y1="59000" x2="49000" y2="59000"/>
                            <a14:backgroundMark x1="45750" y1="58375" x2="45750" y2="58375"/>
                            <a14:backgroundMark x1="53000" y1="41625" x2="53000" y2="41625"/>
                            <a14:backgroundMark x1="54125" y1="42250" x2="54125" y2="42250"/>
                            <a14:backgroundMark x1="54500" y1="42000" x2="54500" y2="42000"/>
                            <a14:backgroundMark x1="55500" y1="43875" x2="55500" y2="43875"/>
                            <a14:backgroundMark x1="57000" y1="44625" x2="57000" y2="44625"/>
                            <a14:backgroundMark x1="56500" y1="43750" x2="56500" y2="43750"/>
                            <a14:backgroundMark x1="56875" y1="46000" x2="56875" y2="46000"/>
                            <a14:backgroundMark x1="57500" y1="46625" x2="57500" y2="46625"/>
                            <a14:backgroundMark x1="57500" y1="50000" x2="57500" y2="50000"/>
                            <a14:backgroundMark x1="56875" y1="49750" x2="56875" y2="49750"/>
                            <a14:backgroundMark x1="57875" y1="49750" x2="57875" y2="49750"/>
                            <a14:backgroundMark x1="57375" y1="51500" x2="57375" y2="51500"/>
                            <a14:backgroundMark x1="52875" y1="57625" x2="52875" y2="57625"/>
                            <a14:backgroundMark x1="51625" y1="57250" x2="51625" y2="57250"/>
                            <a14:backgroundMark x1="49500" y1="58000" x2="49500" y2="58000"/>
                            <a14:backgroundMark x1="50000" y1="59125" x2="50000" y2="59125"/>
                            <a14:backgroundMark x1="48375" y1="59125" x2="48375" y2="59125"/>
                            <a14:backgroundMark x1="47000" y1="59125" x2="47000" y2="59125"/>
                            <a14:backgroundMark x1="45750" y1="59125" x2="45750" y2="59125"/>
                            <a14:backgroundMark x1="44750" y1="58625" x2="44750" y2="58625"/>
                            <a14:backgroundMark x1="44250" y1="57500" x2="44250" y2="57500"/>
                            <a14:backgroundMark x1="42625" y1="57000" x2="42625" y2="57000"/>
                            <a14:backgroundMark x1="40500" y1="55125" x2="40500" y2="55125"/>
                            <a14:backgroundMark x1="40375" y1="54125" x2="40375" y2="54125"/>
                            <a14:backgroundMark x1="39000" y1="53125" x2="39000" y2="53125"/>
                            <a14:backgroundMark x1="38875" y1="51250" x2="38875" y2="51250"/>
                            <a14:backgroundMark x1="38750" y1="50000" x2="38750" y2="50000"/>
                            <a14:backgroundMark x1="38125" y1="49125" x2="38125" y2="49125"/>
                            <a14:backgroundMark x1="58125" y1="49625" x2="58125" y2="49625"/>
                            <a14:backgroundMark x1="56375" y1="55000" x2="56375" y2="55000"/>
                            <a14:backgroundMark x1="50500" y1="59125" x2="50500" y2="59125"/>
                            <a14:backgroundMark x1="46375" y1="59250" x2="46375" y2="59250"/>
                            <a14:backgroundMark x1="40625" y1="56000" x2="40625" y2="560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715357" y="2634582"/>
                <a:ext cx="2316516" cy="2316516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203DAA53-4213-43EC-A893-55EB66D787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625" b="100000" l="0" r="100000">
                            <a14:foregroundMark x1="44000" y1="90125" x2="44000" y2="90125"/>
                            <a14:foregroundMark x1="38375" y1="43875" x2="38375" y2="43875"/>
                            <a14:foregroundMark x1="40125" y1="44750" x2="40375" y2="44875"/>
                            <a14:foregroundMark x1="43250" y1="45500" x2="43250" y2="45500"/>
                            <a14:foregroundMark x1="45125" y1="45875" x2="45125" y2="45875"/>
                            <a14:foregroundMark x1="50250" y1="48250" x2="50250" y2="48375"/>
                            <a14:foregroundMark x1="47625" y1="58750" x2="47625" y2="58750"/>
                            <a14:foregroundMark x1="50375" y1="58750" x2="50375" y2="58750"/>
                            <a14:foregroundMark x1="51875" y1="57750" x2="51875" y2="57750"/>
                            <a14:foregroundMark x1="50375" y1="57875" x2="50375" y2="57875"/>
                            <a14:foregroundMark x1="57375" y1="49250" x2="57375" y2="49250"/>
                            <a14:foregroundMark x1="57000" y1="46250" x2="57000" y2="46250"/>
                            <a14:foregroundMark x1="53875" y1="41625" x2="53875" y2="41625"/>
                            <a14:foregroundMark x1="52375" y1="41000" x2="52375" y2="41000"/>
                            <a14:foregroundMark x1="43125" y1="41375" x2="43125" y2="41375"/>
                            <a14:backgroundMark x1="41250" y1="55875" x2="41250" y2="55875"/>
                            <a14:backgroundMark x1="43250" y1="58125" x2="43250" y2="58125"/>
                            <a14:backgroundMark x1="46750" y1="58125" x2="46750" y2="58125"/>
                            <a14:backgroundMark x1="49000" y1="59000" x2="49000" y2="59000"/>
                            <a14:backgroundMark x1="45750" y1="58375" x2="45750" y2="58375"/>
                            <a14:backgroundMark x1="53000" y1="41625" x2="53000" y2="41625"/>
                            <a14:backgroundMark x1="54125" y1="42250" x2="54125" y2="42250"/>
                            <a14:backgroundMark x1="54500" y1="42000" x2="54500" y2="42000"/>
                            <a14:backgroundMark x1="55500" y1="43875" x2="55500" y2="43875"/>
                            <a14:backgroundMark x1="57000" y1="44625" x2="57000" y2="44625"/>
                            <a14:backgroundMark x1="56500" y1="43750" x2="56500" y2="43750"/>
                            <a14:backgroundMark x1="56875" y1="46000" x2="56875" y2="46000"/>
                            <a14:backgroundMark x1="57500" y1="46625" x2="57500" y2="46625"/>
                            <a14:backgroundMark x1="57500" y1="50000" x2="57500" y2="50000"/>
                            <a14:backgroundMark x1="56875" y1="49750" x2="56875" y2="49750"/>
                            <a14:backgroundMark x1="57875" y1="49750" x2="57875" y2="49750"/>
                            <a14:backgroundMark x1="57375" y1="51500" x2="57375" y2="51500"/>
                            <a14:backgroundMark x1="52875" y1="57625" x2="52875" y2="57625"/>
                            <a14:backgroundMark x1="51625" y1="57250" x2="51625" y2="57250"/>
                            <a14:backgroundMark x1="49500" y1="58000" x2="49500" y2="58000"/>
                            <a14:backgroundMark x1="50000" y1="59125" x2="50000" y2="59125"/>
                            <a14:backgroundMark x1="48375" y1="59125" x2="48375" y2="59125"/>
                            <a14:backgroundMark x1="47000" y1="59125" x2="47000" y2="59125"/>
                            <a14:backgroundMark x1="45750" y1="59125" x2="45750" y2="59125"/>
                            <a14:backgroundMark x1="44750" y1="58625" x2="44750" y2="58625"/>
                            <a14:backgroundMark x1="44250" y1="57500" x2="44250" y2="57500"/>
                            <a14:backgroundMark x1="42625" y1="57000" x2="42625" y2="57000"/>
                            <a14:backgroundMark x1="40500" y1="55125" x2="40500" y2="55125"/>
                            <a14:backgroundMark x1="40375" y1="54125" x2="40375" y2="54125"/>
                            <a14:backgroundMark x1="39000" y1="53125" x2="39000" y2="53125"/>
                            <a14:backgroundMark x1="38875" y1="51250" x2="38875" y2="51250"/>
                            <a14:backgroundMark x1="38750" y1="50000" x2="38750" y2="50000"/>
                            <a14:backgroundMark x1="38125" y1="49125" x2="38125" y2="49125"/>
                            <a14:backgroundMark x1="58125" y1="49625" x2="58125" y2="49625"/>
                            <a14:backgroundMark x1="56375" y1="55000" x2="56375" y2="55000"/>
                            <a14:backgroundMark x1="50500" y1="59125" x2="50500" y2="59125"/>
                            <a14:backgroundMark x1="46375" y1="59250" x2="46375" y2="59250"/>
                            <a14:backgroundMark x1="40625" y1="56000" x2="40625" y2="560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695920" y="2634582"/>
                <a:ext cx="2316516" cy="2316516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1F38B876-F25E-4CE7-8DEA-037DAE5832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625" b="100000" l="0" r="100000">
                            <a14:foregroundMark x1="44000" y1="90125" x2="44000" y2="90125"/>
                            <a14:foregroundMark x1="38375" y1="43875" x2="38375" y2="43875"/>
                            <a14:foregroundMark x1="40125" y1="44750" x2="40375" y2="44875"/>
                            <a14:foregroundMark x1="43250" y1="45500" x2="43250" y2="45500"/>
                            <a14:foregroundMark x1="45125" y1="45875" x2="45125" y2="45875"/>
                            <a14:foregroundMark x1="50250" y1="48250" x2="50250" y2="48375"/>
                            <a14:foregroundMark x1="47625" y1="58750" x2="47625" y2="58750"/>
                            <a14:foregroundMark x1="50375" y1="58750" x2="50375" y2="58750"/>
                            <a14:foregroundMark x1="51875" y1="57750" x2="51875" y2="57750"/>
                            <a14:foregroundMark x1="50375" y1="57875" x2="50375" y2="57875"/>
                            <a14:foregroundMark x1="57375" y1="49250" x2="57375" y2="49250"/>
                            <a14:foregroundMark x1="57000" y1="46250" x2="57000" y2="46250"/>
                            <a14:foregroundMark x1="53875" y1="41625" x2="53875" y2="41625"/>
                            <a14:foregroundMark x1="52375" y1="41000" x2="52375" y2="41000"/>
                            <a14:foregroundMark x1="43125" y1="41375" x2="43125" y2="41375"/>
                            <a14:backgroundMark x1="41250" y1="55875" x2="41250" y2="55875"/>
                            <a14:backgroundMark x1="43250" y1="58125" x2="43250" y2="58125"/>
                            <a14:backgroundMark x1="46750" y1="58125" x2="46750" y2="58125"/>
                            <a14:backgroundMark x1="49000" y1="59000" x2="49000" y2="59000"/>
                            <a14:backgroundMark x1="45750" y1="58375" x2="45750" y2="58375"/>
                            <a14:backgroundMark x1="53000" y1="41625" x2="53000" y2="41625"/>
                            <a14:backgroundMark x1="54125" y1="42250" x2="54125" y2="42250"/>
                            <a14:backgroundMark x1="54500" y1="42000" x2="54500" y2="42000"/>
                            <a14:backgroundMark x1="55500" y1="43875" x2="55500" y2="43875"/>
                            <a14:backgroundMark x1="57000" y1="44625" x2="57000" y2="44625"/>
                            <a14:backgroundMark x1="56500" y1="43750" x2="56500" y2="43750"/>
                            <a14:backgroundMark x1="56875" y1="46000" x2="56875" y2="46000"/>
                            <a14:backgroundMark x1="57500" y1="46625" x2="57500" y2="46625"/>
                            <a14:backgroundMark x1="57500" y1="50000" x2="57500" y2="50000"/>
                            <a14:backgroundMark x1="56875" y1="49750" x2="56875" y2="49750"/>
                            <a14:backgroundMark x1="57875" y1="49750" x2="57875" y2="49750"/>
                            <a14:backgroundMark x1="57375" y1="51500" x2="57375" y2="51500"/>
                            <a14:backgroundMark x1="52875" y1="57625" x2="52875" y2="57625"/>
                            <a14:backgroundMark x1="51625" y1="57250" x2="51625" y2="57250"/>
                            <a14:backgroundMark x1="49500" y1="58000" x2="49500" y2="58000"/>
                            <a14:backgroundMark x1="50000" y1="59125" x2="50000" y2="59125"/>
                            <a14:backgroundMark x1="48375" y1="59125" x2="48375" y2="59125"/>
                            <a14:backgroundMark x1="47000" y1="59125" x2="47000" y2="59125"/>
                            <a14:backgroundMark x1="45750" y1="59125" x2="45750" y2="59125"/>
                            <a14:backgroundMark x1="44750" y1="58625" x2="44750" y2="58625"/>
                            <a14:backgroundMark x1="44250" y1="57500" x2="44250" y2="57500"/>
                            <a14:backgroundMark x1="42625" y1="57000" x2="42625" y2="57000"/>
                            <a14:backgroundMark x1="40500" y1="55125" x2="40500" y2="55125"/>
                            <a14:backgroundMark x1="40375" y1="54125" x2="40375" y2="54125"/>
                            <a14:backgroundMark x1="39000" y1="53125" x2="39000" y2="53125"/>
                            <a14:backgroundMark x1="38875" y1="51250" x2="38875" y2="51250"/>
                            <a14:backgroundMark x1="38750" y1="50000" x2="38750" y2="50000"/>
                            <a14:backgroundMark x1="38125" y1="49125" x2="38125" y2="49125"/>
                            <a14:backgroundMark x1="58125" y1="49625" x2="58125" y2="49625"/>
                            <a14:backgroundMark x1="56375" y1="55000" x2="56375" y2="55000"/>
                            <a14:backgroundMark x1="50500" y1="59125" x2="50500" y2="59125"/>
                            <a14:backgroundMark x1="46375" y1="59250" x2="46375" y2="59250"/>
                            <a14:backgroundMark x1="40625" y1="56000" x2="40625" y2="560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79350" y="2634582"/>
                <a:ext cx="2316516" cy="2316516"/>
              </a:xfrm>
              <a:prstGeom prst="rect">
                <a:avLst/>
              </a:prstGeom>
            </p:spPr>
          </p:pic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2C0E3FF-FD13-4E3B-B686-AF1933EF79AC}"/>
                </a:ext>
              </a:extLst>
            </p:cNvPr>
            <p:cNvSpPr/>
            <p:nvPr/>
          </p:nvSpPr>
          <p:spPr>
            <a:xfrm>
              <a:off x="3460750" y="3505200"/>
              <a:ext cx="6035675" cy="2076450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0" name="Picture 19" descr="download.png">
            <a:extLst>
              <a:ext uri="{FF2B5EF4-FFF2-40B4-BE49-F238E27FC236}">
                <a16:creationId xmlns:a16="http://schemas.microsoft.com/office/drawing/2014/main" id="{2A571F1A-DFC6-416E-8801-04AED06903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67308" y1="50515" x2="47692" y2="82474"/>
                        <a14:foregroundMark x1="33846" y1="50515" x2="41923" y2="88144"/>
                        <a14:foregroundMark x1="40000" y1="86598" x2="60769" y2="87629"/>
                        <a14:foregroundMark x1="33462" y1="71649" x2="67692" y2="72165"/>
                        <a14:foregroundMark x1="76538" y1="38144" x2="88462" y2="82474"/>
                        <a14:foregroundMark x1="46538" y1="56186" x2="53077" y2="64433"/>
                        <a14:foregroundMark x1="60385" y1="43814" x2="91154" y2="84536"/>
                        <a14:foregroundMark x1="53846" y1="77835" x2="81923" y2="81959"/>
                        <a14:foregroundMark x1="55769" y1="83505" x2="76538" y2="94330"/>
                        <a14:foregroundMark x1="81923" y1="61856" x2="73846" y2="95876"/>
                        <a14:foregroundMark x1="76154" y1="62887" x2="77308" y2="79381"/>
                        <a14:foregroundMark x1="64615" y1="62371" x2="80769" y2="77835"/>
                        <a14:foregroundMark x1="70000" y1="57732" x2="79615" y2="74227"/>
                        <a14:foregroundMark x1="73077" y1="48454" x2="90000" y2="24742"/>
                        <a14:foregroundMark x1="85385" y1="28351" x2="86538" y2="59794"/>
                        <a14:foregroundMark x1="85000" y1="53608" x2="94615" y2="56701"/>
                        <a14:foregroundMark x1="92308" y1="53608" x2="91538" y2="89691"/>
                        <a14:foregroundMark x1="93462" y1="58763" x2="97308" y2="86598"/>
                        <a14:foregroundMark x1="72692" y1="85567" x2="98077" y2="86598"/>
                        <a14:foregroundMark x1="75769" y1="93814" x2="88846" y2="9226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65798" y="426979"/>
            <a:ext cx="3258385" cy="195987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8412882-593E-4FB8-B544-5589B489E68D}"/>
              </a:ext>
            </a:extLst>
          </p:cNvPr>
          <p:cNvSpPr txBox="1"/>
          <p:nvPr/>
        </p:nvSpPr>
        <p:spPr>
          <a:xfrm>
            <a:off x="2608062" y="5763870"/>
            <a:ext cx="14221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18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সেমি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3D177F3-87BB-4DF0-B02A-EA3645103AE9}"/>
              </a:ext>
            </a:extLst>
          </p:cNvPr>
          <p:cNvSpPr txBox="1"/>
          <p:nvPr/>
        </p:nvSpPr>
        <p:spPr>
          <a:xfrm>
            <a:off x="7348955" y="5264778"/>
            <a:ext cx="4309193" cy="14427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সুতরাং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একটি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সিডির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ব্যাসার্ধ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6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সেমি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÷ 2 = 3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সেমি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DDCE5BD-8FDC-468D-A9B2-C5C59F152358}"/>
              </a:ext>
            </a:extLst>
          </p:cNvPr>
          <p:cNvSpPr txBox="1"/>
          <p:nvPr/>
        </p:nvSpPr>
        <p:spPr>
          <a:xfrm>
            <a:off x="7348956" y="3085745"/>
            <a:ext cx="4309193" cy="2135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সমাধানঃ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1টি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সিডির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ব্যাস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18সেমি ÷ 3 = 6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সেমি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27" name="Picture 6" descr="C:\WINDOWS\Application Data\Microsoft\Media Catalog\Downloaded Clips\cl5d\j0234752.gif">
            <a:extLst>
              <a:ext uri="{FF2B5EF4-FFF2-40B4-BE49-F238E27FC236}">
                <a16:creationId xmlns:a16="http://schemas.microsoft.com/office/drawing/2014/main" id="{8020D10A-EAD2-4211-BA0F-5ABD7B7F46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211275" y="60519"/>
            <a:ext cx="914474" cy="10225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Picture 6" descr="C:\WINDOWS\Application Data\Microsoft\Media Catalog\Downloaded Clips\cl5d\j0234752.gif">
            <a:extLst>
              <a:ext uri="{FF2B5EF4-FFF2-40B4-BE49-F238E27FC236}">
                <a16:creationId xmlns:a16="http://schemas.microsoft.com/office/drawing/2014/main" id="{8CCE69B0-5107-4039-AAEF-568538A07E7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7309154" y="60520"/>
            <a:ext cx="914474" cy="10314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Picture 6" descr="C:\WINDOWS\Application Data\Microsoft\Media Catalog\Downloaded Clips\cl5d\j0234752.gif">
            <a:extLst>
              <a:ext uri="{FF2B5EF4-FFF2-40B4-BE49-F238E27FC236}">
                <a16:creationId xmlns:a16="http://schemas.microsoft.com/office/drawing/2014/main" id="{9B19D359-767F-4BE1-BAB1-2E5023A8059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7309154" y="1948950"/>
            <a:ext cx="914474" cy="10314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Picture 6" descr="C:\WINDOWS\Application Data\Microsoft\Media Catalog\Downloaded Clips\cl5d\j0234752.gif">
            <a:extLst>
              <a:ext uri="{FF2B5EF4-FFF2-40B4-BE49-F238E27FC236}">
                <a16:creationId xmlns:a16="http://schemas.microsoft.com/office/drawing/2014/main" id="{76C88B15-7342-4D44-991F-C195C39240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219340" y="2019405"/>
            <a:ext cx="914474" cy="10225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0543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/>
      <p:bldP spid="22" grpId="0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smCheck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56F06C05-1ED5-4A22-A0CF-1894EF7AE66D}"/>
              </a:ext>
            </a:extLst>
          </p:cNvPr>
          <p:cNvSpPr/>
          <p:nvPr/>
        </p:nvSpPr>
        <p:spPr>
          <a:xfrm>
            <a:off x="5066028" y="1833577"/>
            <a:ext cx="2130200" cy="21302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D897B77-89EF-4BCE-A7E4-8E8309283150}"/>
              </a:ext>
            </a:extLst>
          </p:cNvPr>
          <p:cNvSpPr/>
          <p:nvPr/>
        </p:nvSpPr>
        <p:spPr>
          <a:xfrm>
            <a:off x="6125800" y="2930427"/>
            <a:ext cx="2130200" cy="21302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DE42D43-AD82-47AE-98E6-B4EDF92AB833}"/>
              </a:ext>
            </a:extLst>
          </p:cNvPr>
          <p:cNvSpPr/>
          <p:nvPr/>
        </p:nvSpPr>
        <p:spPr>
          <a:xfrm>
            <a:off x="3982806" y="2930427"/>
            <a:ext cx="2130200" cy="21302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A48FD53-EACE-4BBA-BF7E-827535B55F2D}"/>
              </a:ext>
            </a:extLst>
          </p:cNvPr>
          <p:cNvSpPr/>
          <p:nvPr/>
        </p:nvSpPr>
        <p:spPr>
          <a:xfrm>
            <a:off x="5066028" y="3983921"/>
            <a:ext cx="2130200" cy="21302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103919F-095A-477A-BADC-08BD70F55F4F}"/>
              </a:ext>
            </a:extLst>
          </p:cNvPr>
          <p:cNvSpPr/>
          <p:nvPr/>
        </p:nvSpPr>
        <p:spPr>
          <a:xfrm>
            <a:off x="4316050" y="2149377"/>
            <a:ext cx="2130200" cy="21302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06C6E89-F3BE-4E68-9D23-DD2FCA97F30B}"/>
              </a:ext>
            </a:extLst>
          </p:cNvPr>
          <p:cNvSpPr/>
          <p:nvPr/>
        </p:nvSpPr>
        <p:spPr>
          <a:xfrm>
            <a:off x="5816006" y="2180033"/>
            <a:ext cx="2130200" cy="21302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F1D9BF1-DA8F-4E5E-99D8-89338C6CBF0D}"/>
              </a:ext>
            </a:extLst>
          </p:cNvPr>
          <p:cNvSpPr/>
          <p:nvPr/>
        </p:nvSpPr>
        <p:spPr>
          <a:xfrm>
            <a:off x="5816006" y="3680821"/>
            <a:ext cx="2130200" cy="21302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D748CEF-447A-4BC6-B850-8030E7D3C44A}"/>
              </a:ext>
            </a:extLst>
          </p:cNvPr>
          <p:cNvSpPr/>
          <p:nvPr/>
        </p:nvSpPr>
        <p:spPr>
          <a:xfrm>
            <a:off x="4309700" y="3680821"/>
            <a:ext cx="2130200" cy="21302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E91B20F-00F1-4226-BFD0-49006B427E99}"/>
              </a:ext>
            </a:extLst>
          </p:cNvPr>
          <p:cNvSpPr txBox="1"/>
          <p:nvPr/>
        </p:nvSpPr>
        <p:spPr>
          <a:xfrm>
            <a:off x="2165814" y="303281"/>
            <a:ext cx="79993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কম্পাস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>
                <a:latin typeface="NikoshBAN" panose="02000000000000000000" pitchFamily="2" charset="0"/>
                <a:cs typeface="NikoshBAN" panose="02000000000000000000" pitchFamily="2" charset="0"/>
              </a:rPr>
              <a:t> বৃত্ত দিয়ে একটি </a:t>
            </a:r>
            <a:r>
              <a:rPr lang="en-US" sz="4000" err="1">
                <a:latin typeface="NikoshBAN" panose="02000000000000000000" pitchFamily="2" charset="0"/>
                <a:cs typeface="NikoshBAN" panose="02000000000000000000" pitchFamily="2" charset="0"/>
              </a:rPr>
              <a:t>নকশা</a:t>
            </a:r>
            <a:r>
              <a:rPr lang="en-US" sz="4000">
                <a:latin typeface="NikoshBAN" panose="02000000000000000000" pitchFamily="2" charset="0"/>
                <a:cs typeface="NikoshBAN" panose="02000000000000000000" pitchFamily="2" charset="0"/>
              </a:rPr>
              <a:t> আঁকি।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8" name="Table 4">
            <a:extLst>
              <a:ext uri="{FF2B5EF4-FFF2-40B4-BE49-F238E27FC236}">
                <a16:creationId xmlns:a16="http://schemas.microsoft.com/office/drawing/2014/main" id="{EA7F6250-D8EB-43FD-8B3A-78A5F62DE7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3013692"/>
              </p:ext>
            </p:extLst>
          </p:nvPr>
        </p:nvGraphicFramePr>
        <p:xfrm>
          <a:off x="3936000" y="1802939"/>
          <a:ext cx="4320000" cy="432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43694666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299004127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302092897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599476406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811012447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92718011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48659230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351272662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9452809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0760214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333747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656759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99616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713127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2219997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8171364"/>
                  </a:ext>
                </a:extLst>
              </a:tr>
            </a:tbl>
          </a:graphicData>
        </a:graphic>
      </p:graphicFrame>
      <p:sp>
        <p:nvSpPr>
          <p:cNvPr id="19" name="Oval 18">
            <a:extLst>
              <a:ext uri="{FF2B5EF4-FFF2-40B4-BE49-F238E27FC236}">
                <a16:creationId xmlns:a16="http://schemas.microsoft.com/office/drawing/2014/main" id="{8B669228-14D7-4B59-8E0A-9ADE3A35514C}"/>
              </a:ext>
            </a:extLst>
          </p:cNvPr>
          <p:cNvSpPr/>
          <p:nvPr/>
        </p:nvSpPr>
        <p:spPr>
          <a:xfrm>
            <a:off x="6026532" y="2815129"/>
            <a:ext cx="138935" cy="13893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A73748E-8AFD-4FCA-ACA9-D18F55AC44E0}"/>
              </a:ext>
            </a:extLst>
          </p:cNvPr>
          <p:cNvSpPr/>
          <p:nvPr/>
        </p:nvSpPr>
        <p:spPr>
          <a:xfrm>
            <a:off x="7107620" y="3890847"/>
            <a:ext cx="138935" cy="13893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DF6BD5A-B35B-4D65-A2B7-BB7759F235F5}"/>
              </a:ext>
            </a:extLst>
          </p:cNvPr>
          <p:cNvSpPr/>
          <p:nvPr/>
        </p:nvSpPr>
        <p:spPr>
          <a:xfrm>
            <a:off x="6028885" y="4977079"/>
            <a:ext cx="138935" cy="13893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AAF514A-47AB-4D28-B873-80CB6063A8F6}"/>
              </a:ext>
            </a:extLst>
          </p:cNvPr>
          <p:cNvSpPr/>
          <p:nvPr/>
        </p:nvSpPr>
        <p:spPr>
          <a:xfrm>
            <a:off x="4947798" y="3893471"/>
            <a:ext cx="138935" cy="13893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41773EE-A979-406B-AC5F-06A4CFF0E0B1}"/>
              </a:ext>
            </a:extLst>
          </p:cNvPr>
          <p:cNvSpPr/>
          <p:nvPr/>
        </p:nvSpPr>
        <p:spPr>
          <a:xfrm>
            <a:off x="6836157" y="3094292"/>
            <a:ext cx="138935" cy="13893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CFCFEA8-8E21-4726-B654-BF42CB1FD4EA}"/>
              </a:ext>
            </a:extLst>
          </p:cNvPr>
          <p:cNvSpPr/>
          <p:nvPr/>
        </p:nvSpPr>
        <p:spPr>
          <a:xfrm>
            <a:off x="6836157" y="4712450"/>
            <a:ext cx="138935" cy="13893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205EA27-5725-4C29-843A-CC432706F708}"/>
              </a:ext>
            </a:extLst>
          </p:cNvPr>
          <p:cNvSpPr/>
          <p:nvPr/>
        </p:nvSpPr>
        <p:spPr>
          <a:xfrm>
            <a:off x="5211554" y="4712450"/>
            <a:ext cx="138935" cy="13893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24F0AE0-F813-4DA8-8C7D-8AA959C54EEA}"/>
              </a:ext>
            </a:extLst>
          </p:cNvPr>
          <p:cNvSpPr/>
          <p:nvPr/>
        </p:nvSpPr>
        <p:spPr>
          <a:xfrm>
            <a:off x="5206791" y="3074737"/>
            <a:ext cx="138935" cy="13893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Picture 6" descr="C:\WINDOWS\Application Data\Microsoft\Media Catalog\Downloaded Clips\cl5d\j0234752.gif">
            <a:extLst>
              <a:ext uri="{FF2B5EF4-FFF2-40B4-BE49-F238E27FC236}">
                <a16:creationId xmlns:a16="http://schemas.microsoft.com/office/drawing/2014/main" id="{6F141E06-4230-4F79-8458-E46FFC6C38D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95334" y="1093099"/>
            <a:ext cx="2070892" cy="23359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9070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500"/>
                            </p:stCondLst>
                            <p:childTnLst>
                              <p:par>
                                <p:cTn id="8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0"/>
                            </p:stCondLst>
                            <p:childTnLst>
                              <p:par>
                                <p:cTn id="10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500"/>
                            </p:stCondLst>
                            <p:childTnLst>
                              <p:par>
                                <p:cTn id="12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6000"/>
                            </p:stCondLst>
                            <p:childTnLst>
                              <p:par>
                                <p:cTn id="13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6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7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9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1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3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6500"/>
                            </p:stCondLst>
                            <p:childTnLst>
                              <p:par>
                                <p:cTn id="15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500"/>
                            </p:stCondLst>
                            <p:childTnLst>
                              <p:par>
                                <p:cTn id="15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6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6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7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6500"/>
                            </p:stCondLst>
                            <p:childTnLst>
                              <p:par>
                                <p:cTn id="17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8500"/>
                            </p:stCondLst>
                            <p:childTnLst>
                              <p:par>
                                <p:cTn id="17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0500"/>
                            </p:stCondLst>
                            <p:childTnLst>
                              <p:par>
                                <p:cTn id="18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7D2F7F-5174-40EC-889F-5761FFB5B5A3}"/>
              </a:ext>
            </a:extLst>
          </p:cNvPr>
          <p:cNvSpPr/>
          <p:nvPr/>
        </p:nvSpPr>
        <p:spPr>
          <a:xfrm>
            <a:off x="8613067" y="0"/>
            <a:ext cx="3556275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t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3" name="Star: 32 Points 12">
            <a:extLst>
              <a:ext uri="{FF2B5EF4-FFF2-40B4-BE49-F238E27FC236}">
                <a16:creationId xmlns:a16="http://schemas.microsoft.com/office/drawing/2014/main" id="{3F0F0EFB-D005-4BB9-AC72-090DC754FF82}"/>
              </a:ext>
            </a:extLst>
          </p:cNvPr>
          <p:cNvSpPr/>
          <p:nvPr/>
        </p:nvSpPr>
        <p:spPr>
          <a:xfrm>
            <a:off x="8685637" y="49427"/>
            <a:ext cx="3410858" cy="3410858"/>
          </a:xfrm>
          <a:prstGeom prst="star32">
            <a:avLst>
              <a:gd name="adj" fmla="val 42325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640C71-A91A-4FFB-8AFF-FEAEBDD0BB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58" y="5820346"/>
            <a:ext cx="831612" cy="6041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A8057C-08CA-49FE-A9E1-866611164C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01" y="4690987"/>
            <a:ext cx="470927" cy="7390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B4AD92C-F3DC-4DD0-8A87-54BDA018C7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5558" y="3547680"/>
            <a:ext cx="831612" cy="83378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728B10A-6FE0-4703-B202-0398DF9A6C9E}"/>
              </a:ext>
            </a:extLst>
          </p:cNvPr>
          <p:cNvSpPr txBox="1"/>
          <p:nvPr/>
        </p:nvSpPr>
        <p:spPr>
          <a:xfrm>
            <a:off x="2083339" y="369771"/>
            <a:ext cx="4490332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12700">
              <a:bevelT w="12700" h="12700"/>
            </a:sp3d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মোঃ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মহসীন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তালুকদার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C940F1D-AB06-4AB7-ACDA-86DA709A6FFF}"/>
              </a:ext>
            </a:extLst>
          </p:cNvPr>
          <p:cNvSpPr txBox="1"/>
          <p:nvPr/>
        </p:nvSpPr>
        <p:spPr>
          <a:xfrm>
            <a:off x="2083339" y="1429034"/>
            <a:ext cx="2577950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12700">
              <a:bevelT w="12700" h="12700"/>
            </a:sp3d>
          </a:bodyPr>
          <a:lstStyle>
            <a:defPPr>
              <a:defRPr lang="en-US"/>
            </a:defPPr>
            <a:lvl1pPr marR="0" lvl="0" indent="0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1" i="0" u="none" strike="noStrike" cap="none" spc="0" normalizeH="0" baseline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প্রধান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শিক্ষক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D8420C5-C555-407F-BF54-D80608309690}"/>
              </a:ext>
            </a:extLst>
          </p:cNvPr>
          <p:cNvSpPr txBox="1"/>
          <p:nvPr/>
        </p:nvSpPr>
        <p:spPr>
          <a:xfrm>
            <a:off x="2083339" y="2488297"/>
            <a:ext cx="6529352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12700">
              <a:bevelT w="12700" h="12700"/>
            </a:sp3d>
          </a:bodyPr>
          <a:lstStyle>
            <a:defPPr>
              <a:defRPr lang="en-US"/>
            </a:defPPr>
            <a:lvl1pPr marR="0" lvl="0" indent="0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1" i="0" u="none" strike="noStrike" cap="none" spc="0" normalizeH="0" baseline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চরমেয়াশা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সরঃ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প্রাথমিক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বিদ্যালয়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A414686-BDE6-4CD6-9A7D-CEFFB0EE1307}"/>
              </a:ext>
            </a:extLst>
          </p:cNvPr>
          <p:cNvSpPr txBox="1"/>
          <p:nvPr/>
        </p:nvSpPr>
        <p:spPr>
          <a:xfrm>
            <a:off x="2083339" y="3547560"/>
            <a:ext cx="4132863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12700">
              <a:bevelT w="12700" h="12700"/>
            </a:sp3d>
          </a:bodyPr>
          <a:lstStyle>
            <a:defPPr>
              <a:defRPr lang="en-US"/>
            </a:defPPr>
            <a:lvl1pPr marR="0" lvl="0" indent="0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1" i="0" u="none" strike="noStrike" cap="none" spc="0" normalizeH="0" baseline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চাঁদপুর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সদর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চাঁদপুর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809C1C2-A2C0-41EC-90CC-48E1E1279D74}"/>
              </a:ext>
            </a:extLst>
          </p:cNvPr>
          <p:cNvSpPr txBox="1"/>
          <p:nvPr/>
        </p:nvSpPr>
        <p:spPr>
          <a:xfrm>
            <a:off x="2083339" y="4664879"/>
            <a:ext cx="3288080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12700">
              <a:bevelT w="12700" h="12700"/>
            </a:sp3d>
          </a:bodyPr>
          <a:lstStyle>
            <a:defPPr>
              <a:defRPr lang="en-US"/>
            </a:defPPr>
            <a:lvl1pPr marR="0" lvl="0" indent="0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1" i="0" u="none" strike="noStrike" cap="none" spc="0" normalizeH="0" baseline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01760901668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12D6381-00D3-4CE8-AB3E-FBF0DCB79BB3}"/>
              </a:ext>
            </a:extLst>
          </p:cNvPr>
          <p:cNvSpPr txBox="1"/>
          <p:nvPr/>
        </p:nvSpPr>
        <p:spPr>
          <a:xfrm>
            <a:off x="2083339" y="5724143"/>
            <a:ext cx="5458546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12700">
              <a:bevelT w="12700" h="12700"/>
            </a:sp3d>
          </a:bodyPr>
          <a:lstStyle>
            <a:defPPr>
              <a:defRPr lang="en-US"/>
            </a:defPPr>
            <a:lvl1pPr marR="0" lvl="0" indent="0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1" i="0" u="none" strike="noStrike" cap="none" spc="0" normalizeH="0" baseline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htmohsin@gmail.com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CDE13DD-FD9D-40E3-8F4D-96A68218C77F}"/>
              </a:ext>
            </a:extLst>
          </p:cNvPr>
          <p:cNvSpPr/>
          <p:nvPr/>
        </p:nvSpPr>
        <p:spPr>
          <a:xfrm>
            <a:off x="904469" y="419860"/>
            <a:ext cx="833791" cy="833791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1CEA2A8-AE5F-4977-88E3-2879BC2BF0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37" y="2420633"/>
            <a:ext cx="848454" cy="94631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AB5EC22-DB1A-4937-8858-935078942570}"/>
              </a:ext>
            </a:extLst>
          </p:cNvPr>
          <p:cNvSpPr txBox="1"/>
          <p:nvPr/>
        </p:nvSpPr>
        <p:spPr>
          <a:xfrm>
            <a:off x="8900369" y="236015"/>
            <a:ext cx="2910100" cy="2635488"/>
          </a:xfrm>
          <a:prstGeom prst="rect">
            <a:avLst/>
          </a:prstGeom>
          <a:noFill/>
        </p:spPr>
        <p:txBody>
          <a:bodyPr wrap="square" lIns="0" tIns="32400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শিক্ষক</a:t>
            </a:r>
            <a:endParaRPr kumimoji="0" lang="en-US" sz="7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পরিচিতি</a:t>
            </a:r>
            <a:endParaRPr kumimoji="0" lang="en-GB" sz="7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7617AAB-4194-4FCD-9B97-0B54C8CA6D9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68" y="1324555"/>
            <a:ext cx="989881" cy="98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74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1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1"/>
                            </p:stCondLst>
                            <p:childTnLst>
                              <p:par>
                                <p:cTn id="5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1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1"/>
                            </p:stCondLst>
                            <p:childTnLst>
                              <p:par>
                                <p:cTn id="7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502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2"/>
                            </p:stCondLst>
                            <p:childTnLst>
                              <p:par>
                                <p:cTn id="9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503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003"/>
                            </p:stCondLst>
                            <p:childTnLst>
                              <p:par>
                                <p:cTn id="11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6504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7004"/>
                            </p:stCondLst>
                            <p:childTnLst>
                              <p:par>
                                <p:cTn id="13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2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3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5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7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9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7505"/>
                            </p:stCondLst>
                            <p:childTnLst>
                              <p:par>
                                <p:cTn id="1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3" grpId="1" animBg="1"/>
      <p:bldP spid="15" grpId="0"/>
      <p:bldP spid="16" grpId="0"/>
      <p:bldP spid="17" grpId="0"/>
      <p:bldP spid="18" grpId="0"/>
      <p:bldP spid="19" grpId="0"/>
      <p:bldP spid="20" grpId="0"/>
      <p:bldP spid="2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282714"/>
            <a:ext cx="7924800" cy="830997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Times New Roman" pitchFamily="18" charset="0"/>
                <a:cs typeface="NikoshBAN" pitchFamily="2" charset="0"/>
              </a:rPr>
              <a:t>বৃত্ত দিয়ে </a:t>
            </a: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Times New Roman" pitchFamily="18" charset="0"/>
                <a:cs typeface="NikoshBAN" pitchFamily="2" charset="0"/>
              </a:rPr>
              <a:t>সুন্দর সুন্দর আলপনা আঁকা যায়।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itchFamily="2" charset="0"/>
              <a:ea typeface="Times New Roman" pitchFamily="18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48200" y="1295400"/>
            <a:ext cx="2590800" cy="25908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4648200" y="3886200"/>
            <a:ext cx="2590800" cy="25908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/>
          <p:cNvSpPr/>
          <p:nvPr/>
        </p:nvSpPr>
        <p:spPr>
          <a:xfrm rot="9000000">
            <a:off x="5295900" y="3712649"/>
            <a:ext cx="2590800" cy="25908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 rot="9000000">
            <a:off x="4000500" y="1468951"/>
            <a:ext cx="2590800" cy="25908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/>
          <p:cNvSpPr/>
          <p:nvPr/>
        </p:nvSpPr>
        <p:spPr>
          <a:xfrm rot="7200000">
            <a:off x="5770049" y="3238500"/>
            <a:ext cx="2590800" cy="25908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/>
          <p:cNvSpPr/>
          <p:nvPr/>
        </p:nvSpPr>
        <p:spPr>
          <a:xfrm rot="7200000">
            <a:off x="3526351" y="1943100"/>
            <a:ext cx="2590800" cy="25908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/>
          <p:cNvSpPr/>
          <p:nvPr/>
        </p:nvSpPr>
        <p:spPr>
          <a:xfrm rot="5400000">
            <a:off x="5943600" y="2590800"/>
            <a:ext cx="2590800" cy="25908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21"/>
          <p:cNvSpPr/>
          <p:nvPr/>
        </p:nvSpPr>
        <p:spPr>
          <a:xfrm rot="5400000">
            <a:off x="3352800" y="2590800"/>
            <a:ext cx="2590800" cy="25908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Oval 23"/>
          <p:cNvSpPr/>
          <p:nvPr/>
        </p:nvSpPr>
        <p:spPr>
          <a:xfrm rot="3600000">
            <a:off x="5770049" y="1943100"/>
            <a:ext cx="2590800" cy="25908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val 24"/>
          <p:cNvSpPr/>
          <p:nvPr/>
        </p:nvSpPr>
        <p:spPr>
          <a:xfrm rot="3600000">
            <a:off x="3526351" y="3238500"/>
            <a:ext cx="2590800" cy="25908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 26"/>
          <p:cNvSpPr/>
          <p:nvPr/>
        </p:nvSpPr>
        <p:spPr>
          <a:xfrm rot="1800000">
            <a:off x="5295900" y="1468951"/>
            <a:ext cx="2590800" cy="25908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Oval 27"/>
          <p:cNvSpPr/>
          <p:nvPr/>
        </p:nvSpPr>
        <p:spPr>
          <a:xfrm rot="1800000">
            <a:off x="4000500" y="3712649"/>
            <a:ext cx="2590800" cy="25908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465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0">
        <p:blinds dir="vert"/>
      </p:transition>
    </mc:Choice>
    <mc:Fallback xmlns="">
      <p:transition spd="slow" advTm="10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5" grpId="0" animBg="1"/>
      <p:bldP spid="16" grpId="0" animBg="1"/>
      <p:bldP spid="18" grpId="0" animBg="1"/>
      <p:bldP spid="19" grpId="0" animBg="1"/>
      <p:bldP spid="21" grpId="0" animBg="1"/>
      <p:bldP spid="22" grpId="0" animBg="1"/>
      <p:bldP spid="24" grpId="0" animBg="1"/>
      <p:bldP spid="25" grpId="0" animBg="1"/>
      <p:bldP spid="27" grpId="0" animBg="1"/>
      <p:bldP spid="2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352800" y="1295400"/>
            <a:ext cx="5181601" cy="5181601"/>
            <a:chOff x="3352800" y="1295400"/>
            <a:chExt cx="5181601" cy="5181601"/>
          </a:xfrm>
        </p:grpSpPr>
        <p:sp>
          <p:nvSpPr>
            <p:cNvPr id="96" name="Freeform 95"/>
            <p:cNvSpPr/>
            <p:nvPr/>
          </p:nvSpPr>
          <p:spPr>
            <a:xfrm>
              <a:off x="4822320" y="1469955"/>
              <a:ext cx="1121281" cy="646697"/>
            </a:xfrm>
            <a:custGeom>
              <a:avLst/>
              <a:gdLst>
                <a:gd name="connsiteX0" fmla="*/ 473849 w 1121281"/>
                <a:gd name="connsiteY0" fmla="*/ 0 h 646697"/>
                <a:gd name="connsiteX1" fmla="*/ 563735 w 1121281"/>
                <a:gd name="connsiteY1" fmla="*/ 2007 h 646697"/>
                <a:gd name="connsiteX2" fmla="*/ 1041701 w 1121281"/>
                <a:gd name="connsiteY2" fmla="*/ 130078 h 646697"/>
                <a:gd name="connsiteX3" fmla="*/ 1121281 w 1121281"/>
                <a:gd name="connsiteY3" fmla="*/ 173684 h 646697"/>
                <a:gd name="connsiteX4" fmla="*/ 1091265 w 1121281"/>
                <a:gd name="connsiteY4" fmla="*/ 190131 h 646697"/>
                <a:gd name="connsiteX5" fmla="*/ 647132 w 1121281"/>
                <a:gd name="connsiteY5" fmla="*/ 646697 h 646697"/>
                <a:gd name="connsiteX6" fmla="*/ 34218 w 1121281"/>
                <a:gd name="connsiteY6" fmla="*/ 473366 h 646697"/>
                <a:gd name="connsiteX7" fmla="*/ 0 w 1121281"/>
                <a:gd name="connsiteY7" fmla="*/ 474130 h 646697"/>
                <a:gd name="connsiteX8" fmla="*/ 47115 w 1121281"/>
                <a:gd name="connsiteY8" fmla="*/ 396575 h 646697"/>
                <a:gd name="connsiteX9" fmla="*/ 397010 w 1121281"/>
                <a:gd name="connsiteY9" fmla="*/ 46680 h 646697"/>
                <a:gd name="connsiteX10" fmla="*/ 473849 w 1121281"/>
                <a:gd name="connsiteY10" fmla="*/ 0 h 646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21281" h="646697">
                  <a:moveTo>
                    <a:pt x="473849" y="0"/>
                  </a:moveTo>
                  <a:lnTo>
                    <a:pt x="563735" y="2007"/>
                  </a:lnTo>
                  <a:cubicBezTo>
                    <a:pt x="729659" y="13733"/>
                    <a:pt x="892144" y="57271"/>
                    <a:pt x="1041701" y="130078"/>
                  </a:cubicBezTo>
                  <a:lnTo>
                    <a:pt x="1121281" y="173684"/>
                  </a:lnTo>
                  <a:lnTo>
                    <a:pt x="1091265" y="190131"/>
                  </a:lnTo>
                  <a:cubicBezTo>
                    <a:pt x="913140" y="299235"/>
                    <a:pt x="758918" y="453078"/>
                    <a:pt x="647132" y="646697"/>
                  </a:cubicBezTo>
                  <a:cubicBezTo>
                    <a:pt x="453513" y="534911"/>
                    <a:pt x="243032" y="478789"/>
                    <a:pt x="34218" y="473366"/>
                  </a:cubicBezTo>
                  <a:lnTo>
                    <a:pt x="0" y="474130"/>
                  </a:lnTo>
                  <a:lnTo>
                    <a:pt x="47115" y="396575"/>
                  </a:lnTo>
                  <a:cubicBezTo>
                    <a:pt x="140232" y="258744"/>
                    <a:pt x="259179" y="139797"/>
                    <a:pt x="397010" y="46680"/>
                  </a:cubicBezTo>
                  <a:lnTo>
                    <a:pt x="473849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 94"/>
            <p:cNvSpPr/>
            <p:nvPr/>
          </p:nvSpPr>
          <p:spPr>
            <a:xfrm>
              <a:off x="5943600" y="1469955"/>
              <a:ext cx="1121282" cy="646697"/>
            </a:xfrm>
            <a:custGeom>
              <a:avLst/>
              <a:gdLst>
                <a:gd name="connsiteX0" fmla="*/ 647433 w 1121282"/>
                <a:gd name="connsiteY0" fmla="*/ 0 h 646697"/>
                <a:gd name="connsiteX1" fmla="*/ 724271 w 1121282"/>
                <a:gd name="connsiteY1" fmla="*/ 46680 h 646697"/>
                <a:gd name="connsiteX2" fmla="*/ 1074166 w 1121282"/>
                <a:gd name="connsiteY2" fmla="*/ 396575 h 646697"/>
                <a:gd name="connsiteX3" fmla="*/ 1121282 w 1121282"/>
                <a:gd name="connsiteY3" fmla="*/ 474130 h 646697"/>
                <a:gd name="connsiteX4" fmla="*/ 1087063 w 1121282"/>
                <a:gd name="connsiteY4" fmla="*/ 473366 h 646697"/>
                <a:gd name="connsiteX5" fmla="*/ 592196 w 1121282"/>
                <a:gd name="connsiteY5" fmla="*/ 586265 h 646697"/>
                <a:gd name="connsiteX6" fmla="*/ 474150 w 1121282"/>
                <a:gd name="connsiteY6" fmla="*/ 646697 h 646697"/>
                <a:gd name="connsiteX7" fmla="*/ 402134 w 1121282"/>
                <a:gd name="connsiteY7" fmla="*/ 535338 h 646697"/>
                <a:gd name="connsiteX8" fmla="*/ 30016 w 1121282"/>
                <a:gd name="connsiteY8" fmla="*/ 190131 h 646697"/>
                <a:gd name="connsiteX9" fmla="*/ 0 w 1121282"/>
                <a:gd name="connsiteY9" fmla="*/ 173684 h 646697"/>
                <a:gd name="connsiteX10" fmla="*/ 79581 w 1121282"/>
                <a:gd name="connsiteY10" fmla="*/ 130078 h 646697"/>
                <a:gd name="connsiteX11" fmla="*/ 557547 w 1121282"/>
                <a:gd name="connsiteY11" fmla="*/ 2007 h 646697"/>
                <a:gd name="connsiteX12" fmla="*/ 647433 w 1121282"/>
                <a:gd name="connsiteY12" fmla="*/ 0 h 646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1282" h="646697">
                  <a:moveTo>
                    <a:pt x="647433" y="0"/>
                  </a:moveTo>
                  <a:lnTo>
                    <a:pt x="724271" y="46680"/>
                  </a:lnTo>
                  <a:cubicBezTo>
                    <a:pt x="862102" y="139797"/>
                    <a:pt x="981049" y="258744"/>
                    <a:pt x="1074166" y="396575"/>
                  </a:cubicBezTo>
                  <a:lnTo>
                    <a:pt x="1121282" y="474130"/>
                  </a:lnTo>
                  <a:lnTo>
                    <a:pt x="1087063" y="473366"/>
                  </a:lnTo>
                  <a:cubicBezTo>
                    <a:pt x="920013" y="477704"/>
                    <a:pt x="751894" y="514490"/>
                    <a:pt x="592196" y="586265"/>
                  </a:cubicBezTo>
                  <a:lnTo>
                    <a:pt x="474150" y="646697"/>
                  </a:lnTo>
                  <a:lnTo>
                    <a:pt x="402134" y="535338"/>
                  </a:lnTo>
                  <a:cubicBezTo>
                    <a:pt x="299720" y="393330"/>
                    <a:pt x="172518" y="277414"/>
                    <a:pt x="30016" y="190131"/>
                  </a:cubicBezTo>
                  <a:lnTo>
                    <a:pt x="0" y="173684"/>
                  </a:lnTo>
                  <a:lnTo>
                    <a:pt x="79581" y="130078"/>
                  </a:lnTo>
                  <a:cubicBezTo>
                    <a:pt x="229138" y="57271"/>
                    <a:pt x="391623" y="13733"/>
                    <a:pt x="557547" y="2007"/>
                  </a:cubicBezTo>
                  <a:lnTo>
                    <a:pt x="647433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 93"/>
            <p:cNvSpPr/>
            <p:nvPr/>
          </p:nvSpPr>
          <p:spPr>
            <a:xfrm>
              <a:off x="7064883" y="1944085"/>
              <a:ext cx="820835" cy="820835"/>
            </a:xfrm>
            <a:custGeom>
              <a:avLst/>
              <a:gdLst>
                <a:gd name="connsiteX0" fmla="*/ 0 w 820835"/>
                <a:gd name="connsiteY0" fmla="*/ 0 h 820835"/>
                <a:gd name="connsiteX1" fmla="*/ 90721 w 820835"/>
                <a:gd name="connsiteY1" fmla="*/ 2026 h 820835"/>
                <a:gd name="connsiteX2" fmla="*/ 568687 w 820835"/>
                <a:gd name="connsiteY2" fmla="*/ 130097 h 820835"/>
                <a:gd name="connsiteX3" fmla="*/ 647535 w 820835"/>
                <a:gd name="connsiteY3" fmla="*/ 173302 h 820835"/>
                <a:gd name="connsiteX4" fmla="*/ 690738 w 820835"/>
                <a:gd name="connsiteY4" fmla="*/ 252148 h 820835"/>
                <a:gd name="connsiteX5" fmla="*/ 818809 w 820835"/>
                <a:gd name="connsiteY5" fmla="*/ 730114 h 820835"/>
                <a:gd name="connsiteX6" fmla="*/ 820835 w 820835"/>
                <a:gd name="connsiteY6" fmla="*/ 820835 h 820835"/>
                <a:gd name="connsiteX7" fmla="*/ 791583 w 820835"/>
                <a:gd name="connsiteY7" fmla="*/ 803064 h 820835"/>
                <a:gd name="connsiteX8" fmla="*/ 174118 w 820835"/>
                <a:gd name="connsiteY8" fmla="*/ 646716 h 820835"/>
                <a:gd name="connsiteX9" fmla="*/ 17770 w 820835"/>
                <a:gd name="connsiteY9" fmla="*/ 29251 h 820835"/>
                <a:gd name="connsiteX10" fmla="*/ 0 w 820835"/>
                <a:gd name="connsiteY10" fmla="*/ 0 h 820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0835" h="820835">
                  <a:moveTo>
                    <a:pt x="0" y="0"/>
                  </a:moveTo>
                  <a:lnTo>
                    <a:pt x="90721" y="2026"/>
                  </a:lnTo>
                  <a:cubicBezTo>
                    <a:pt x="256645" y="13752"/>
                    <a:pt x="419130" y="57290"/>
                    <a:pt x="568687" y="130097"/>
                  </a:cubicBezTo>
                  <a:lnTo>
                    <a:pt x="647535" y="173302"/>
                  </a:lnTo>
                  <a:lnTo>
                    <a:pt x="690738" y="252148"/>
                  </a:lnTo>
                  <a:cubicBezTo>
                    <a:pt x="763546" y="401705"/>
                    <a:pt x="807083" y="564190"/>
                    <a:pt x="818809" y="730114"/>
                  </a:cubicBezTo>
                  <a:lnTo>
                    <a:pt x="820835" y="820835"/>
                  </a:lnTo>
                  <a:lnTo>
                    <a:pt x="791583" y="803064"/>
                  </a:lnTo>
                  <a:cubicBezTo>
                    <a:pt x="608033" y="703354"/>
                    <a:pt x="397690" y="646716"/>
                    <a:pt x="174118" y="646716"/>
                  </a:cubicBezTo>
                  <a:cubicBezTo>
                    <a:pt x="174118" y="423144"/>
                    <a:pt x="117481" y="212801"/>
                    <a:pt x="17770" y="29251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Freeform 92"/>
            <p:cNvSpPr/>
            <p:nvPr/>
          </p:nvSpPr>
          <p:spPr>
            <a:xfrm>
              <a:off x="4001485" y="1944084"/>
              <a:ext cx="820835" cy="820834"/>
            </a:xfrm>
            <a:custGeom>
              <a:avLst/>
              <a:gdLst>
                <a:gd name="connsiteX0" fmla="*/ 820835 w 820835"/>
                <a:gd name="connsiteY0" fmla="*/ 0 h 820834"/>
                <a:gd name="connsiteX1" fmla="*/ 803064 w 820835"/>
                <a:gd name="connsiteY1" fmla="*/ 29251 h 820834"/>
                <a:gd name="connsiteX2" fmla="*/ 646716 w 820835"/>
                <a:gd name="connsiteY2" fmla="*/ 646716 h 820834"/>
                <a:gd name="connsiteX3" fmla="*/ 29251 w 820835"/>
                <a:gd name="connsiteY3" fmla="*/ 803064 h 820834"/>
                <a:gd name="connsiteX4" fmla="*/ 0 w 820835"/>
                <a:gd name="connsiteY4" fmla="*/ 820834 h 820834"/>
                <a:gd name="connsiteX5" fmla="*/ 2026 w 820835"/>
                <a:gd name="connsiteY5" fmla="*/ 730114 h 820834"/>
                <a:gd name="connsiteX6" fmla="*/ 130097 w 820835"/>
                <a:gd name="connsiteY6" fmla="*/ 252148 h 820834"/>
                <a:gd name="connsiteX7" fmla="*/ 173301 w 820835"/>
                <a:gd name="connsiteY7" fmla="*/ 173301 h 820834"/>
                <a:gd name="connsiteX8" fmla="*/ 252148 w 820835"/>
                <a:gd name="connsiteY8" fmla="*/ 130097 h 820834"/>
                <a:gd name="connsiteX9" fmla="*/ 730114 w 820835"/>
                <a:gd name="connsiteY9" fmla="*/ 2026 h 820834"/>
                <a:gd name="connsiteX10" fmla="*/ 820835 w 820835"/>
                <a:gd name="connsiteY10" fmla="*/ 0 h 820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0835" h="820834">
                  <a:moveTo>
                    <a:pt x="820835" y="0"/>
                  </a:moveTo>
                  <a:lnTo>
                    <a:pt x="803064" y="29251"/>
                  </a:lnTo>
                  <a:cubicBezTo>
                    <a:pt x="703354" y="212801"/>
                    <a:pt x="646716" y="423144"/>
                    <a:pt x="646716" y="646716"/>
                  </a:cubicBezTo>
                  <a:cubicBezTo>
                    <a:pt x="423144" y="646716"/>
                    <a:pt x="212801" y="703354"/>
                    <a:pt x="29251" y="803064"/>
                  </a:cubicBezTo>
                  <a:lnTo>
                    <a:pt x="0" y="820834"/>
                  </a:lnTo>
                  <a:lnTo>
                    <a:pt x="2026" y="730114"/>
                  </a:lnTo>
                  <a:cubicBezTo>
                    <a:pt x="13752" y="564190"/>
                    <a:pt x="57289" y="401705"/>
                    <a:pt x="130097" y="252148"/>
                  </a:cubicBezTo>
                  <a:lnTo>
                    <a:pt x="173301" y="173301"/>
                  </a:lnTo>
                  <a:lnTo>
                    <a:pt x="252148" y="130097"/>
                  </a:lnTo>
                  <a:cubicBezTo>
                    <a:pt x="401705" y="57290"/>
                    <a:pt x="564189" y="13752"/>
                    <a:pt x="730114" y="2026"/>
                  </a:cubicBezTo>
                  <a:lnTo>
                    <a:pt x="820835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 91"/>
            <p:cNvSpPr/>
            <p:nvPr/>
          </p:nvSpPr>
          <p:spPr>
            <a:xfrm>
              <a:off x="5943601" y="2116651"/>
              <a:ext cx="647480" cy="1125280"/>
            </a:xfrm>
            <a:custGeom>
              <a:avLst/>
              <a:gdLst>
                <a:gd name="connsiteX0" fmla="*/ 474149 w 647480"/>
                <a:gd name="connsiteY0" fmla="*/ 0 h 1125280"/>
                <a:gd name="connsiteX1" fmla="*/ 474149 w 647480"/>
                <a:gd name="connsiteY1" fmla="*/ 0 h 1125280"/>
                <a:gd name="connsiteX2" fmla="*/ 647480 w 647480"/>
                <a:gd name="connsiteY2" fmla="*/ 612914 h 1125280"/>
                <a:gd name="connsiteX3" fmla="*/ 646663 w 647480"/>
                <a:gd name="connsiteY3" fmla="*/ 649495 h 1125280"/>
                <a:gd name="connsiteX4" fmla="*/ 571128 w 647480"/>
                <a:gd name="connsiteY4" fmla="*/ 695383 h 1125280"/>
                <a:gd name="connsiteX5" fmla="*/ 221233 w 647480"/>
                <a:gd name="connsiteY5" fmla="*/ 1045278 h 1125280"/>
                <a:gd name="connsiteX6" fmla="*/ 172631 w 647480"/>
                <a:gd name="connsiteY6" fmla="*/ 1125280 h 1125280"/>
                <a:gd name="connsiteX7" fmla="*/ 170541 w 647480"/>
                <a:gd name="connsiteY7" fmla="*/ 1031696 h 1125280"/>
                <a:gd name="connsiteX8" fmla="*/ 42470 w 647480"/>
                <a:gd name="connsiteY8" fmla="*/ 553730 h 1125280"/>
                <a:gd name="connsiteX9" fmla="*/ 0 w 647480"/>
                <a:gd name="connsiteY9" fmla="*/ 476221 h 1125280"/>
                <a:gd name="connsiteX10" fmla="*/ 17582 w 647480"/>
                <a:gd name="connsiteY10" fmla="*/ 444133 h 1125280"/>
                <a:gd name="connsiteX11" fmla="*/ 474148 w 647480"/>
                <a:gd name="connsiteY11" fmla="*/ 0 h 1125280"/>
                <a:gd name="connsiteX12" fmla="*/ 474149 w 647480"/>
                <a:gd name="connsiteY12" fmla="*/ 0 h 1125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7480" h="1125280">
                  <a:moveTo>
                    <a:pt x="474149" y="0"/>
                  </a:moveTo>
                  <a:lnTo>
                    <a:pt x="474149" y="0"/>
                  </a:lnTo>
                  <a:cubicBezTo>
                    <a:pt x="585935" y="193619"/>
                    <a:pt x="642057" y="404101"/>
                    <a:pt x="647480" y="612914"/>
                  </a:cubicBezTo>
                  <a:lnTo>
                    <a:pt x="646663" y="649495"/>
                  </a:lnTo>
                  <a:lnTo>
                    <a:pt x="571128" y="695383"/>
                  </a:lnTo>
                  <a:cubicBezTo>
                    <a:pt x="433297" y="788500"/>
                    <a:pt x="314350" y="907447"/>
                    <a:pt x="221233" y="1045278"/>
                  </a:cubicBezTo>
                  <a:lnTo>
                    <a:pt x="172631" y="1125280"/>
                  </a:lnTo>
                  <a:lnTo>
                    <a:pt x="170541" y="1031696"/>
                  </a:lnTo>
                  <a:cubicBezTo>
                    <a:pt x="158815" y="865772"/>
                    <a:pt x="115278" y="703287"/>
                    <a:pt x="42470" y="553730"/>
                  </a:cubicBezTo>
                  <a:lnTo>
                    <a:pt x="0" y="476221"/>
                  </a:lnTo>
                  <a:lnTo>
                    <a:pt x="17582" y="444133"/>
                  </a:lnTo>
                  <a:cubicBezTo>
                    <a:pt x="126686" y="266007"/>
                    <a:pt x="280529" y="111786"/>
                    <a:pt x="474148" y="0"/>
                  </a:cubicBezTo>
                  <a:lnTo>
                    <a:pt x="474149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 90"/>
            <p:cNvSpPr/>
            <p:nvPr/>
          </p:nvSpPr>
          <p:spPr>
            <a:xfrm>
              <a:off x="5296121" y="2116651"/>
              <a:ext cx="647481" cy="1125282"/>
            </a:xfrm>
            <a:custGeom>
              <a:avLst/>
              <a:gdLst>
                <a:gd name="connsiteX0" fmla="*/ 173331 w 647481"/>
                <a:gd name="connsiteY0" fmla="*/ 0 h 1125282"/>
                <a:gd name="connsiteX1" fmla="*/ 629898 w 647481"/>
                <a:gd name="connsiteY1" fmla="*/ 444133 h 1125282"/>
                <a:gd name="connsiteX2" fmla="*/ 647481 w 647481"/>
                <a:gd name="connsiteY2" fmla="*/ 476221 h 1125282"/>
                <a:gd name="connsiteX3" fmla="*/ 605010 w 647481"/>
                <a:gd name="connsiteY3" fmla="*/ 553730 h 1125282"/>
                <a:gd name="connsiteX4" fmla="*/ 476939 w 647481"/>
                <a:gd name="connsiteY4" fmla="*/ 1031696 h 1125282"/>
                <a:gd name="connsiteX5" fmla="*/ 474849 w 647481"/>
                <a:gd name="connsiteY5" fmla="*/ 1125282 h 1125282"/>
                <a:gd name="connsiteX6" fmla="*/ 426246 w 647481"/>
                <a:gd name="connsiteY6" fmla="*/ 1045278 h 1125282"/>
                <a:gd name="connsiteX7" fmla="*/ 76351 w 647481"/>
                <a:gd name="connsiteY7" fmla="*/ 695383 h 1125282"/>
                <a:gd name="connsiteX8" fmla="*/ 817 w 647481"/>
                <a:gd name="connsiteY8" fmla="*/ 649495 h 1125282"/>
                <a:gd name="connsiteX9" fmla="*/ 0 w 647481"/>
                <a:gd name="connsiteY9" fmla="*/ 612914 h 1125282"/>
                <a:gd name="connsiteX10" fmla="*/ 173331 w 647481"/>
                <a:gd name="connsiteY10" fmla="*/ 0 h 1125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47481" h="1125282">
                  <a:moveTo>
                    <a:pt x="173331" y="0"/>
                  </a:moveTo>
                  <a:cubicBezTo>
                    <a:pt x="366950" y="111786"/>
                    <a:pt x="520794" y="266007"/>
                    <a:pt x="629898" y="444133"/>
                  </a:cubicBezTo>
                  <a:lnTo>
                    <a:pt x="647481" y="476221"/>
                  </a:lnTo>
                  <a:lnTo>
                    <a:pt x="605010" y="553730"/>
                  </a:lnTo>
                  <a:cubicBezTo>
                    <a:pt x="532203" y="703287"/>
                    <a:pt x="488665" y="865772"/>
                    <a:pt x="476939" y="1031696"/>
                  </a:cubicBezTo>
                  <a:lnTo>
                    <a:pt x="474849" y="1125282"/>
                  </a:lnTo>
                  <a:lnTo>
                    <a:pt x="426246" y="1045278"/>
                  </a:lnTo>
                  <a:cubicBezTo>
                    <a:pt x="333129" y="907447"/>
                    <a:pt x="214182" y="788500"/>
                    <a:pt x="76351" y="695383"/>
                  </a:cubicBezTo>
                  <a:lnTo>
                    <a:pt x="817" y="649495"/>
                  </a:lnTo>
                  <a:lnTo>
                    <a:pt x="0" y="612914"/>
                  </a:lnTo>
                  <a:cubicBezTo>
                    <a:pt x="5423" y="404101"/>
                    <a:pt x="61545" y="193619"/>
                    <a:pt x="173331" y="0"/>
                  </a:cubicBezTo>
                  <a:close/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 89"/>
            <p:cNvSpPr/>
            <p:nvPr/>
          </p:nvSpPr>
          <p:spPr>
            <a:xfrm>
              <a:off x="4648200" y="2590800"/>
              <a:ext cx="823764" cy="823764"/>
            </a:xfrm>
            <a:custGeom>
              <a:avLst/>
              <a:gdLst>
                <a:gd name="connsiteX0" fmla="*/ 0 w 823764"/>
                <a:gd name="connsiteY0" fmla="*/ 0 h 823764"/>
                <a:gd name="connsiteX1" fmla="*/ 617465 w 823764"/>
                <a:gd name="connsiteY1" fmla="*/ 156348 h 823764"/>
                <a:gd name="connsiteX2" fmla="*/ 648737 w 823764"/>
                <a:gd name="connsiteY2" fmla="*/ 175346 h 823764"/>
                <a:gd name="connsiteX3" fmla="*/ 650710 w 823764"/>
                <a:gd name="connsiteY3" fmla="*/ 263705 h 823764"/>
                <a:gd name="connsiteX4" fmla="*/ 778781 w 823764"/>
                <a:gd name="connsiteY4" fmla="*/ 741671 h 823764"/>
                <a:gd name="connsiteX5" fmla="*/ 823764 w 823764"/>
                <a:gd name="connsiteY5" fmla="*/ 823764 h 823764"/>
                <a:gd name="connsiteX6" fmla="*/ 741671 w 823764"/>
                <a:gd name="connsiteY6" fmla="*/ 778781 h 823764"/>
                <a:gd name="connsiteX7" fmla="*/ 263705 w 823764"/>
                <a:gd name="connsiteY7" fmla="*/ 650710 h 823764"/>
                <a:gd name="connsiteX8" fmla="*/ 175346 w 823764"/>
                <a:gd name="connsiteY8" fmla="*/ 648737 h 823764"/>
                <a:gd name="connsiteX9" fmla="*/ 156348 w 823764"/>
                <a:gd name="connsiteY9" fmla="*/ 617465 h 823764"/>
                <a:gd name="connsiteX10" fmla="*/ 0 w 823764"/>
                <a:gd name="connsiteY10" fmla="*/ 0 h 823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3764" h="823764">
                  <a:moveTo>
                    <a:pt x="0" y="0"/>
                  </a:moveTo>
                  <a:cubicBezTo>
                    <a:pt x="223572" y="0"/>
                    <a:pt x="433915" y="56638"/>
                    <a:pt x="617465" y="156348"/>
                  </a:cubicBezTo>
                  <a:lnTo>
                    <a:pt x="648737" y="175346"/>
                  </a:lnTo>
                  <a:lnTo>
                    <a:pt x="650710" y="263705"/>
                  </a:lnTo>
                  <a:cubicBezTo>
                    <a:pt x="662436" y="429629"/>
                    <a:pt x="705974" y="592113"/>
                    <a:pt x="778781" y="741671"/>
                  </a:cubicBezTo>
                  <a:lnTo>
                    <a:pt x="823764" y="823764"/>
                  </a:lnTo>
                  <a:lnTo>
                    <a:pt x="741671" y="778781"/>
                  </a:lnTo>
                  <a:cubicBezTo>
                    <a:pt x="592114" y="705974"/>
                    <a:pt x="429629" y="662436"/>
                    <a:pt x="263705" y="650710"/>
                  </a:cubicBezTo>
                  <a:lnTo>
                    <a:pt x="175346" y="648737"/>
                  </a:lnTo>
                  <a:lnTo>
                    <a:pt x="156348" y="617465"/>
                  </a:lnTo>
                  <a:cubicBezTo>
                    <a:pt x="56638" y="433915"/>
                    <a:pt x="0" y="223572"/>
                    <a:pt x="0" y="0"/>
                  </a:cubicBezTo>
                  <a:close/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 88"/>
            <p:cNvSpPr/>
            <p:nvPr/>
          </p:nvSpPr>
          <p:spPr>
            <a:xfrm>
              <a:off x="6415238" y="2590801"/>
              <a:ext cx="823762" cy="823763"/>
            </a:xfrm>
            <a:custGeom>
              <a:avLst/>
              <a:gdLst>
                <a:gd name="connsiteX0" fmla="*/ 823762 w 823762"/>
                <a:gd name="connsiteY0" fmla="*/ 0 h 823763"/>
                <a:gd name="connsiteX1" fmla="*/ 667414 w 823762"/>
                <a:gd name="connsiteY1" fmla="*/ 617465 h 823763"/>
                <a:gd name="connsiteX2" fmla="*/ 648416 w 823762"/>
                <a:gd name="connsiteY2" fmla="*/ 648737 h 823763"/>
                <a:gd name="connsiteX3" fmla="*/ 560058 w 823762"/>
                <a:gd name="connsiteY3" fmla="*/ 650710 h 823763"/>
                <a:gd name="connsiteX4" fmla="*/ 82092 w 823762"/>
                <a:gd name="connsiteY4" fmla="*/ 778781 h 823763"/>
                <a:gd name="connsiteX5" fmla="*/ 0 w 823762"/>
                <a:gd name="connsiteY5" fmla="*/ 823763 h 823763"/>
                <a:gd name="connsiteX6" fmla="*/ 44982 w 823762"/>
                <a:gd name="connsiteY6" fmla="*/ 741671 h 823763"/>
                <a:gd name="connsiteX7" fmla="*/ 173053 w 823762"/>
                <a:gd name="connsiteY7" fmla="*/ 263705 h 823763"/>
                <a:gd name="connsiteX8" fmla="*/ 175026 w 823762"/>
                <a:gd name="connsiteY8" fmla="*/ 175346 h 823763"/>
                <a:gd name="connsiteX9" fmla="*/ 206297 w 823762"/>
                <a:gd name="connsiteY9" fmla="*/ 156348 h 823763"/>
                <a:gd name="connsiteX10" fmla="*/ 823762 w 823762"/>
                <a:gd name="connsiteY10" fmla="*/ 0 h 823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3762" h="823763">
                  <a:moveTo>
                    <a:pt x="823762" y="0"/>
                  </a:moveTo>
                  <a:cubicBezTo>
                    <a:pt x="823762" y="223572"/>
                    <a:pt x="767125" y="433915"/>
                    <a:pt x="667414" y="617465"/>
                  </a:cubicBezTo>
                  <a:lnTo>
                    <a:pt x="648416" y="648737"/>
                  </a:lnTo>
                  <a:lnTo>
                    <a:pt x="560058" y="650710"/>
                  </a:lnTo>
                  <a:cubicBezTo>
                    <a:pt x="394134" y="662436"/>
                    <a:pt x="231649" y="705974"/>
                    <a:pt x="82092" y="778781"/>
                  </a:cubicBezTo>
                  <a:lnTo>
                    <a:pt x="0" y="823763"/>
                  </a:lnTo>
                  <a:lnTo>
                    <a:pt x="44982" y="741671"/>
                  </a:lnTo>
                  <a:cubicBezTo>
                    <a:pt x="117790" y="592113"/>
                    <a:pt x="161327" y="429629"/>
                    <a:pt x="173053" y="263705"/>
                  </a:cubicBezTo>
                  <a:lnTo>
                    <a:pt x="175026" y="175346"/>
                  </a:lnTo>
                  <a:lnTo>
                    <a:pt x="206297" y="156348"/>
                  </a:lnTo>
                  <a:cubicBezTo>
                    <a:pt x="389847" y="56638"/>
                    <a:pt x="600190" y="0"/>
                    <a:pt x="823762" y="0"/>
                  </a:cubicBezTo>
                  <a:close/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 87"/>
            <p:cNvSpPr/>
            <p:nvPr/>
          </p:nvSpPr>
          <p:spPr>
            <a:xfrm>
              <a:off x="3527355" y="2764918"/>
              <a:ext cx="646697" cy="1121282"/>
            </a:xfrm>
            <a:custGeom>
              <a:avLst/>
              <a:gdLst>
                <a:gd name="connsiteX0" fmla="*/ 474130 w 646697"/>
                <a:gd name="connsiteY0" fmla="*/ 0 h 1121282"/>
                <a:gd name="connsiteX1" fmla="*/ 473366 w 646697"/>
                <a:gd name="connsiteY1" fmla="*/ 34219 h 1121282"/>
                <a:gd name="connsiteX2" fmla="*/ 646697 w 646697"/>
                <a:gd name="connsiteY2" fmla="*/ 647133 h 1121282"/>
                <a:gd name="connsiteX3" fmla="*/ 190131 w 646697"/>
                <a:gd name="connsiteY3" fmla="*/ 1091266 h 1121282"/>
                <a:gd name="connsiteX4" fmla="*/ 173684 w 646697"/>
                <a:gd name="connsiteY4" fmla="*/ 1121282 h 1121282"/>
                <a:gd name="connsiteX5" fmla="*/ 130078 w 646697"/>
                <a:gd name="connsiteY5" fmla="*/ 1041702 h 1121282"/>
                <a:gd name="connsiteX6" fmla="*/ 2007 w 646697"/>
                <a:gd name="connsiteY6" fmla="*/ 563736 h 1121282"/>
                <a:gd name="connsiteX7" fmla="*/ 0 w 646697"/>
                <a:gd name="connsiteY7" fmla="*/ 473849 h 1121282"/>
                <a:gd name="connsiteX8" fmla="*/ 46680 w 646697"/>
                <a:gd name="connsiteY8" fmla="*/ 397011 h 1121282"/>
                <a:gd name="connsiteX9" fmla="*/ 396575 w 646697"/>
                <a:gd name="connsiteY9" fmla="*/ 47116 h 1121282"/>
                <a:gd name="connsiteX10" fmla="*/ 474130 w 646697"/>
                <a:gd name="connsiteY10" fmla="*/ 0 h 1121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46697" h="1121282">
                  <a:moveTo>
                    <a:pt x="474130" y="0"/>
                  </a:moveTo>
                  <a:lnTo>
                    <a:pt x="473366" y="34219"/>
                  </a:lnTo>
                  <a:cubicBezTo>
                    <a:pt x="478789" y="243033"/>
                    <a:pt x="534911" y="453514"/>
                    <a:pt x="646697" y="647133"/>
                  </a:cubicBezTo>
                  <a:cubicBezTo>
                    <a:pt x="453078" y="758919"/>
                    <a:pt x="299234" y="913140"/>
                    <a:pt x="190131" y="1091266"/>
                  </a:cubicBezTo>
                  <a:lnTo>
                    <a:pt x="173684" y="1121282"/>
                  </a:lnTo>
                  <a:lnTo>
                    <a:pt x="130078" y="1041702"/>
                  </a:lnTo>
                  <a:cubicBezTo>
                    <a:pt x="57270" y="892145"/>
                    <a:pt x="13733" y="729660"/>
                    <a:pt x="2007" y="563736"/>
                  </a:cubicBezTo>
                  <a:lnTo>
                    <a:pt x="0" y="473849"/>
                  </a:lnTo>
                  <a:lnTo>
                    <a:pt x="46680" y="397011"/>
                  </a:lnTo>
                  <a:cubicBezTo>
                    <a:pt x="139797" y="259180"/>
                    <a:pt x="258744" y="140233"/>
                    <a:pt x="396575" y="47116"/>
                  </a:cubicBezTo>
                  <a:lnTo>
                    <a:pt x="474130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 86"/>
            <p:cNvSpPr/>
            <p:nvPr/>
          </p:nvSpPr>
          <p:spPr>
            <a:xfrm>
              <a:off x="7713151" y="2764920"/>
              <a:ext cx="646697" cy="1121281"/>
            </a:xfrm>
            <a:custGeom>
              <a:avLst/>
              <a:gdLst>
                <a:gd name="connsiteX0" fmla="*/ 172567 w 646697"/>
                <a:gd name="connsiteY0" fmla="*/ 0 h 1121281"/>
                <a:gd name="connsiteX1" fmla="*/ 250121 w 646697"/>
                <a:gd name="connsiteY1" fmla="*/ 47115 h 1121281"/>
                <a:gd name="connsiteX2" fmla="*/ 600016 w 646697"/>
                <a:gd name="connsiteY2" fmla="*/ 397010 h 1121281"/>
                <a:gd name="connsiteX3" fmla="*/ 646697 w 646697"/>
                <a:gd name="connsiteY3" fmla="*/ 473850 h 1121281"/>
                <a:gd name="connsiteX4" fmla="*/ 644690 w 646697"/>
                <a:gd name="connsiteY4" fmla="*/ 563735 h 1121281"/>
                <a:gd name="connsiteX5" fmla="*/ 516619 w 646697"/>
                <a:gd name="connsiteY5" fmla="*/ 1041701 h 1121281"/>
                <a:gd name="connsiteX6" fmla="*/ 473013 w 646697"/>
                <a:gd name="connsiteY6" fmla="*/ 1121281 h 1121281"/>
                <a:gd name="connsiteX7" fmla="*/ 456565 w 646697"/>
                <a:gd name="connsiteY7" fmla="*/ 1091265 h 1121281"/>
                <a:gd name="connsiteX8" fmla="*/ 111358 w 646697"/>
                <a:gd name="connsiteY8" fmla="*/ 719148 h 1121281"/>
                <a:gd name="connsiteX9" fmla="*/ 0 w 646697"/>
                <a:gd name="connsiteY9" fmla="*/ 647133 h 1121281"/>
                <a:gd name="connsiteX10" fmla="*/ 0 w 646697"/>
                <a:gd name="connsiteY10" fmla="*/ 647132 h 1121281"/>
                <a:gd name="connsiteX11" fmla="*/ 173331 w 646697"/>
                <a:gd name="connsiteY11" fmla="*/ 34218 h 1121281"/>
                <a:gd name="connsiteX12" fmla="*/ 172567 w 646697"/>
                <a:gd name="connsiteY12" fmla="*/ 0 h 1121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6697" h="1121281">
                  <a:moveTo>
                    <a:pt x="172567" y="0"/>
                  </a:moveTo>
                  <a:lnTo>
                    <a:pt x="250121" y="47115"/>
                  </a:lnTo>
                  <a:cubicBezTo>
                    <a:pt x="387952" y="140232"/>
                    <a:pt x="506899" y="259179"/>
                    <a:pt x="600016" y="397010"/>
                  </a:cubicBezTo>
                  <a:lnTo>
                    <a:pt x="646697" y="473850"/>
                  </a:lnTo>
                  <a:lnTo>
                    <a:pt x="644690" y="563735"/>
                  </a:lnTo>
                  <a:cubicBezTo>
                    <a:pt x="632964" y="729659"/>
                    <a:pt x="589426" y="892144"/>
                    <a:pt x="516619" y="1041701"/>
                  </a:cubicBezTo>
                  <a:lnTo>
                    <a:pt x="473013" y="1121281"/>
                  </a:lnTo>
                  <a:lnTo>
                    <a:pt x="456565" y="1091265"/>
                  </a:lnTo>
                  <a:cubicBezTo>
                    <a:pt x="369283" y="948765"/>
                    <a:pt x="253366" y="821563"/>
                    <a:pt x="111358" y="719148"/>
                  </a:cubicBezTo>
                  <a:lnTo>
                    <a:pt x="0" y="647133"/>
                  </a:lnTo>
                  <a:lnTo>
                    <a:pt x="0" y="647132"/>
                  </a:lnTo>
                  <a:cubicBezTo>
                    <a:pt x="111786" y="453513"/>
                    <a:pt x="167908" y="243032"/>
                    <a:pt x="173331" y="34218"/>
                  </a:cubicBezTo>
                  <a:lnTo>
                    <a:pt x="172567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 85"/>
            <p:cNvSpPr/>
            <p:nvPr/>
          </p:nvSpPr>
          <p:spPr>
            <a:xfrm>
              <a:off x="4174051" y="3238721"/>
              <a:ext cx="1125282" cy="647481"/>
            </a:xfrm>
            <a:custGeom>
              <a:avLst/>
              <a:gdLst>
                <a:gd name="connsiteX0" fmla="*/ 612914 w 1125282"/>
                <a:gd name="connsiteY0" fmla="*/ 0 h 647481"/>
                <a:gd name="connsiteX1" fmla="*/ 649495 w 1125282"/>
                <a:gd name="connsiteY1" fmla="*/ 817 h 647481"/>
                <a:gd name="connsiteX2" fmla="*/ 695383 w 1125282"/>
                <a:gd name="connsiteY2" fmla="*/ 76351 h 647481"/>
                <a:gd name="connsiteX3" fmla="*/ 1045278 w 1125282"/>
                <a:gd name="connsiteY3" fmla="*/ 426246 h 647481"/>
                <a:gd name="connsiteX4" fmla="*/ 1125282 w 1125282"/>
                <a:gd name="connsiteY4" fmla="*/ 474849 h 647481"/>
                <a:gd name="connsiteX5" fmla="*/ 1031696 w 1125282"/>
                <a:gd name="connsiteY5" fmla="*/ 476939 h 647481"/>
                <a:gd name="connsiteX6" fmla="*/ 553730 w 1125282"/>
                <a:gd name="connsiteY6" fmla="*/ 605010 h 647481"/>
                <a:gd name="connsiteX7" fmla="*/ 476221 w 1125282"/>
                <a:gd name="connsiteY7" fmla="*/ 647481 h 647481"/>
                <a:gd name="connsiteX8" fmla="*/ 444133 w 1125282"/>
                <a:gd name="connsiteY8" fmla="*/ 629898 h 647481"/>
                <a:gd name="connsiteX9" fmla="*/ 0 w 1125282"/>
                <a:gd name="connsiteY9" fmla="*/ 173331 h 647481"/>
                <a:gd name="connsiteX10" fmla="*/ 612914 w 1125282"/>
                <a:gd name="connsiteY10" fmla="*/ 0 h 647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25282" h="647481">
                  <a:moveTo>
                    <a:pt x="612914" y="0"/>
                  </a:moveTo>
                  <a:lnTo>
                    <a:pt x="649495" y="817"/>
                  </a:lnTo>
                  <a:lnTo>
                    <a:pt x="695383" y="76351"/>
                  </a:lnTo>
                  <a:cubicBezTo>
                    <a:pt x="788500" y="214182"/>
                    <a:pt x="907447" y="333129"/>
                    <a:pt x="1045278" y="426246"/>
                  </a:cubicBezTo>
                  <a:lnTo>
                    <a:pt x="1125282" y="474849"/>
                  </a:lnTo>
                  <a:lnTo>
                    <a:pt x="1031696" y="476939"/>
                  </a:lnTo>
                  <a:cubicBezTo>
                    <a:pt x="865772" y="488665"/>
                    <a:pt x="703287" y="532203"/>
                    <a:pt x="553730" y="605010"/>
                  </a:cubicBezTo>
                  <a:lnTo>
                    <a:pt x="476221" y="647481"/>
                  </a:lnTo>
                  <a:lnTo>
                    <a:pt x="444133" y="629898"/>
                  </a:lnTo>
                  <a:cubicBezTo>
                    <a:pt x="266007" y="520794"/>
                    <a:pt x="111786" y="366950"/>
                    <a:pt x="0" y="173331"/>
                  </a:cubicBezTo>
                  <a:cubicBezTo>
                    <a:pt x="193619" y="61545"/>
                    <a:pt x="404100" y="5423"/>
                    <a:pt x="612914" y="0"/>
                  </a:cubicBezTo>
                  <a:close/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 84"/>
            <p:cNvSpPr/>
            <p:nvPr/>
          </p:nvSpPr>
          <p:spPr>
            <a:xfrm>
              <a:off x="6587868" y="3238721"/>
              <a:ext cx="1125282" cy="647481"/>
            </a:xfrm>
            <a:custGeom>
              <a:avLst/>
              <a:gdLst>
                <a:gd name="connsiteX0" fmla="*/ 512367 w 1125282"/>
                <a:gd name="connsiteY0" fmla="*/ 0 h 647481"/>
                <a:gd name="connsiteX1" fmla="*/ 1125281 w 1125282"/>
                <a:gd name="connsiteY1" fmla="*/ 173331 h 647481"/>
                <a:gd name="connsiteX2" fmla="*/ 1125282 w 1125282"/>
                <a:gd name="connsiteY2" fmla="*/ 173332 h 647481"/>
                <a:gd name="connsiteX3" fmla="*/ 1053266 w 1125282"/>
                <a:gd name="connsiteY3" fmla="*/ 284690 h 647481"/>
                <a:gd name="connsiteX4" fmla="*/ 681148 w 1125282"/>
                <a:gd name="connsiteY4" fmla="*/ 629898 h 647481"/>
                <a:gd name="connsiteX5" fmla="*/ 649060 w 1125282"/>
                <a:gd name="connsiteY5" fmla="*/ 647481 h 647481"/>
                <a:gd name="connsiteX6" fmla="*/ 571552 w 1125282"/>
                <a:gd name="connsiteY6" fmla="*/ 605010 h 647481"/>
                <a:gd name="connsiteX7" fmla="*/ 93586 w 1125282"/>
                <a:gd name="connsiteY7" fmla="*/ 476939 h 647481"/>
                <a:gd name="connsiteX8" fmla="*/ 0 w 1125282"/>
                <a:gd name="connsiteY8" fmla="*/ 474849 h 647481"/>
                <a:gd name="connsiteX9" fmla="*/ 80003 w 1125282"/>
                <a:gd name="connsiteY9" fmla="*/ 426246 h 647481"/>
                <a:gd name="connsiteX10" fmla="*/ 429898 w 1125282"/>
                <a:gd name="connsiteY10" fmla="*/ 76351 h 647481"/>
                <a:gd name="connsiteX11" fmla="*/ 475786 w 1125282"/>
                <a:gd name="connsiteY11" fmla="*/ 817 h 647481"/>
                <a:gd name="connsiteX12" fmla="*/ 512367 w 1125282"/>
                <a:gd name="connsiteY12" fmla="*/ 0 h 647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5282" h="647481">
                  <a:moveTo>
                    <a:pt x="512367" y="0"/>
                  </a:moveTo>
                  <a:cubicBezTo>
                    <a:pt x="721181" y="5423"/>
                    <a:pt x="931662" y="61545"/>
                    <a:pt x="1125281" y="173331"/>
                  </a:cubicBezTo>
                  <a:lnTo>
                    <a:pt x="1125282" y="173332"/>
                  </a:lnTo>
                  <a:lnTo>
                    <a:pt x="1053266" y="284690"/>
                  </a:lnTo>
                  <a:cubicBezTo>
                    <a:pt x="950852" y="426698"/>
                    <a:pt x="823650" y="542615"/>
                    <a:pt x="681148" y="629898"/>
                  </a:cubicBezTo>
                  <a:lnTo>
                    <a:pt x="649060" y="647481"/>
                  </a:lnTo>
                  <a:lnTo>
                    <a:pt x="571552" y="605010"/>
                  </a:lnTo>
                  <a:cubicBezTo>
                    <a:pt x="421995" y="532203"/>
                    <a:pt x="259510" y="488665"/>
                    <a:pt x="93586" y="476939"/>
                  </a:cubicBezTo>
                  <a:lnTo>
                    <a:pt x="0" y="474849"/>
                  </a:lnTo>
                  <a:lnTo>
                    <a:pt x="80003" y="426246"/>
                  </a:lnTo>
                  <a:cubicBezTo>
                    <a:pt x="217834" y="333129"/>
                    <a:pt x="336781" y="214182"/>
                    <a:pt x="429898" y="76351"/>
                  </a:cubicBezTo>
                  <a:lnTo>
                    <a:pt x="475786" y="817"/>
                  </a:lnTo>
                  <a:lnTo>
                    <a:pt x="512367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 83"/>
            <p:cNvSpPr/>
            <p:nvPr/>
          </p:nvSpPr>
          <p:spPr>
            <a:xfrm>
              <a:off x="5943600" y="3241931"/>
              <a:ext cx="173332" cy="644268"/>
            </a:xfrm>
            <a:custGeom>
              <a:avLst/>
              <a:gdLst>
                <a:gd name="connsiteX0" fmla="*/ 172632 w 173332"/>
                <a:gd name="connsiteY0" fmla="*/ 0 h 644268"/>
                <a:gd name="connsiteX1" fmla="*/ 173332 w 173332"/>
                <a:gd name="connsiteY1" fmla="*/ 31355 h 644268"/>
                <a:gd name="connsiteX2" fmla="*/ 60433 w 173332"/>
                <a:gd name="connsiteY2" fmla="*/ 526222 h 644268"/>
                <a:gd name="connsiteX3" fmla="*/ 5 w 173332"/>
                <a:gd name="connsiteY3" fmla="*/ 644262 h 644268"/>
                <a:gd name="connsiteX4" fmla="*/ 1 w 173332"/>
                <a:gd name="connsiteY4" fmla="*/ 644268 h 644268"/>
                <a:gd name="connsiteX5" fmla="*/ 0 w 173332"/>
                <a:gd name="connsiteY5" fmla="*/ 644268 h 644268"/>
                <a:gd name="connsiteX6" fmla="*/ 6688 w 173332"/>
                <a:gd name="connsiteY6" fmla="*/ 511822 h 644268"/>
                <a:gd name="connsiteX7" fmla="*/ 156348 w 173332"/>
                <a:gd name="connsiteY7" fmla="*/ 26804 h 644268"/>
                <a:gd name="connsiteX8" fmla="*/ 172632 w 173332"/>
                <a:gd name="connsiteY8" fmla="*/ 0 h 644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332" h="644268">
                  <a:moveTo>
                    <a:pt x="172632" y="0"/>
                  </a:moveTo>
                  <a:lnTo>
                    <a:pt x="173332" y="31355"/>
                  </a:lnTo>
                  <a:cubicBezTo>
                    <a:pt x="168994" y="198406"/>
                    <a:pt x="132208" y="366525"/>
                    <a:pt x="60433" y="526222"/>
                  </a:cubicBezTo>
                  <a:lnTo>
                    <a:pt x="5" y="644262"/>
                  </a:lnTo>
                  <a:lnTo>
                    <a:pt x="1" y="644268"/>
                  </a:lnTo>
                  <a:lnTo>
                    <a:pt x="0" y="644268"/>
                  </a:lnTo>
                  <a:lnTo>
                    <a:pt x="6688" y="511822"/>
                  </a:lnTo>
                  <a:cubicBezTo>
                    <a:pt x="24378" y="337632"/>
                    <a:pt x="76580" y="173644"/>
                    <a:pt x="156348" y="26804"/>
                  </a:cubicBezTo>
                  <a:lnTo>
                    <a:pt x="172632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 82"/>
            <p:cNvSpPr/>
            <p:nvPr/>
          </p:nvSpPr>
          <p:spPr>
            <a:xfrm>
              <a:off x="5770270" y="3241934"/>
              <a:ext cx="173331" cy="644265"/>
            </a:xfrm>
            <a:custGeom>
              <a:avLst/>
              <a:gdLst>
                <a:gd name="connsiteX0" fmla="*/ 700 w 173331"/>
                <a:gd name="connsiteY0" fmla="*/ 0 h 644265"/>
                <a:gd name="connsiteX1" fmla="*/ 16983 w 173331"/>
                <a:gd name="connsiteY1" fmla="*/ 26802 h 644265"/>
                <a:gd name="connsiteX2" fmla="*/ 166643 w 173331"/>
                <a:gd name="connsiteY2" fmla="*/ 511820 h 644265"/>
                <a:gd name="connsiteX3" fmla="*/ 173331 w 173331"/>
                <a:gd name="connsiteY3" fmla="*/ 644265 h 644265"/>
                <a:gd name="connsiteX4" fmla="*/ 173327 w 173331"/>
                <a:gd name="connsiteY4" fmla="*/ 644260 h 644265"/>
                <a:gd name="connsiteX5" fmla="*/ 112899 w 173331"/>
                <a:gd name="connsiteY5" fmla="*/ 526220 h 644265"/>
                <a:gd name="connsiteX6" fmla="*/ 0 w 173331"/>
                <a:gd name="connsiteY6" fmla="*/ 31353 h 644265"/>
                <a:gd name="connsiteX7" fmla="*/ 700 w 173331"/>
                <a:gd name="connsiteY7" fmla="*/ 0 h 644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331" h="644265">
                  <a:moveTo>
                    <a:pt x="700" y="0"/>
                  </a:moveTo>
                  <a:lnTo>
                    <a:pt x="16983" y="26802"/>
                  </a:lnTo>
                  <a:cubicBezTo>
                    <a:pt x="96752" y="173642"/>
                    <a:pt x="148953" y="337630"/>
                    <a:pt x="166643" y="511820"/>
                  </a:cubicBezTo>
                  <a:lnTo>
                    <a:pt x="173331" y="644265"/>
                  </a:lnTo>
                  <a:lnTo>
                    <a:pt x="173327" y="644260"/>
                  </a:lnTo>
                  <a:lnTo>
                    <a:pt x="112899" y="526220"/>
                  </a:lnTo>
                  <a:cubicBezTo>
                    <a:pt x="41124" y="366523"/>
                    <a:pt x="4339" y="198404"/>
                    <a:pt x="0" y="31353"/>
                  </a:cubicBezTo>
                  <a:lnTo>
                    <a:pt x="700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 81"/>
            <p:cNvSpPr/>
            <p:nvPr/>
          </p:nvSpPr>
          <p:spPr>
            <a:xfrm>
              <a:off x="5943602" y="3414563"/>
              <a:ext cx="471636" cy="471636"/>
            </a:xfrm>
            <a:custGeom>
              <a:avLst/>
              <a:gdLst>
                <a:gd name="connsiteX0" fmla="*/ 471636 w 471636"/>
                <a:gd name="connsiteY0" fmla="*/ 0 h 471636"/>
                <a:gd name="connsiteX1" fmla="*/ 456565 w 471636"/>
                <a:gd name="connsiteY1" fmla="*/ 27504 h 471636"/>
                <a:gd name="connsiteX2" fmla="*/ 111357 w 471636"/>
                <a:gd name="connsiteY2" fmla="*/ 399621 h 471636"/>
                <a:gd name="connsiteX3" fmla="*/ 0 w 471636"/>
                <a:gd name="connsiteY3" fmla="*/ 471636 h 471636"/>
                <a:gd name="connsiteX4" fmla="*/ 3 w 471636"/>
                <a:gd name="connsiteY4" fmla="*/ 471630 h 471636"/>
                <a:gd name="connsiteX5" fmla="*/ 72014 w 471636"/>
                <a:gd name="connsiteY5" fmla="*/ 360278 h 471636"/>
                <a:gd name="connsiteX6" fmla="*/ 444131 w 471636"/>
                <a:gd name="connsiteY6" fmla="*/ 15071 h 471636"/>
                <a:gd name="connsiteX7" fmla="*/ 471636 w 471636"/>
                <a:gd name="connsiteY7" fmla="*/ 0 h 47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1636" h="471636">
                  <a:moveTo>
                    <a:pt x="471636" y="0"/>
                  </a:moveTo>
                  <a:lnTo>
                    <a:pt x="456565" y="27504"/>
                  </a:lnTo>
                  <a:cubicBezTo>
                    <a:pt x="369282" y="170005"/>
                    <a:pt x="253365" y="297206"/>
                    <a:pt x="111357" y="399621"/>
                  </a:cubicBezTo>
                  <a:lnTo>
                    <a:pt x="0" y="471636"/>
                  </a:lnTo>
                  <a:lnTo>
                    <a:pt x="3" y="471630"/>
                  </a:lnTo>
                  <a:lnTo>
                    <a:pt x="72014" y="360278"/>
                  </a:lnTo>
                  <a:cubicBezTo>
                    <a:pt x="174429" y="218270"/>
                    <a:pt x="301631" y="102354"/>
                    <a:pt x="444131" y="15071"/>
                  </a:cubicBezTo>
                  <a:lnTo>
                    <a:pt x="471636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 80"/>
            <p:cNvSpPr/>
            <p:nvPr/>
          </p:nvSpPr>
          <p:spPr>
            <a:xfrm>
              <a:off x="5471964" y="3414564"/>
              <a:ext cx="471636" cy="471636"/>
            </a:xfrm>
            <a:custGeom>
              <a:avLst/>
              <a:gdLst>
                <a:gd name="connsiteX0" fmla="*/ 0 w 471636"/>
                <a:gd name="connsiteY0" fmla="*/ 0 h 471636"/>
                <a:gd name="connsiteX1" fmla="*/ 27503 w 471636"/>
                <a:gd name="connsiteY1" fmla="*/ 15070 h 471636"/>
                <a:gd name="connsiteX2" fmla="*/ 399621 w 471636"/>
                <a:gd name="connsiteY2" fmla="*/ 360277 h 471636"/>
                <a:gd name="connsiteX3" fmla="*/ 471632 w 471636"/>
                <a:gd name="connsiteY3" fmla="*/ 471629 h 471636"/>
                <a:gd name="connsiteX4" fmla="*/ 471636 w 471636"/>
                <a:gd name="connsiteY4" fmla="*/ 471636 h 471636"/>
                <a:gd name="connsiteX5" fmla="*/ 15070 w 471636"/>
                <a:gd name="connsiteY5" fmla="*/ 27503 h 471636"/>
                <a:gd name="connsiteX6" fmla="*/ 0 w 471636"/>
                <a:gd name="connsiteY6" fmla="*/ 0 h 47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1636" h="471636">
                  <a:moveTo>
                    <a:pt x="0" y="0"/>
                  </a:moveTo>
                  <a:lnTo>
                    <a:pt x="27503" y="15070"/>
                  </a:lnTo>
                  <a:cubicBezTo>
                    <a:pt x="170005" y="102353"/>
                    <a:pt x="297207" y="218269"/>
                    <a:pt x="399621" y="360277"/>
                  </a:cubicBezTo>
                  <a:lnTo>
                    <a:pt x="471632" y="471629"/>
                  </a:lnTo>
                  <a:lnTo>
                    <a:pt x="471636" y="471636"/>
                  </a:lnTo>
                  <a:cubicBezTo>
                    <a:pt x="278017" y="359850"/>
                    <a:pt x="124174" y="205629"/>
                    <a:pt x="15070" y="27503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 79"/>
            <p:cNvSpPr/>
            <p:nvPr/>
          </p:nvSpPr>
          <p:spPr>
            <a:xfrm>
              <a:off x="5299334" y="3712870"/>
              <a:ext cx="644267" cy="173331"/>
            </a:xfrm>
            <a:custGeom>
              <a:avLst/>
              <a:gdLst>
                <a:gd name="connsiteX0" fmla="*/ 31353 w 644267"/>
                <a:gd name="connsiteY0" fmla="*/ 0 h 173331"/>
                <a:gd name="connsiteX1" fmla="*/ 644267 w 644267"/>
                <a:gd name="connsiteY1" fmla="*/ 173331 h 173331"/>
                <a:gd name="connsiteX2" fmla="*/ 26802 w 644267"/>
                <a:gd name="connsiteY2" fmla="*/ 16983 h 173331"/>
                <a:gd name="connsiteX3" fmla="*/ 0 w 644267"/>
                <a:gd name="connsiteY3" fmla="*/ 700 h 173331"/>
                <a:gd name="connsiteX4" fmla="*/ 31353 w 644267"/>
                <a:gd name="connsiteY4" fmla="*/ 0 h 173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267" h="173331">
                  <a:moveTo>
                    <a:pt x="31353" y="0"/>
                  </a:moveTo>
                  <a:cubicBezTo>
                    <a:pt x="240167" y="5423"/>
                    <a:pt x="450648" y="61545"/>
                    <a:pt x="644267" y="173331"/>
                  </a:cubicBezTo>
                  <a:cubicBezTo>
                    <a:pt x="420695" y="173331"/>
                    <a:pt x="210352" y="116693"/>
                    <a:pt x="26802" y="16983"/>
                  </a:cubicBezTo>
                  <a:lnTo>
                    <a:pt x="0" y="700"/>
                  </a:lnTo>
                  <a:lnTo>
                    <a:pt x="31353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 78"/>
            <p:cNvSpPr/>
            <p:nvPr/>
          </p:nvSpPr>
          <p:spPr>
            <a:xfrm>
              <a:off x="5943602" y="3712870"/>
              <a:ext cx="644267" cy="173331"/>
            </a:xfrm>
            <a:custGeom>
              <a:avLst/>
              <a:gdLst>
                <a:gd name="connsiteX0" fmla="*/ 612913 w 644267"/>
                <a:gd name="connsiteY0" fmla="*/ 0 h 173331"/>
                <a:gd name="connsiteX1" fmla="*/ 644267 w 644267"/>
                <a:gd name="connsiteY1" fmla="*/ 700 h 173331"/>
                <a:gd name="connsiteX2" fmla="*/ 617464 w 644267"/>
                <a:gd name="connsiteY2" fmla="*/ 16983 h 173331"/>
                <a:gd name="connsiteX3" fmla="*/ 132446 w 644267"/>
                <a:gd name="connsiteY3" fmla="*/ 166643 h 173331"/>
                <a:gd name="connsiteX4" fmla="*/ 0 w 644267"/>
                <a:gd name="connsiteY4" fmla="*/ 173331 h 173331"/>
                <a:gd name="connsiteX5" fmla="*/ 1 w 644267"/>
                <a:gd name="connsiteY5" fmla="*/ 173330 h 173331"/>
                <a:gd name="connsiteX6" fmla="*/ 118046 w 644267"/>
                <a:gd name="connsiteY6" fmla="*/ 112899 h 173331"/>
                <a:gd name="connsiteX7" fmla="*/ 612913 w 644267"/>
                <a:gd name="connsiteY7" fmla="*/ 0 h 173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4267" h="173331">
                  <a:moveTo>
                    <a:pt x="612913" y="0"/>
                  </a:moveTo>
                  <a:lnTo>
                    <a:pt x="644267" y="700"/>
                  </a:lnTo>
                  <a:lnTo>
                    <a:pt x="617464" y="16983"/>
                  </a:lnTo>
                  <a:cubicBezTo>
                    <a:pt x="470624" y="96751"/>
                    <a:pt x="306637" y="148953"/>
                    <a:pt x="132446" y="166643"/>
                  </a:cubicBezTo>
                  <a:lnTo>
                    <a:pt x="0" y="173331"/>
                  </a:lnTo>
                  <a:lnTo>
                    <a:pt x="1" y="173330"/>
                  </a:lnTo>
                  <a:lnTo>
                    <a:pt x="118046" y="112899"/>
                  </a:lnTo>
                  <a:cubicBezTo>
                    <a:pt x="277744" y="41124"/>
                    <a:pt x="445863" y="4339"/>
                    <a:pt x="612913" y="0"/>
                  </a:cubicBezTo>
                  <a:close/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 77"/>
            <p:cNvSpPr/>
            <p:nvPr/>
          </p:nvSpPr>
          <p:spPr>
            <a:xfrm>
              <a:off x="5471964" y="3886200"/>
              <a:ext cx="471637" cy="471638"/>
            </a:xfrm>
            <a:custGeom>
              <a:avLst/>
              <a:gdLst>
                <a:gd name="connsiteX0" fmla="*/ 471637 w 471637"/>
                <a:gd name="connsiteY0" fmla="*/ 0 h 471638"/>
                <a:gd name="connsiteX1" fmla="*/ 471633 w 471637"/>
                <a:gd name="connsiteY1" fmla="*/ 8 h 471638"/>
                <a:gd name="connsiteX2" fmla="*/ 399622 w 471637"/>
                <a:gd name="connsiteY2" fmla="*/ 111359 h 471638"/>
                <a:gd name="connsiteX3" fmla="*/ 27504 w 471637"/>
                <a:gd name="connsiteY3" fmla="*/ 456567 h 471638"/>
                <a:gd name="connsiteX4" fmla="*/ 0 w 471637"/>
                <a:gd name="connsiteY4" fmla="*/ 471638 h 471638"/>
                <a:gd name="connsiteX5" fmla="*/ 15071 w 471637"/>
                <a:gd name="connsiteY5" fmla="*/ 444133 h 471638"/>
                <a:gd name="connsiteX6" fmla="*/ 471637 w 471637"/>
                <a:gd name="connsiteY6" fmla="*/ 0 h 471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1637" h="471638">
                  <a:moveTo>
                    <a:pt x="471637" y="0"/>
                  </a:moveTo>
                  <a:lnTo>
                    <a:pt x="471633" y="8"/>
                  </a:lnTo>
                  <a:lnTo>
                    <a:pt x="399622" y="111359"/>
                  </a:lnTo>
                  <a:cubicBezTo>
                    <a:pt x="297208" y="253367"/>
                    <a:pt x="170006" y="369284"/>
                    <a:pt x="27504" y="456567"/>
                  </a:cubicBezTo>
                  <a:lnTo>
                    <a:pt x="0" y="471638"/>
                  </a:lnTo>
                  <a:lnTo>
                    <a:pt x="15071" y="444133"/>
                  </a:lnTo>
                  <a:cubicBezTo>
                    <a:pt x="124175" y="266007"/>
                    <a:pt x="278018" y="111786"/>
                    <a:pt x="471637" y="0"/>
                  </a:cubicBezTo>
                  <a:close/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 76"/>
            <p:cNvSpPr/>
            <p:nvPr/>
          </p:nvSpPr>
          <p:spPr>
            <a:xfrm>
              <a:off x="5299332" y="3886200"/>
              <a:ext cx="644269" cy="173332"/>
            </a:xfrm>
            <a:custGeom>
              <a:avLst/>
              <a:gdLst>
                <a:gd name="connsiteX0" fmla="*/ 644269 w 644269"/>
                <a:gd name="connsiteY0" fmla="*/ 0 h 173332"/>
                <a:gd name="connsiteX1" fmla="*/ 31355 w 644269"/>
                <a:gd name="connsiteY1" fmla="*/ 173332 h 173332"/>
                <a:gd name="connsiteX2" fmla="*/ 0 w 644269"/>
                <a:gd name="connsiteY2" fmla="*/ 172632 h 173332"/>
                <a:gd name="connsiteX3" fmla="*/ 26804 w 644269"/>
                <a:gd name="connsiteY3" fmla="*/ 156348 h 173332"/>
                <a:gd name="connsiteX4" fmla="*/ 644269 w 644269"/>
                <a:gd name="connsiteY4" fmla="*/ 0 h 173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269" h="173332">
                  <a:moveTo>
                    <a:pt x="644269" y="0"/>
                  </a:moveTo>
                  <a:cubicBezTo>
                    <a:pt x="450650" y="111786"/>
                    <a:pt x="240169" y="167909"/>
                    <a:pt x="31355" y="173332"/>
                  </a:cubicBezTo>
                  <a:lnTo>
                    <a:pt x="0" y="172632"/>
                  </a:lnTo>
                  <a:lnTo>
                    <a:pt x="26804" y="156348"/>
                  </a:lnTo>
                  <a:cubicBezTo>
                    <a:pt x="210354" y="56638"/>
                    <a:pt x="420697" y="0"/>
                    <a:pt x="644269" y="0"/>
                  </a:cubicBezTo>
                  <a:close/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 75"/>
            <p:cNvSpPr/>
            <p:nvPr/>
          </p:nvSpPr>
          <p:spPr>
            <a:xfrm>
              <a:off x="5943601" y="3886200"/>
              <a:ext cx="644268" cy="173332"/>
            </a:xfrm>
            <a:custGeom>
              <a:avLst/>
              <a:gdLst>
                <a:gd name="connsiteX0" fmla="*/ 0 w 644268"/>
                <a:gd name="connsiteY0" fmla="*/ 0 h 173332"/>
                <a:gd name="connsiteX1" fmla="*/ 132446 w 644268"/>
                <a:gd name="connsiteY1" fmla="*/ 6688 h 173332"/>
                <a:gd name="connsiteX2" fmla="*/ 617464 w 644268"/>
                <a:gd name="connsiteY2" fmla="*/ 156348 h 173332"/>
                <a:gd name="connsiteX3" fmla="*/ 644268 w 644268"/>
                <a:gd name="connsiteY3" fmla="*/ 172632 h 173332"/>
                <a:gd name="connsiteX4" fmla="*/ 612913 w 644268"/>
                <a:gd name="connsiteY4" fmla="*/ 173332 h 173332"/>
                <a:gd name="connsiteX5" fmla="*/ 118046 w 644268"/>
                <a:gd name="connsiteY5" fmla="*/ 60432 h 173332"/>
                <a:gd name="connsiteX6" fmla="*/ 1 w 644268"/>
                <a:gd name="connsiteY6" fmla="*/ 1 h 173332"/>
                <a:gd name="connsiteX7" fmla="*/ 0 w 644268"/>
                <a:gd name="connsiteY7" fmla="*/ 0 h 173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4268" h="173332">
                  <a:moveTo>
                    <a:pt x="0" y="0"/>
                  </a:moveTo>
                  <a:lnTo>
                    <a:pt x="132446" y="6688"/>
                  </a:lnTo>
                  <a:cubicBezTo>
                    <a:pt x="306637" y="24378"/>
                    <a:pt x="470624" y="76580"/>
                    <a:pt x="617464" y="156348"/>
                  </a:cubicBezTo>
                  <a:lnTo>
                    <a:pt x="644268" y="172632"/>
                  </a:lnTo>
                  <a:lnTo>
                    <a:pt x="612913" y="173332"/>
                  </a:lnTo>
                  <a:cubicBezTo>
                    <a:pt x="445863" y="168993"/>
                    <a:pt x="277744" y="132207"/>
                    <a:pt x="118046" y="60432"/>
                  </a:cubicBez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 74"/>
            <p:cNvSpPr/>
            <p:nvPr/>
          </p:nvSpPr>
          <p:spPr>
            <a:xfrm>
              <a:off x="3527354" y="3886200"/>
              <a:ext cx="646696" cy="1121282"/>
            </a:xfrm>
            <a:custGeom>
              <a:avLst/>
              <a:gdLst>
                <a:gd name="connsiteX0" fmla="*/ 173684 w 646696"/>
                <a:gd name="connsiteY0" fmla="*/ 0 h 1121282"/>
                <a:gd name="connsiteX1" fmla="*/ 190131 w 646696"/>
                <a:gd name="connsiteY1" fmla="*/ 30016 h 1121282"/>
                <a:gd name="connsiteX2" fmla="*/ 535338 w 646696"/>
                <a:gd name="connsiteY2" fmla="*/ 402134 h 1121282"/>
                <a:gd name="connsiteX3" fmla="*/ 646696 w 646696"/>
                <a:gd name="connsiteY3" fmla="*/ 474150 h 1121282"/>
                <a:gd name="connsiteX4" fmla="*/ 586265 w 646696"/>
                <a:gd name="connsiteY4" fmla="*/ 592196 h 1121282"/>
                <a:gd name="connsiteX5" fmla="*/ 473366 w 646696"/>
                <a:gd name="connsiteY5" fmla="*/ 1087063 h 1121282"/>
                <a:gd name="connsiteX6" fmla="*/ 474130 w 646696"/>
                <a:gd name="connsiteY6" fmla="*/ 1121282 h 1121282"/>
                <a:gd name="connsiteX7" fmla="*/ 396575 w 646696"/>
                <a:gd name="connsiteY7" fmla="*/ 1074166 h 1121282"/>
                <a:gd name="connsiteX8" fmla="*/ 46680 w 646696"/>
                <a:gd name="connsiteY8" fmla="*/ 724271 h 1121282"/>
                <a:gd name="connsiteX9" fmla="*/ 0 w 646696"/>
                <a:gd name="connsiteY9" fmla="*/ 647433 h 1121282"/>
                <a:gd name="connsiteX10" fmla="*/ 2007 w 646696"/>
                <a:gd name="connsiteY10" fmla="*/ 557547 h 1121282"/>
                <a:gd name="connsiteX11" fmla="*/ 130078 w 646696"/>
                <a:gd name="connsiteY11" fmla="*/ 79581 h 1121282"/>
                <a:gd name="connsiteX12" fmla="*/ 173684 w 646696"/>
                <a:gd name="connsiteY12" fmla="*/ 0 h 1121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6696" h="1121282">
                  <a:moveTo>
                    <a:pt x="173684" y="0"/>
                  </a:moveTo>
                  <a:lnTo>
                    <a:pt x="190131" y="30016"/>
                  </a:lnTo>
                  <a:cubicBezTo>
                    <a:pt x="277414" y="172517"/>
                    <a:pt x="393330" y="299719"/>
                    <a:pt x="535338" y="402134"/>
                  </a:cubicBezTo>
                  <a:lnTo>
                    <a:pt x="646696" y="474150"/>
                  </a:lnTo>
                  <a:lnTo>
                    <a:pt x="586265" y="592196"/>
                  </a:lnTo>
                  <a:cubicBezTo>
                    <a:pt x="514490" y="751894"/>
                    <a:pt x="477704" y="920013"/>
                    <a:pt x="473366" y="1087063"/>
                  </a:cubicBezTo>
                  <a:lnTo>
                    <a:pt x="474130" y="1121282"/>
                  </a:lnTo>
                  <a:lnTo>
                    <a:pt x="396575" y="1074166"/>
                  </a:lnTo>
                  <a:cubicBezTo>
                    <a:pt x="258744" y="981049"/>
                    <a:pt x="139797" y="862102"/>
                    <a:pt x="46680" y="724271"/>
                  </a:cubicBezTo>
                  <a:lnTo>
                    <a:pt x="0" y="647433"/>
                  </a:lnTo>
                  <a:lnTo>
                    <a:pt x="2007" y="557547"/>
                  </a:lnTo>
                  <a:cubicBezTo>
                    <a:pt x="13733" y="391623"/>
                    <a:pt x="57270" y="229138"/>
                    <a:pt x="130078" y="79581"/>
                  </a:cubicBezTo>
                  <a:lnTo>
                    <a:pt x="173684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>
              <a:off x="7713151" y="3886201"/>
              <a:ext cx="646697" cy="1121281"/>
            </a:xfrm>
            <a:custGeom>
              <a:avLst/>
              <a:gdLst>
                <a:gd name="connsiteX0" fmla="*/ 473013 w 646697"/>
                <a:gd name="connsiteY0" fmla="*/ 0 h 1121281"/>
                <a:gd name="connsiteX1" fmla="*/ 516619 w 646697"/>
                <a:gd name="connsiteY1" fmla="*/ 79581 h 1121281"/>
                <a:gd name="connsiteX2" fmla="*/ 644690 w 646697"/>
                <a:gd name="connsiteY2" fmla="*/ 557547 h 1121281"/>
                <a:gd name="connsiteX3" fmla="*/ 646697 w 646697"/>
                <a:gd name="connsiteY3" fmla="*/ 647431 h 1121281"/>
                <a:gd name="connsiteX4" fmla="*/ 600016 w 646697"/>
                <a:gd name="connsiteY4" fmla="*/ 724271 h 1121281"/>
                <a:gd name="connsiteX5" fmla="*/ 250121 w 646697"/>
                <a:gd name="connsiteY5" fmla="*/ 1074166 h 1121281"/>
                <a:gd name="connsiteX6" fmla="*/ 172567 w 646697"/>
                <a:gd name="connsiteY6" fmla="*/ 1121281 h 1121281"/>
                <a:gd name="connsiteX7" fmla="*/ 173331 w 646697"/>
                <a:gd name="connsiteY7" fmla="*/ 1087063 h 1121281"/>
                <a:gd name="connsiteX8" fmla="*/ 60432 w 646697"/>
                <a:gd name="connsiteY8" fmla="*/ 592196 h 1121281"/>
                <a:gd name="connsiteX9" fmla="*/ 0 w 646697"/>
                <a:gd name="connsiteY9" fmla="*/ 474150 h 1121281"/>
                <a:gd name="connsiteX10" fmla="*/ 111358 w 646697"/>
                <a:gd name="connsiteY10" fmla="*/ 402134 h 1121281"/>
                <a:gd name="connsiteX11" fmla="*/ 456565 w 646697"/>
                <a:gd name="connsiteY11" fmla="*/ 30016 h 1121281"/>
                <a:gd name="connsiteX12" fmla="*/ 473013 w 646697"/>
                <a:gd name="connsiteY12" fmla="*/ 0 h 1121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6697" h="1121281">
                  <a:moveTo>
                    <a:pt x="473013" y="0"/>
                  </a:moveTo>
                  <a:lnTo>
                    <a:pt x="516619" y="79581"/>
                  </a:lnTo>
                  <a:cubicBezTo>
                    <a:pt x="589426" y="229138"/>
                    <a:pt x="632964" y="391623"/>
                    <a:pt x="644690" y="557547"/>
                  </a:cubicBezTo>
                  <a:lnTo>
                    <a:pt x="646697" y="647431"/>
                  </a:lnTo>
                  <a:lnTo>
                    <a:pt x="600016" y="724271"/>
                  </a:lnTo>
                  <a:cubicBezTo>
                    <a:pt x="506899" y="862102"/>
                    <a:pt x="387952" y="981049"/>
                    <a:pt x="250121" y="1074166"/>
                  </a:cubicBezTo>
                  <a:lnTo>
                    <a:pt x="172567" y="1121281"/>
                  </a:lnTo>
                  <a:lnTo>
                    <a:pt x="173331" y="1087063"/>
                  </a:lnTo>
                  <a:cubicBezTo>
                    <a:pt x="168993" y="920013"/>
                    <a:pt x="132207" y="751894"/>
                    <a:pt x="60432" y="592196"/>
                  </a:cubicBezTo>
                  <a:lnTo>
                    <a:pt x="0" y="474150"/>
                  </a:lnTo>
                  <a:lnTo>
                    <a:pt x="111358" y="402134"/>
                  </a:lnTo>
                  <a:cubicBezTo>
                    <a:pt x="253366" y="299719"/>
                    <a:pt x="369283" y="172517"/>
                    <a:pt x="456565" y="30016"/>
                  </a:cubicBezTo>
                  <a:lnTo>
                    <a:pt x="473013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>
              <a:off x="4174051" y="3886201"/>
              <a:ext cx="1125281" cy="647480"/>
            </a:xfrm>
            <a:custGeom>
              <a:avLst/>
              <a:gdLst>
                <a:gd name="connsiteX0" fmla="*/ 476222 w 1125281"/>
                <a:gd name="connsiteY0" fmla="*/ 0 h 647480"/>
                <a:gd name="connsiteX1" fmla="*/ 553731 w 1125281"/>
                <a:gd name="connsiteY1" fmla="*/ 42470 h 647480"/>
                <a:gd name="connsiteX2" fmla="*/ 1031697 w 1125281"/>
                <a:gd name="connsiteY2" fmla="*/ 170541 h 647480"/>
                <a:gd name="connsiteX3" fmla="*/ 1125281 w 1125281"/>
                <a:gd name="connsiteY3" fmla="*/ 172631 h 647480"/>
                <a:gd name="connsiteX4" fmla="*/ 1045279 w 1125281"/>
                <a:gd name="connsiteY4" fmla="*/ 221233 h 647480"/>
                <a:gd name="connsiteX5" fmla="*/ 695384 w 1125281"/>
                <a:gd name="connsiteY5" fmla="*/ 571128 h 647480"/>
                <a:gd name="connsiteX6" fmla="*/ 649496 w 1125281"/>
                <a:gd name="connsiteY6" fmla="*/ 646663 h 647480"/>
                <a:gd name="connsiteX7" fmla="*/ 612915 w 1125281"/>
                <a:gd name="connsiteY7" fmla="*/ 647480 h 647480"/>
                <a:gd name="connsiteX8" fmla="*/ 1 w 1125281"/>
                <a:gd name="connsiteY8" fmla="*/ 474149 h 647480"/>
                <a:gd name="connsiteX9" fmla="*/ 0 w 1125281"/>
                <a:gd name="connsiteY9" fmla="*/ 474149 h 647480"/>
                <a:gd name="connsiteX10" fmla="*/ 1 w 1125281"/>
                <a:gd name="connsiteY10" fmla="*/ 474148 h 647480"/>
                <a:gd name="connsiteX11" fmla="*/ 444134 w 1125281"/>
                <a:gd name="connsiteY11" fmla="*/ 17582 h 647480"/>
                <a:gd name="connsiteX12" fmla="*/ 476222 w 1125281"/>
                <a:gd name="connsiteY12" fmla="*/ 0 h 647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5281" h="647480">
                  <a:moveTo>
                    <a:pt x="476222" y="0"/>
                  </a:moveTo>
                  <a:lnTo>
                    <a:pt x="553731" y="42470"/>
                  </a:lnTo>
                  <a:cubicBezTo>
                    <a:pt x="703288" y="115277"/>
                    <a:pt x="865773" y="158815"/>
                    <a:pt x="1031697" y="170541"/>
                  </a:cubicBezTo>
                  <a:lnTo>
                    <a:pt x="1125281" y="172631"/>
                  </a:lnTo>
                  <a:lnTo>
                    <a:pt x="1045279" y="221233"/>
                  </a:lnTo>
                  <a:cubicBezTo>
                    <a:pt x="907448" y="314350"/>
                    <a:pt x="788501" y="433297"/>
                    <a:pt x="695384" y="571128"/>
                  </a:cubicBezTo>
                  <a:lnTo>
                    <a:pt x="649496" y="646663"/>
                  </a:lnTo>
                  <a:lnTo>
                    <a:pt x="612915" y="647480"/>
                  </a:lnTo>
                  <a:cubicBezTo>
                    <a:pt x="404101" y="642057"/>
                    <a:pt x="193620" y="585935"/>
                    <a:pt x="1" y="474149"/>
                  </a:cubicBezTo>
                  <a:lnTo>
                    <a:pt x="0" y="474149"/>
                  </a:lnTo>
                  <a:lnTo>
                    <a:pt x="1" y="474148"/>
                  </a:lnTo>
                  <a:cubicBezTo>
                    <a:pt x="111787" y="280529"/>
                    <a:pt x="266008" y="126686"/>
                    <a:pt x="444134" y="17582"/>
                  </a:cubicBezTo>
                  <a:lnTo>
                    <a:pt x="476222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 71"/>
            <p:cNvSpPr/>
            <p:nvPr/>
          </p:nvSpPr>
          <p:spPr>
            <a:xfrm>
              <a:off x="6587870" y="3886201"/>
              <a:ext cx="1125281" cy="647480"/>
            </a:xfrm>
            <a:custGeom>
              <a:avLst/>
              <a:gdLst>
                <a:gd name="connsiteX0" fmla="*/ 649059 w 1125281"/>
                <a:gd name="connsiteY0" fmla="*/ 0 h 647480"/>
                <a:gd name="connsiteX1" fmla="*/ 681147 w 1125281"/>
                <a:gd name="connsiteY1" fmla="*/ 17582 h 647480"/>
                <a:gd name="connsiteX2" fmla="*/ 1125281 w 1125281"/>
                <a:gd name="connsiteY2" fmla="*/ 474148 h 647480"/>
                <a:gd name="connsiteX3" fmla="*/ 1125281 w 1125281"/>
                <a:gd name="connsiteY3" fmla="*/ 474149 h 647480"/>
                <a:gd name="connsiteX4" fmla="*/ 1125280 w 1125281"/>
                <a:gd name="connsiteY4" fmla="*/ 474149 h 647480"/>
                <a:gd name="connsiteX5" fmla="*/ 512366 w 1125281"/>
                <a:gd name="connsiteY5" fmla="*/ 647480 h 647480"/>
                <a:gd name="connsiteX6" fmla="*/ 475786 w 1125281"/>
                <a:gd name="connsiteY6" fmla="*/ 646663 h 647480"/>
                <a:gd name="connsiteX7" fmla="*/ 429897 w 1125281"/>
                <a:gd name="connsiteY7" fmla="*/ 571128 h 647480"/>
                <a:gd name="connsiteX8" fmla="*/ 80002 w 1125281"/>
                <a:gd name="connsiteY8" fmla="*/ 221233 h 647480"/>
                <a:gd name="connsiteX9" fmla="*/ 0 w 1125281"/>
                <a:gd name="connsiteY9" fmla="*/ 172631 h 647480"/>
                <a:gd name="connsiteX10" fmla="*/ 93585 w 1125281"/>
                <a:gd name="connsiteY10" fmla="*/ 170541 h 647480"/>
                <a:gd name="connsiteX11" fmla="*/ 571551 w 1125281"/>
                <a:gd name="connsiteY11" fmla="*/ 42470 h 647480"/>
                <a:gd name="connsiteX12" fmla="*/ 649059 w 1125281"/>
                <a:gd name="connsiteY12" fmla="*/ 0 h 647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5281" h="647480">
                  <a:moveTo>
                    <a:pt x="649059" y="0"/>
                  </a:moveTo>
                  <a:lnTo>
                    <a:pt x="681147" y="17582"/>
                  </a:lnTo>
                  <a:cubicBezTo>
                    <a:pt x="859274" y="126686"/>
                    <a:pt x="1013495" y="280529"/>
                    <a:pt x="1125281" y="474148"/>
                  </a:cubicBezTo>
                  <a:lnTo>
                    <a:pt x="1125281" y="474149"/>
                  </a:lnTo>
                  <a:lnTo>
                    <a:pt x="1125280" y="474149"/>
                  </a:lnTo>
                  <a:cubicBezTo>
                    <a:pt x="931661" y="585935"/>
                    <a:pt x="721180" y="642057"/>
                    <a:pt x="512366" y="647480"/>
                  </a:cubicBezTo>
                  <a:lnTo>
                    <a:pt x="475786" y="646663"/>
                  </a:lnTo>
                  <a:lnTo>
                    <a:pt x="429897" y="571128"/>
                  </a:lnTo>
                  <a:cubicBezTo>
                    <a:pt x="336780" y="433297"/>
                    <a:pt x="217833" y="314350"/>
                    <a:pt x="80002" y="221233"/>
                  </a:cubicBezTo>
                  <a:lnTo>
                    <a:pt x="0" y="172631"/>
                  </a:lnTo>
                  <a:lnTo>
                    <a:pt x="93585" y="170541"/>
                  </a:lnTo>
                  <a:cubicBezTo>
                    <a:pt x="259509" y="158815"/>
                    <a:pt x="421994" y="115277"/>
                    <a:pt x="571551" y="42470"/>
                  </a:cubicBezTo>
                  <a:lnTo>
                    <a:pt x="649059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>
              <a:off x="5943600" y="3886201"/>
              <a:ext cx="173332" cy="644268"/>
            </a:xfrm>
            <a:custGeom>
              <a:avLst/>
              <a:gdLst>
                <a:gd name="connsiteX0" fmla="*/ 1 w 173332"/>
                <a:gd name="connsiteY0" fmla="*/ 0 h 644268"/>
                <a:gd name="connsiteX1" fmla="*/ 5 w 173332"/>
                <a:gd name="connsiteY1" fmla="*/ 7 h 644268"/>
                <a:gd name="connsiteX2" fmla="*/ 60433 w 173332"/>
                <a:gd name="connsiteY2" fmla="*/ 118046 h 644268"/>
                <a:gd name="connsiteX3" fmla="*/ 173332 w 173332"/>
                <a:gd name="connsiteY3" fmla="*/ 612913 h 644268"/>
                <a:gd name="connsiteX4" fmla="*/ 172632 w 173332"/>
                <a:gd name="connsiteY4" fmla="*/ 644268 h 644268"/>
                <a:gd name="connsiteX5" fmla="*/ 156348 w 173332"/>
                <a:gd name="connsiteY5" fmla="*/ 617464 h 644268"/>
                <a:gd name="connsiteX6" fmla="*/ 6688 w 173332"/>
                <a:gd name="connsiteY6" fmla="*/ 132446 h 644268"/>
                <a:gd name="connsiteX7" fmla="*/ 0 w 173332"/>
                <a:gd name="connsiteY7" fmla="*/ 1 h 644268"/>
                <a:gd name="connsiteX8" fmla="*/ 1 w 173332"/>
                <a:gd name="connsiteY8" fmla="*/ 0 h 644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332" h="644268">
                  <a:moveTo>
                    <a:pt x="1" y="0"/>
                  </a:moveTo>
                  <a:lnTo>
                    <a:pt x="5" y="7"/>
                  </a:lnTo>
                  <a:lnTo>
                    <a:pt x="60433" y="118046"/>
                  </a:lnTo>
                  <a:cubicBezTo>
                    <a:pt x="132208" y="277744"/>
                    <a:pt x="168994" y="445863"/>
                    <a:pt x="173332" y="612913"/>
                  </a:cubicBezTo>
                  <a:lnTo>
                    <a:pt x="172632" y="644268"/>
                  </a:lnTo>
                  <a:lnTo>
                    <a:pt x="156348" y="617464"/>
                  </a:lnTo>
                  <a:cubicBezTo>
                    <a:pt x="76580" y="470624"/>
                    <a:pt x="24378" y="306637"/>
                    <a:pt x="6688" y="132446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>
              <a:off x="5943603" y="3886201"/>
              <a:ext cx="471637" cy="471638"/>
            </a:xfrm>
            <a:custGeom>
              <a:avLst/>
              <a:gdLst>
                <a:gd name="connsiteX0" fmla="*/ 0 w 471637"/>
                <a:gd name="connsiteY0" fmla="*/ 0 h 471638"/>
                <a:gd name="connsiteX1" fmla="*/ 111357 w 471637"/>
                <a:gd name="connsiteY1" fmla="*/ 72015 h 471638"/>
                <a:gd name="connsiteX2" fmla="*/ 456565 w 471637"/>
                <a:gd name="connsiteY2" fmla="*/ 444132 h 471638"/>
                <a:gd name="connsiteX3" fmla="*/ 471637 w 471637"/>
                <a:gd name="connsiteY3" fmla="*/ 471638 h 471638"/>
                <a:gd name="connsiteX4" fmla="*/ 444131 w 471637"/>
                <a:gd name="connsiteY4" fmla="*/ 456566 h 471638"/>
                <a:gd name="connsiteX5" fmla="*/ 72014 w 471637"/>
                <a:gd name="connsiteY5" fmla="*/ 111358 h 471638"/>
                <a:gd name="connsiteX6" fmla="*/ 3 w 471637"/>
                <a:gd name="connsiteY6" fmla="*/ 7 h 471638"/>
                <a:gd name="connsiteX7" fmla="*/ 0 w 471637"/>
                <a:gd name="connsiteY7" fmla="*/ 0 h 471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1637" h="471638">
                  <a:moveTo>
                    <a:pt x="0" y="0"/>
                  </a:moveTo>
                  <a:lnTo>
                    <a:pt x="111357" y="72015"/>
                  </a:lnTo>
                  <a:cubicBezTo>
                    <a:pt x="253365" y="174430"/>
                    <a:pt x="369282" y="301632"/>
                    <a:pt x="456565" y="444132"/>
                  </a:cubicBezTo>
                  <a:lnTo>
                    <a:pt x="471637" y="471638"/>
                  </a:lnTo>
                  <a:lnTo>
                    <a:pt x="444131" y="456566"/>
                  </a:lnTo>
                  <a:cubicBezTo>
                    <a:pt x="301631" y="369283"/>
                    <a:pt x="174429" y="253366"/>
                    <a:pt x="72014" y="111358"/>
                  </a:cubicBezTo>
                  <a:lnTo>
                    <a:pt x="3" y="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>
              <a:off x="5770270" y="3886202"/>
              <a:ext cx="173331" cy="644266"/>
            </a:xfrm>
            <a:custGeom>
              <a:avLst/>
              <a:gdLst>
                <a:gd name="connsiteX0" fmla="*/ 173331 w 173331"/>
                <a:gd name="connsiteY0" fmla="*/ 0 h 644266"/>
                <a:gd name="connsiteX1" fmla="*/ 166643 w 173331"/>
                <a:gd name="connsiteY1" fmla="*/ 132445 h 644266"/>
                <a:gd name="connsiteX2" fmla="*/ 16983 w 173331"/>
                <a:gd name="connsiteY2" fmla="*/ 617463 h 644266"/>
                <a:gd name="connsiteX3" fmla="*/ 700 w 173331"/>
                <a:gd name="connsiteY3" fmla="*/ 644266 h 644266"/>
                <a:gd name="connsiteX4" fmla="*/ 0 w 173331"/>
                <a:gd name="connsiteY4" fmla="*/ 612912 h 644266"/>
                <a:gd name="connsiteX5" fmla="*/ 112899 w 173331"/>
                <a:gd name="connsiteY5" fmla="*/ 118045 h 644266"/>
                <a:gd name="connsiteX6" fmla="*/ 173327 w 173331"/>
                <a:gd name="connsiteY6" fmla="*/ 6 h 644266"/>
                <a:gd name="connsiteX7" fmla="*/ 173331 w 173331"/>
                <a:gd name="connsiteY7" fmla="*/ 0 h 644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331" h="644266">
                  <a:moveTo>
                    <a:pt x="173331" y="0"/>
                  </a:moveTo>
                  <a:lnTo>
                    <a:pt x="166643" y="132445"/>
                  </a:lnTo>
                  <a:cubicBezTo>
                    <a:pt x="148953" y="306636"/>
                    <a:pt x="96752" y="470623"/>
                    <a:pt x="16983" y="617463"/>
                  </a:cubicBezTo>
                  <a:lnTo>
                    <a:pt x="700" y="644266"/>
                  </a:lnTo>
                  <a:lnTo>
                    <a:pt x="0" y="612912"/>
                  </a:lnTo>
                  <a:cubicBezTo>
                    <a:pt x="4339" y="445862"/>
                    <a:pt x="41124" y="277743"/>
                    <a:pt x="112899" y="118045"/>
                  </a:cubicBezTo>
                  <a:lnTo>
                    <a:pt x="173327" y="6"/>
                  </a:lnTo>
                  <a:lnTo>
                    <a:pt x="173331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>
              <a:off x="4648201" y="4357838"/>
              <a:ext cx="823763" cy="823762"/>
            </a:xfrm>
            <a:custGeom>
              <a:avLst/>
              <a:gdLst>
                <a:gd name="connsiteX0" fmla="*/ 823763 w 823763"/>
                <a:gd name="connsiteY0" fmla="*/ 0 h 823762"/>
                <a:gd name="connsiteX1" fmla="*/ 778781 w 823763"/>
                <a:gd name="connsiteY1" fmla="*/ 82092 h 823762"/>
                <a:gd name="connsiteX2" fmla="*/ 650710 w 823763"/>
                <a:gd name="connsiteY2" fmla="*/ 560058 h 823762"/>
                <a:gd name="connsiteX3" fmla="*/ 648737 w 823763"/>
                <a:gd name="connsiteY3" fmla="*/ 648416 h 823762"/>
                <a:gd name="connsiteX4" fmla="*/ 617465 w 823763"/>
                <a:gd name="connsiteY4" fmla="*/ 667414 h 823762"/>
                <a:gd name="connsiteX5" fmla="*/ 0 w 823763"/>
                <a:gd name="connsiteY5" fmla="*/ 823762 h 823762"/>
                <a:gd name="connsiteX6" fmla="*/ 156348 w 823763"/>
                <a:gd name="connsiteY6" fmla="*/ 206297 h 823762"/>
                <a:gd name="connsiteX7" fmla="*/ 175346 w 823763"/>
                <a:gd name="connsiteY7" fmla="*/ 175026 h 823762"/>
                <a:gd name="connsiteX8" fmla="*/ 263705 w 823763"/>
                <a:gd name="connsiteY8" fmla="*/ 173053 h 823762"/>
                <a:gd name="connsiteX9" fmla="*/ 741671 w 823763"/>
                <a:gd name="connsiteY9" fmla="*/ 44982 h 823762"/>
                <a:gd name="connsiteX10" fmla="*/ 823763 w 823763"/>
                <a:gd name="connsiteY10" fmla="*/ 0 h 823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3763" h="823762">
                  <a:moveTo>
                    <a:pt x="823763" y="0"/>
                  </a:moveTo>
                  <a:lnTo>
                    <a:pt x="778781" y="82092"/>
                  </a:lnTo>
                  <a:cubicBezTo>
                    <a:pt x="705974" y="231649"/>
                    <a:pt x="662436" y="394134"/>
                    <a:pt x="650710" y="560058"/>
                  </a:cubicBezTo>
                  <a:lnTo>
                    <a:pt x="648737" y="648416"/>
                  </a:lnTo>
                  <a:lnTo>
                    <a:pt x="617465" y="667414"/>
                  </a:lnTo>
                  <a:cubicBezTo>
                    <a:pt x="433915" y="767125"/>
                    <a:pt x="223572" y="823762"/>
                    <a:pt x="0" y="823762"/>
                  </a:cubicBezTo>
                  <a:cubicBezTo>
                    <a:pt x="0" y="600190"/>
                    <a:pt x="56638" y="389847"/>
                    <a:pt x="156348" y="206297"/>
                  </a:cubicBezTo>
                  <a:lnTo>
                    <a:pt x="175346" y="175026"/>
                  </a:lnTo>
                  <a:lnTo>
                    <a:pt x="263705" y="173053"/>
                  </a:lnTo>
                  <a:cubicBezTo>
                    <a:pt x="429629" y="161327"/>
                    <a:pt x="592114" y="117790"/>
                    <a:pt x="741671" y="44982"/>
                  </a:cubicBezTo>
                  <a:lnTo>
                    <a:pt x="823763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 66"/>
            <p:cNvSpPr/>
            <p:nvPr/>
          </p:nvSpPr>
          <p:spPr>
            <a:xfrm>
              <a:off x="6415240" y="4357840"/>
              <a:ext cx="823761" cy="823761"/>
            </a:xfrm>
            <a:custGeom>
              <a:avLst/>
              <a:gdLst>
                <a:gd name="connsiteX0" fmla="*/ 0 w 823761"/>
                <a:gd name="connsiteY0" fmla="*/ 0 h 823761"/>
                <a:gd name="connsiteX1" fmla="*/ 82091 w 823761"/>
                <a:gd name="connsiteY1" fmla="*/ 44981 h 823761"/>
                <a:gd name="connsiteX2" fmla="*/ 560057 w 823761"/>
                <a:gd name="connsiteY2" fmla="*/ 173052 h 823761"/>
                <a:gd name="connsiteX3" fmla="*/ 648416 w 823761"/>
                <a:gd name="connsiteY3" fmla="*/ 175025 h 823761"/>
                <a:gd name="connsiteX4" fmla="*/ 667413 w 823761"/>
                <a:gd name="connsiteY4" fmla="*/ 206296 h 823761"/>
                <a:gd name="connsiteX5" fmla="*/ 823761 w 823761"/>
                <a:gd name="connsiteY5" fmla="*/ 823761 h 823761"/>
                <a:gd name="connsiteX6" fmla="*/ 206296 w 823761"/>
                <a:gd name="connsiteY6" fmla="*/ 667413 h 823761"/>
                <a:gd name="connsiteX7" fmla="*/ 175025 w 823761"/>
                <a:gd name="connsiteY7" fmla="*/ 648416 h 823761"/>
                <a:gd name="connsiteX8" fmla="*/ 173052 w 823761"/>
                <a:gd name="connsiteY8" fmla="*/ 560057 h 823761"/>
                <a:gd name="connsiteX9" fmla="*/ 44981 w 823761"/>
                <a:gd name="connsiteY9" fmla="*/ 82091 h 823761"/>
                <a:gd name="connsiteX10" fmla="*/ 0 w 823761"/>
                <a:gd name="connsiteY10" fmla="*/ 0 h 823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3761" h="823761">
                  <a:moveTo>
                    <a:pt x="0" y="0"/>
                  </a:moveTo>
                  <a:lnTo>
                    <a:pt x="82091" y="44981"/>
                  </a:lnTo>
                  <a:cubicBezTo>
                    <a:pt x="231648" y="117789"/>
                    <a:pt x="394133" y="161326"/>
                    <a:pt x="560057" y="173052"/>
                  </a:cubicBezTo>
                  <a:lnTo>
                    <a:pt x="648416" y="175025"/>
                  </a:lnTo>
                  <a:lnTo>
                    <a:pt x="667413" y="206296"/>
                  </a:lnTo>
                  <a:cubicBezTo>
                    <a:pt x="767124" y="389846"/>
                    <a:pt x="823761" y="600189"/>
                    <a:pt x="823761" y="823761"/>
                  </a:cubicBezTo>
                  <a:cubicBezTo>
                    <a:pt x="600189" y="823761"/>
                    <a:pt x="389846" y="767124"/>
                    <a:pt x="206296" y="667413"/>
                  </a:cubicBezTo>
                  <a:lnTo>
                    <a:pt x="175025" y="648416"/>
                  </a:lnTo>
                  <a:lnTo>
                    <a:pt x="173052" y="560057"/>
                  </a:lnTo>
                  <a:cubicBezTo>
                    <a:pt x="161326" y="394133"/>
                    <a:pt x="117789" y="231648"/>
                    <a:pt x="44981" y="82091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 65"/>
            <p:cNvSpPr/>
            <p:nvPr/>
          </p:nvSpPr>
          <p:spPr>
            <a:xfrm>
              <a:off x="5296121" y="4530468"/>
              <a:ext cx="647481" cy="1125282"/>
            </a:xfrm>
            <a:custGeom>
              <a:avLst/>
              <a:gdLst>
                <a:gd name="connsiteX0" fmla="*/ 474849 w 647481"/>
                <a:gd name="connsiteY0" fmla="*/ 0 h 1125282"/>
                <a:gd name="connsiteX1" fmla="*/ 476939 w 647481"/>
                <a:gd name="connsiteY1" fmla="*/ 93586 h 1125282"/>
                <a:gd name="connsiteX2" fmla="*/ 605010 w 647481"/>
                <a:gd name="connsiteY2" fmla="*/ 571552 h 1125282"/>
                <a:gd name="connsiteX3" fmla="*/ 647481 w 647481"/>
                <a:gd name="connsiteY3" fmla="*/ 649060 h 1125282"/>
                <a:gd name="connsiteX4" fmla="*/ 629898 w 647481"/>
                <a:gd name="connsiteY4" fmla="*/ 681148 h 1125282"/>
                <a:gd name="connsiteX5" fmla="*/ 284690 w 647481"/>
                <a:gd name="connsiteY5" fmla="*/ 1053266 h 1125282"/>
                <a:gd name="connsiteX6" fmla="*/ 173332 w 647481"/>
                <a:gd name="connsiteY6" fmla="*/ 1125282 h 1125282"/>
                <a:gd name="connsiteX7" fmla="*/ 173331 w 647481"/>
                <a:gd name="connsiteY7" fmla="*/ 1125281 h 1125282"/>
                <a:gd name="connsiteX8" fmla="*/ 0 w 647481"/>
                <a:gd name="connsiteY8" fmla="*/ 512367 h 1125282"/>
                <a:gd name="connsiteX9" fmla="*/ 817 w 647481"/>
                <a:gd name="connsiteY9" fmla="*/ 475786 h 1125282"/>
                <a:gd name="connsiteX10" fmla="*/ 76351 w 647481"/>
                <a:gd name="connsiteY10" fmla="*/ 429898 h 1125282"/>
                <a:gd name="connsiteX11" fmla="*/ 426246 w 647481"/>
                <a:gd name="connsiteY11" fmla="*/ 80003 h 1125282"/>
                <a:gd name="connsiteX12" fmla="*/ 474849 w 647481"/>
                <a:gd name="connsiteY12" fmla="*/ 0 h 1125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7481" h="1125282">
                  <a:moveTo>
                    <a:pt x="474849" y="0"/>
                  </a:moveTo>
                  <a:lnTo>
                    <a:pt x="476939" y="93586"/>
                  </a:lnTo>
                  <a:cubicBezTo>
                    <a:pt x="488665" y="259510"/>
                    <a:pt x="532203" y="421995"/>
                    <a:pt x="605010" y="571552"/>
                  </a:cubicBezTo>
                  <a:lnTo>
                    <a:pt x="647481" y="649060"/>
                  </a:lnTo>
                  <a:lnTo>
                    <a:pt x="629898" y="681148"/>
                  </a:lnTo>
                  <a:cubicBezTo>
                    <a:pt x="542615" y="823650"/>
                    <a:pt x="426698" y="950852"/>
                    <a:pt x="284690" y="1053266"/>
                  </a:cubicBezTo>
                  <a:lnTo>
                    <a:pt x="173332" y="1125282"/>
                  </a:lnTo>
                  <a:lnTo>
                    <a:pt x="173331" y="1125281"/>
                  </a:lnTo>
                  <a:cubicBezTo>
                    <a:pt x="61545" y="931662"/>
                    <a:pt x="5423" y="721181"/>
                    <a:pt x="0" y="512367"/>
                  </a:cubicBezTo>
                  <a:lnTo>
                    <a:pt x="817" y="475786"/>
                  </a:lnTo>
                  <a:lnTo>
                    <a:pt x="76351" y="429898"/>
                  </a:lnTo>
                  <a:cubicBezTo>
                    <a:pt x="214182" y="336781"/>
                    <a:pt x="333129" y="217834"/>
                    <a:pt x="426246" y="80003"/>
                  </a:cubicBezTo>
                  <a:lnTo>
                    <a:pt x="474849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 64"/>
            <p:cNvSpPr/>
            <p:nvPr/>
          </p:nvSpPr>
          <p:spPr>
            <a:xfrm>
              <a:off x="5943601" y="4530470"/>
              <a:ext cx="647480" cy="1125281"/>
            </a:xfrm>
            <a:custGeom>
              <a:avLst/>
              <a:gdLst>
                <a:gd name="connsiteX0" fmla="*/ 172631 w 647480"/>
                <a:gd name="connsiteY0" fmla="*/ 0 h 1125281"/>
                <a:gd name="connsiteX1" fmla="*/ 221233 w 647480"/>
                <a:gd name="connsiteY1" fmla="*/ 80002 h 1125281"/>
                <a:gd name="connsiteX2" fmla="*/ 571128 w 647480"/>
                <a:gd name="connsiteY2" fmla="*/ 429897 h 1125281"/>
                <a:gd name="connsiteX3" fmla="*/ 646663 w 647480"/>
                <a:gd name="connsiteY3" fmla="*/ 475786 h 1125281"/>
                <a:gd name="connsiteX4" fmla="*/ 647480 w 647480"/>
                <a:gd name="connsiteY4" fmla="*/ 512366 h 1125281"/>
                <a:gd name="connsiteX5" fmla="*/ 474149 w 647480"/>
                <a:gd name="connsiteY5" fmla="*/ 1125280 h 1125281"/>
                <a:gd name="connsiteX6" fmla="*/ 474149 w 647480"/>
                <a:gd name="connsiteY6" fmla="*/ 1125281 h 1125281"/>
                <a:gd name="connsiteX7" fmla="*/ 474148 w 647480"/>
                <a:gd name="connsiteY7" fmla="*/ 1125281 h 1125281"/>
                <a:gd name="connsiteX8" fmla="*/ 17582 w 647480"/>
                <a:gd name="connsiteY8" fmla="*/ 681147 h 1125281"/>
                <a:gd name="connsiteX9" fmla="*/ 0 w 647480"/>
                <a:gd name="connsiteY9" fmla="*/ 649059 h 1125281"/>
                <a:gd name="connsiteX10" fmla="*/ 42470 w 647480"/>
                <a:gd name="connsiteY10" fmla="*/ 571551 h 1125281"/>
                <a:gd name="connsiteX11" fmla="*/ 170541 w 647480"/>
                <a:gd name="connsiteY11" fmla="*/ 93585 h 1125281"/>
                <a:gd name="connsiteX12" fmla="*/ 172631 w 647480"/>
                <a:gd name="connsiteY12" fmla="*/ 0 h 1125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7480" h="1125281">
                  <a:moveTo>
                    <a:pt x="172631" y="0"/>
                  </a:moveTo>
                  <a:lnTo>
                    <a:pt x="221233" y="80002"/>
                  </a:lnTo>
                  <a:cubicBezTo>
                    <a:pt x="314350" y="217833"/>
                    <a:pt x="433297" y="336780"/>
                    <a:pt x="571128" y="429897"/>
                  </a:cubicBezTo>
                  <a:lnTo>
                    <a:pt x="646663" y="475786"/>
                  </a:lnTo>
                  <a:lnTo>
                    <a:pt x="647480" y="512366"/>
                  </a:lnTo>
                  <a:cubicBezTo>
                    <a:pt x="642057" y="721180"/>
                    <a:pt x="585935" y="931661"/>
                    <a:pt x="474149" y="1125280"/>
                  </a:cubicBezTo>
                  <a:lnTo>
                    <a:pt x="474149" y="1125281"/>
                  </a:lnTo>
                  <a:lnTo>
                    <a:pt x="474148" y="1125281"/>
                  </a:lnTo>
                  <a:cubicBezTo>
                    <a:pt x="280529" y="1013495"/>
                    <a:pt x="126686" y="859274"/>
                    <a:pt x="17582" y="681147"/>
                  </a:cubicBezTo>
                  <a:lnTo>
                    <a:pt x="0" y="649059"/>
                  </a:lnTo>
                  <a:lnTo>
                    <a:pt x="42470" y="571551"/>
                  </a:lnTo>
                  <a:cubicBezTo>
                    <a:pt x="115278" y="421994"/>
                    <a:pt x="158815" y="259509"/>
                    <a:pt x="170541" y="93585"/>
                  </a:cubicBezTo>
                  <a:lnTo>
                    <a:pt x="172631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 63"/>
            <p:cNvSpPr/>
            <p:nvPr/>
          </p:nvSpPr>
          <p:spPr>
            <a:xfrm>
              <a:off x="7064881" y="5007481"/>
              <a:ext cx="820836" cy="820836"/>
            </a:xfrm>
            <a:custGeom>
              <a:avLst/>
              <a:gdLst>
                <a:gd name="connsiteX0" fmla="*/ 820836 w 820836"/>
                <a:gd name="connsiteY0" fmla="*/ 0 h 820836"/>
                <a:gd name="connsiteX1" fmla="*/ 818810 w 820836"/>
                <a:gd name="connsiteY1" fmla="*/ 90722 h 820836"/>
                <a:gd name="connsiteX2" fmla="*/ 690739 w 820836"/>
                <a:gd name="connsiteY2" fmla="*/ 568688 h 820836"/>
                <a:gd name="connsiteX3" fmla="*/ 647535 w 820836"/>
                <a:gd name="connsiteY3" fmla="*/ 647535 h 820836"/>
                <a:gd name="connsiteX4" fmla="*/ 568688 w 820836"/>
                <a:gd name="connsiteY4" fmla="*/ 690739 h 820836"/>
                <a:gd name="connsiteX5" fmla="*/ 90722 w 820836"/>
                <a:gd name="connsiteY5" fmla="*/ 818810 h 820836"/>
                <a:gd name="connsiteX6" fmla="*/ 0 w 820836"/>
                <a:gd name="connsiteY6" fmla="*/ 820836 h 820836"/>
                <a:gd name="connsiteX7" fmla="*/ 17771 w 820836"/>
                <a:gd name="connsiteY7" fmla="*/ 791584 h 820836"/>
                <a:gd name="connsiteX8" fmla="*/ 174119 w 820836"/>
                <a:gd name="connsiteY8" fmla="*/ 174119 h 820836"/>
                <a:gd name="connsiteX9" fmla="*/ 791584 w 820836"/>
                <a:gd name="connsiteY9" fmla="*/ 17771 h 820836"/>
                <a:gd name="connsiteX10" fmla="*/ 820836 w 820836"/>
                <a:gd name="connsiteY10" fmla="*/ 0 h 820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0836" h="820836">
                  <a:moveTo>
                    <a:pt x="820836" y="0"/>
                  </a:moveTo>
                  <a:lnTo>
                    <a:pt x="818810" y="90722"/>
                  </a:lnTo>
                  <a:cubicBezTo>
                    <a:pt x="807084" y="256646"/>
                    <a:pt x="763547" y="419131"/>
                    <a:pt x="690739" y="568688"/>
                  </a:cubicBezTo>
                  <a:lnTo>
                    <a:pt x="647535" y="647535"/>
                  </a:lnTo>
                  <a:lnTo>
                    <a:pt x="568688" y="690739"/>
                  </a:lnTo>
                  <a:cubicBezTo>
                    <a:pt x="419131" y="763547"/>
                    <a:pt x="256646" y="807084"/>
                    <a:pt x="90722" y="818810"/>
                  </a:cubicBezTo>
                  <a:lnTo>
                    <a:pt x="0" y="820836"/>
                  </a:lnTo>
                  <a:lnTo>
                    <a:pt x="17771" y="791584"/>
                  </a:lnTo>
                  <a:cubicBezTo>
                    <a:pt x="117482" y="608034"/>
                    <a:pt x="174119" y="397691"/>
                    <a:pt x="174119" y="174119"/>
                  </a:cubicBezTo>
                  <a:cubicBezTo>
                    <a:pt x="397691" y="174119"/>
                    <a:pt x="608034" y="117482"/>
                    <a:pt x="791584" y="17771"/>
                  </a:cubicBezTo>
                  <a:lnTo>
                    <a:pt x="820836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>
              <a:off x="4001485" y="5007483"/>
              <a:ext cx="820835" cy="820835"/>
            </a:xfrm>
            <a:custGeom>
              <a:avLst/>
              <a:gdLst>
                <a:gd name="connsiteX0" fmla="*/ 0 w 820835"/>
                <a:gd name="connsiteY0" fmla="*/ 0 h 820835"/>
                <a:gd name="connsiteX1" fmla="*/ 29251 w 820835"/>
                <a:gd name="connsiteY1" fmla="*/ 17770 h 820835"/>
                <a:gd name="connsiteX2" fmla="*/ 646716 w 820835"/>
                <a:gd name="connsiteY2" fmla="*/ 174118 h 820835"/>
                <a:gd name="connsiteX3" fmla="*/ 803064 w 820835"/>
                <a:gd name="connsiteY3" fmla="*/ 791583 h 820835"/>
                <a:gd name="connsiteX4" fmla="*/ 820835 w 820835"/>
                <a:gd name="connsiteY4" fmla="*/ 820835 h 820835"/>
                <a:gd name="connsiteX5" fmla="*/ 730114 w 820835"/>
                <a:gd name="connsiteY5" fmla="*/ 818809 h 820835"/>
                <a:gd name="connsiteX6" fmla="*/ 252148 w 820835"/>
                <a:gd name="connsiteY6" fmla="*/ 690738 h 820835"/>
                <a:gd name="connsiteX7" fmla="*/ 173301 w 820835"/>
                <a:gd name="connsiteY7" fmla="*/ 647535 h 820835"/>
                <a:gd name="connsiteX8" fmla="*/ 130097 w 820835"/>
                <a:gd name="connsiteY8" fmla="*/ 568687 h 820835"/>
                <a:gd name="connsiteX9" fmla="*/ 2026 w 820835"/>
                <a:gd name="connsiteY9" fmla="*/ 90721 h 820835"/>
                <a:gd name="connsiteX10" fmla="*/ 0 w 820835"/>
                <a:gd name="connsiteY10" fmla="*/ 0 h 820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0835" h="820835">
                  <a:moveTo>
                    <a:pt x="0" y="0"/>
                  </a:moveTo>
                  <a:lnTo>
                    <a:pt x="29251" y="17770"/>
                  </a:lnTo>
                  <a:cubicBezTo>
                    <a:pt x="212801" y="117481"/>
                    <a:pt x="423144" y="174118"/>
                    <a:pt x="646716" y="174118"/>
                  </a:cubicBezTo>
                  <a:cubicBezTo>
                    <a:pt x="646716" y="397690"/>
                    <a:pt x="703354" y="608033"/>
                    <a:pt x="803064" y="791583"/>
                  </a:cubicBezTo>
                  <a:lnTo>
                    <a:pt x="820835" y="820835"/>
                  </a:lnTo>
                  <a:lnTo>
                    <a:pt x="730114" y="818809"/>
                  </a:lnTo>
                  <a:cubicBezTo>
                    <a:pt x="564189" y="807083"/>
                    <a:pt x="401705" y="763546"/>
                    <a:pt x="252148" y="690738"/>
                  </a:cubicBezTo>
                  <a:lnTo>
                    <a:pt x="173301" y="647535"/>
                  </a:lnTo>
                  <a:lnTo>
                    <a:pt x="130097" y="568687"/>
                  </a:lnTo>
                  <a:cubicBezTo>
                    <a:pt x="57289" y="419130"/>
                    <a:pt x="13752" y="256645"/>
                    <a:pt x="2026" y="90721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 61"/>
            <p:cNvSpPr/>
            <p:nvPr/>
          </p:nvSpPr>
          <p:spPr>
            <a:xfrm>
              <a:off x="4822320" y="5655751"/>
              <a:ext cx="1121281" cy="646697"/>
            </a:xfrm>
            <a:custGeom>
              <a:avLst/>
              <a:gdLst>
                <a:gd name="connsiteX0" fmla="*/ 647133 w 1121281"/>
                <a:gd name="connsiteY0" fmla="*/ 0 h 646697"/>
                <a:gd name="connsiteX1" fmla="*/ 719148 w 1121281"/>
                <a:gd name="connsiteY1" fmla="*/ 111358 h 646697"/>
                <a:gd name="connsiteX2" fmla="*/ 1091265 w 1121281"/>
                <a:gd name="connsiteY2" fmla="*/ 456566 h 646697"/>
                <a:gd name="connsiteX3" fmla="*/ 1121281 w 1121281"/>
                <a:gd name="connsiteY3" fmla="*/ 473013 h 646697"/>
                <a:gd name="connsiteX4" fmla="*/ 1041701 w 1121281"/>
                <a:gd name="connsiteY4" fmla="*/ 516619 h 646697"/>
                <a:gd name="connsiteX5" fmla="*/ 563735 w 1121281"/>
                <a:gd name="connsiteY5" fmla="*/ 644690 h 646697"/>
                <a:gd name="connsiteX6" fmla="*/ 473850 w 1121281"/>
                <a:gd name="connsiteY6" fmla="*/ 646697 h 646697"/>
                <a:gd name="connsiteX7" fmla="*/ 397010 w 1121281"/>
                <a:gd name="connsiteY7" fmla="*/ 600016 h 646697"/>
                <a:gd name="connsiteX8" fmla="*/ 47115 w 1121281"/>
                <a:gd name="connsiteY8" fmla="*/ 250121 h 646697"/>
                <a:gd name="connsiteX9" fmla="*/ 0 w 1121281"/>
                <a:gd name="connsiteY9" fmla="*/ 172567 h 646697"/>
                <a:gd name="connsiteX10" fmla="*/ 34218 w 1121281"/>
                <a:gd name="connsiteY10" fmla="*/ 173331 h 646697"/>
                <a:gd name="connsiteX11" fmla="*/ 647132 w 1121281"/>
                <a:gd name="connsiteY11" fmla="*/ 0 h 646697"/>
                <a:gd name="connsiteX12" fmla="*/ 647133 w 1121281"/>
                <a:gd name="connsiteY12" fmla="*/ 0 h 646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1281" h="646697">
                  <a:moveTo>
                    <a:pt x="647133" y="0"/>
                  </a:moveTo>
                  <a:lnTo>
                    <a:pt x="719148" y="111358"/>
                  </a:lnTo>
                  <a:cubicBezTo>
                    <a:pt x="821563" y="253366"/>
                    <a:pt x="948765" y="369283"/>
                    <a:pt x="1091265" y="456566"/>
                  </a:cubicBezTo>
                  <a:lnTo>
                    <a:pt x="1121281" y="473013"/>
                  </a:lnTo>
                  <a:lnTo>
                    <a:pt x="1041701" y="516619"/>
                  </a:lnTo>
                  <a:cubicBezTo>
                    <a:pt x="892144" y="589427"/>
                    <a:pt x="729659" y="632964"/>
                    <a:pt x="563735" y="644690"/>
                  </a:cubicBezTo>
                  <a:lnTo>
                    <a:pt x="473850" y="646697"/>
                  </a:lnTo>
                  <a:lnTo>
                    <a:pt x="397010" y="600016"/>
                  </a:lnTo>
                  <a:cubicBezTo>
                    <a:pt x="259179" y="506899"/>
                    <a:pt x="140232" y="387952"/>
                    <a:pt x="47115" y="250121"/>
                  </a:cubicBezTo>
                  <a:lnTo>
                    <a:pt x="0" y="172567"/>
                  </a:lnTo>
                  <a:lnTo>
                    <a:pt x="34218" y="173331"/>
                  </a:lnTo>
                  <a:cubicBezTo>
                    <a:pt x="243032" y="167908"/>
                    <a:pt x="453513" y="111786"/>
                    <a:pt x="647132" y="0"/>
                  </a:cubicBezTo>
                  <a:lnTo>
                    <a:pt x="647133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 60"/>
            <p:cNvSpPr/>
            <p:nvPr/>
          </p:nvSpPr>
          <p:spPr>
            <a:xfrm>
              <a:off x="5943601" y="5655751"/>
              <a:ext cx="1121281" cy="646697"/>
            </a:xfrm>
            <a:custGeom>
              <a:avLst/>
              <a:gdLst>
                <a:gd name="connsiteX0" fmla="*/ 474150 w 1121281"/>
                <a:gd name="connsiteY0" fmla="*/ 0 h 646697"/>
                <a:gd name="connsiteX1" fmla="*/ 592196 w 1121281"/>
                <a:gd name="connsiteY1" fmla="*/ 60432 h 646697"/>
                <a:gd name="connsiteX2" fmla="*/ 1087063 w 1121281"/>
                <a:gd name="connsiteY2" fmla="*/ 173331 h 646697"/>
                <a:gd name="connsiteX3" fmla="*/ 1121281 w 1121281"/>
                <a:gd name="connsiteY3" fmla="*/ 172567 h 646697"/>
                <a:gd name="connsiteX4" fmla="*/ 1074166 w 1121281"/>
                <a:gd name="connsiteY4" fmla="*/ 250121 h 646697"/>
                <a:gd name="connsiteX5" fmla="*/ 724271 w 1121281"/>
                <a:gd name="connsiteY5" fmla="*/ 600016 h 646697"/>
                <a:gd name="connsiteX6" fmla="*/ 647431 w 1121281"/>
                <a:gd name="connsiteY6" fmla="*/ 646697 h 646697"/>
                <a:gd name="connsiteX7" fmla="*/ 557547 w 1121281"/>
                <a:gd name="connsiteY7" fmla="*/ 644690 h 646697"/>
                <a:gd name="connsiteX8" fmla="*/ 79581 w 1121281"/>
                <a:gd name="connsiteY8" fmla="*/ 516619 h 646697"/>
                <a:gd name="connsiteX9" fmla="*/ 0 w 1121281"/>
                <a:gd name="connsiteY9" fmla="*/ 473013 h 646697"/>
                <a:gd name="connsiteX10" fmla="*/ 30016 w 1121281"/>
                <a:gd name="connsiteY10" fmla="*/ 456566 h 646697"/>
                <a:gd name="connsiteX11" fmla="*/ 402134 w 1121281"/>
                <a:gd name="connsiteY11" fmla="*/ 111358 h 646697"/>
                <a:gd name="connsiteX12" fmla="*/ 474150 w 1121281"/>
                <a:gd name="connsiteY12" fmla="*/ 0 h 646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1281" h="646697">
                  <a:moveTo>
                    <a:pt x="474150" y="0"/>
                  </a:moveTo>
                  <a:lnTo>
                    <a:pt x="592196" y="60432"/>
                  </a:lnTo>
                  <a:cubicBezTo>
                    <a:pt x="751894" y="132207"/>
                    <a:pt x="920013" y="168993"/>
                    <a:pt x="1087063" y="173331"/>
                  </a:cubicBezTo>
                  <a:lnTo>
                    <a:pt x="1121281" y="172567"/>
                  </a:lnTo>
                  <a:lnTo>
                    <a:pt x="1074166" y="250121"/>
                  </a:lnTo>
                  <a:cubicBezTo>
                    <a:pt x="981049" y="387952"/>
                    <a:pt x="862102" y="506899"/>
                    <a:pt x="724271" y="600016"/>
                  </a:cubicBezTo>
                  <a:lnTo>
                    <a:pt x="647431" y="646697"/>
                  </a:lnTo>
                  <a:lnTo>
                    <a:pt x="557547" y="644690"/>
                  </a:lnTo>
                  <a:cubicBezTo>
                    <a:pt x="391623" y="632964"/>
                    <a:pt x="229138" y="589427"/>
                    <a:pt x="79581" y="516619"/>
                  </a:cubicBezTo>
                  <a:lnTo>
                    <a:pt x="0" y="473013"/>
                  </a:lnTo>
                  <a:lnTo>
                    <a:pt x="30016" y="456566"/>
                  </a:lnTo>
                  <a:cubicBezTo>
                    <a:pt x="172518" y="369283"/>
                    <a:pt x="299720" y="253366"/>
                    <a:pt x="402134" y="111358"/>
                  </a:cubicBezTo>
                  <a:lnTo>
                    <a:pt x="474150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 59"/>
            <p:cNvSpPr/>
            <p:nvPr/>
          </p:nvSpPr>
          <p:spPr>
            <a:xfrm>
              <a:off x="5296169" y="1295400"/>
              <a:ext cx="1294865" cy="348238"/>
            </a:xfrm>
            <a:custGeom>
              <a:avLst/>
              <a:gdLst>
                <a:gd name="connsiteX0" fmla="*/ 647432 w 1294865"/>
                <a:gd name="connsiteY0" fmla="*/ 0 h 348238"/>
                <a:gd name="connsiteX1" fmla="*/ 1264897 w 1294865"/>
                <a:gd name="connsiteY1" fmla="*/ 156348 h 348238"/>
                <a:gd name="connsiteX2" fmla="*/ 1294865 w 1294865"/>
                <a:gd name="connsiteY2" fmla="*/ 174554 h 348238"/>
                <a:gd name="connsiteX3" fmla="*/ 1204979 w 1294865"/>
                <a:gd name="connsiteY3" fmla="*/ 176561 h 348238"/>
                <a:gd name="connsiteX4" fmla="*/ 727013 w 1294865"/>
                <a:gd name="connsiteY4" fmla="*/ 304632 h 348238"/>
                <a:gd name="connsiteX5" fmla="*/ 647432 w 1294865"/>
                <a:gd name="connsiteY5" fmla="*/ 348238 h 348238"/>
                <a:gd name="connsiteX6" fmla="*/ 567852 w 1294865"/>
                <a:gd name="connsiteY6" fmla="*/ 304632 h 348238"/>
                <a:gd name="connsiteX7" fmla="*/ 89886 w 1294865"/>
                <a:gd name="connsiteY7" fmla="*/ 176561 h 348238"/>
                <a:gd name="connsiteX8" fmla="*/ 0 w 1294865"/>
                <a:gd name="connsiteY8" fmla="*/ 174554 h 348238"/>
                <a:gd name="connsiteX9" fmla="*/ 29967 w 1294865"/>
                <a:gd name="connsiteY9" fmla="*/ 156348 h 348238"/>
                <a:gd name="connsiteX10" fmla="*/ 647432 w 1294865"/>
                <a:gd name="connsiteY10" fmla="*/ 0 h 348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94865" h="348238">
                  <a:moveTo>
                    <a:pt x="647432" y="0"/>
                  </a:moveTo>
                  <a:cubicBezTo>
                    <a:pt x="871004" y="0"/>
                    <a:pt x="1081347" y="56638"/>
                    <a:pt x="1264897" y="156348"/>
                  </a:cubicBezTo>
                  <a:lnTo>
                    <a:pt x="1294865" y="174554"/>
                  </a:lnTo>
                  <a:lnTo>
                    <a:pt x="1204979" y="176561"/>
                  </a:lnTo>
                  <a:cubicBezTo>
                    <a:pt x="1039055" y="188287"/>
                    <a:pt x="876570" y="231825"/>
                    <a:pt x="727013" y="304632"/>
                  </a:cubicBezTo>
                  <a:lnTo>
                    <a:pt x="647432" y="348238"/>
                  </a:lnTo>
                  <a:lnTo>
                    <a:pt x="567852" y="304632"/>
                  </a:lnTo>
                  <a:cubicBezTo>
                    <a:pt x="418295" y="231825"/>
                    <a:pt x="255810" y="188287"/>
                    <a:pt x="89886" y="176561"/>
                  </a:cubicBezTo>
                  <a:lnTo>
                    <a:pt x="0" y="174554"/>
                  </a:lnTo>
                  <a:lnTo>
                    <a:pt x="29967" y="156348"/>
                  </a:lnTo>
                  <a:cubicBezTo>
                    <a:pt x="213517" y="56638"/>
                    <a:pt x="423860" y="0"/>
                    <a:pt x="647432" y="0"/>
                  </a:cubicBez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>
              <a:off x="4174786" y="1469171"/>
              <a:ext cx="1121383" cy="648214"/>
            </a:xfrm>
            <a:custGeom>
              <a:avLst/>
              <a:gdLst>
                <a:gd name="connsiteX0" fmla="*/ 1086329 w 1121383"/>
                <a:gd name="connsiteY0" fmla="*/ 0 h 648214"/>
                <a:gd name="connsiteX1" fmla="*/ 1121383 w 1121383"/>
                <a:gd name="connsiteY1" fmla="*/ 783 h 648214"/>
                <a:gd name="connsiteX2" fmla="*/ 1044544 w 1121383"/>
                <a:gd name="connsiteY2" fmla="*/ 47463 h 648214"/>
                <a:gd name="connsiteX3" fmla="*/ 694649 w 1121383"/>
                <a:gd name="connsiteY3" fmla="*/ 397358 h 648214"/>
                <a:gd name="connsiteX4" fmla="*/ 647534 w 1121383"/>
                <a:gd name="connsiteY4" fmla="*/ 474913 h 648214"/>
                <a:gd name="connsiteX5" fmla="*/ 556813 w 1121383"/>
                <a:gd name="connsiteY5" fmla="*/ 476939 h 648214"/>
                <a:gd name="connsiteX6" fmla="*/ 78847 w 1121383"/>
                <a:gd name="connsiteY6" fmla="*/ 605010 h 648214"/>
                <a:gd name="connsiteX7" fmla="*/ 0 w 1121383"/>
                <a:gd name="connsiteY7" fmla="*/ 648214 h 648214"/>
                <a:gd name="connsiteX8" fmla="*/ 16849 w 1121383"/>
                <a:gd name="connsiteY8" fmla="*/ 617464 h 648214"/>
                <a:gd name="connsiteX9" fmla="*/ 473415 w 1121383"/>
                <a:gd name="connsiteY9" fmla="*/ 173331 h 648214"/>
                <a:gd name="connsiteX10" fmla="*/ 1086329 w 1121383"/>
                <a:gd name="connsiteY10" fmla="*/ 0 h 648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21383" h="648214">
                  <a:moveTo>
                    <a:pt x="1086329" y="0"/>
                  </a:moveTo>
                  <a:lnTo>
                    <a:pt x="1121383" y="783"/>
                  </a:lnTo>
                  <a:lnTo>
                    <a:pt x="1044544" y="47463"/>
                  </a:lnTo>
                  <a:cubicBezTo>
                    <a:pt x="906713" y="140580"/>
                    <a:pt x="787766" y="259527"/>
                    <a:pt x="694649" y="397358"/>
                  </a:cubicBezTo>
                  <a:lnTo>
                    <a:pt x="647534" y="474913"/>
                  </a:lnTo>
                  <a:lnTo>
                    <a:pt x="556813" y="476939"/>
                  </a:lnTo>
                  <a:cubicBezTo>
                    <a:pt x="390888" y="488665"/>
                    <a:pt x="228404" y="532203"/>
                    <a:pt x="78847" y="605010"/>
                  </a:cubicBezTo>
                  <a:lnTo>
                    <a:pt x="0" y="648214"/>
                  </a:lnTo>
                  <a:lnTo>
                    <a:pt x="16849" y="617464"/>
                  </a:lnTo>
                  <a:cubicBezTo>
                    <a:pt x="125952" y="439338"/>
                    <a:pt x="279796" y="285117"/>
                    <a:pt x="473415" y="173331"/>
                  </a:cubicBezTo>
                  <a:cubicBezTo>
                    <a:pt x="667034" y="61545"/>
                    <a:pt x="877516" y="5423"/>
                    <a:pt x="1086329" y="0"/>
                  </a:cubicBez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>
              <a:off x="6591033" y="1469172"/>
              <a:ext cx="1121384" cy="648215"/>
            </a:xfrm>
            <a:custGeom>
              <a:avLst/>
              <a:gdLst>
                <a:gd name="connsiteX0" fmla="*/ 35053 w 1121384"/>
                <a:gd name="connsiteY0" fmla="*/ 0 h 648215"/>
                <a:gd name="connsiteX1" fmla="*/ 647967 w 1121384"/>
                <a:gd name="connsiteY1" fmla="*/ 173331 h 648215"/>
                <a:gd name="connsiteX2" fmla="*/ 1104534 w 1121384"/>
                <a:gd name="connsiteY2" fmla="*/ 617464 h 648215"/>
                <a:gd name="connsiteX3" fmla="*/ 1121384 w 1121384"/>
                <a:gd name="connsiteY3" fmla="*/ 648215 h 648215"/>
                <a:gd name="connsiteX4" fmla="*/ 1042536 w 1121384"/>
                <a:gd name="connsiteY4" fmla="*/ 605010 h 648215"/>
                <a:gd name="connsiteX5" fmla="*/ 564570 w 1121384"/>
                <a:gd name="connsiteY5" fmla="*/ 476939 h 648215"/>
                <a:gd name="connsiteX6" fmla="*/ 473849 w 1121384"/>
                <a:gd name="connsiteY6" fmla="*/ 474913 h 648215"/>
                <a:gd name="connsiteX7" fmla="*/ 426733 w 1121384"/>
                <a:gd name="connsiteY7" fmla="*/ 397358 h 648215"/>
                <a:gd name="connsiteX8" fmla="*/ 76838 w 1121384"/>
                <a:gd name="connsiteY8" fmla="*/ 47463 h 648215"/>
                <a:gd name="connsiteX9" fmla="*/ 0 w 1121384"/>
                <a:gd name="connsiteY9" fmla="*/ 783 h 648215"/>
                <a:gd name="connsiteX10" fmla="*/ 35053 w 1121384"/>
                <a:gd name="connsiteY10" fmla="*/ 0 h 648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21384" h="648215">
                  <a:moveTo>
                    <a:pt x="35053" y="0"/>
                  </a:moveTo>
                  <a:cubicBezTo>
                    <a:pt x="243867" y="5423"/>
                    <a:pt x="454348" y="61545"/>
                    <a:pt x="647967" y="173331"/>
                  </a:cubicBezTo>
                  <a:cubicBezTo>
                    <a:pt x="841586" y="285117"/>
                    <a:pt x="995430" y="439338"/>
                    <a:pt x="1104534" y="617464"/>
                  </a:cubicBezTo>
                  <a:lnTo>
                    <a:pt x="1121384" y="648215"/>
                  </a:lnTo>
                  <a:lnTo>
                    <a:pt x="1042536" y="605010"/>
                  </a:lnTo>
                  <a:cubicBezTo>
                    <a:pt x="892979" y="532203"/>
                    <a:pt x="730494" y="488665"/>
                    <a:pt x="564570" y="476939"/>
                  </a:cubicBezTo>
                  <a:lnTo>
                    <a:pt x="473849" y="474913"/>
                  </a:lnTo>
                  <a:lnTo>
                    <a:pt x="426733" y="397358"/>
                  </a:lnTo>
                  <a:cubicBezTo>
                    <a:pt x="333616" y="259527"/>
                    <a:pt x="214669" y="140580"/>
                    <a:pt x="76838" y="47463"/>
                  </a:cubicBezTo>
                  <a:lnTo>
                    <a:pt x="0" y="783"/>
                  </a:lnTo>
                  <a:lnTo>
                    <a:pt x="35053" y="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 56"/>
            <p:cNvSpPr/>
            <p:nvPr/>
          </p:nvSpPr>
          <p:spPr>
            <a:xfrm>
              <a:off x="5469452" y="1643638"/>
              <a:ext cx="948299" cy="949234"/>
            </a:xfrm>
            <a:custGeom>
              <a:avLst/>
              <a:gdLst>
                <a:gd name="connsiteX0" fmla="*/ 474149 w 948299"/>
                <a:gd name="connsiteY0" fmla="*/ 0 h 949234"/>
                <a:gd name="connsiteX1" fmla="*/ 504165 w 948299"/>
                <a:gd name="connsiteY1" fmla="*/ 16447 h 949234"/>
                <a:gd name="connsiteX2" fmla="*/ 876283 w 948299"/>
                <a:gd name="connsiteY2" fmla="*/ 361654 h 949234"/>
                <a:gd name="connsiteX3" fmla="*/ 948299 w 948299"/>
                <a:gd name="connsiteY3" fmla="*/ 473013 h 949234"/>
                <a:gd name="connsiteX4" fmla="*/ 948298 w 948299"/>
                <a:gd name="connsiteY4" fmla="*/ 473013 h 949234"/>
                <a:gd name="connsiteX5" fmla="*/ 491732 w 948299"/>
                <a:gd name="connsiteY5" fmla="*/ 917146 h 949234"/>
                <a:gd name="connsiteX6" fmla="*/ 474150 w 948299"/>
                <a:gd name="connsiteY6" fmla="*/ 949234 h 949234"/>
                <a:gd name="connsiteX7" fmla="*/ 456567 w 948299"/>
                <a:gd name="connsiteY7" fmla="*/ 917146 h 949234"/>
                <a:gd name="connsiteX8" fmla="*/ 0 w 948299"/>
                <a:gd name="connsiteY8" fmla="*/ 473013 h 949234"/>
                <a:gd name="connsiteX9" fmla="*/ 444133 w 948299"/>
                <a:gd name="connsiteY9" fmla="*/ 16447 h 949234"/>
                <a:gd name="connsiteX10" fmla="*/ 474149 w 948299"/>
                <a:gd name="connsiteY10" fmla="*/ 0 h 949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48299" h="949234">
                  <a:moveTo>
                    <a:pt x="474149" y="0"/>
                  </a:moveTo>
                  <a:lnTo>
                    <a:pt x="504165" y="16447"/>
                  </a:lnTo>
                  <a:cubicBezTo>
                    <a:pt x="646667" y="103730"/>
                    <a:pt x="773869" y="219646"/>
                    <a:pt x="876283" y="361654"/>
                  </a:cubicBezTo>
                  <a:lnTo>
                    <a:pt x="948299" y="473013"/>
                  </a:lnTo>
                  <a:lnTo>
                    <a:pt x="948298" y="473013"/>
                  </a:lnTo>
                  <a:cubicBezTo>
                    <a:pt x="754679" y="584799"/>
                    <a:pt x="600836" y="739020"/>
                    <a:pt x="491732" y="917146"/>
                  </a:cubicBezTo>
                  <a:lnTo>
                    <a:pt x="474150" y="949234"/>
                  </a:lnTo>
                  <a:lnTo>
                    <a:pt x="456567" y="917146"/>
                  </a:lnTo>
                  <a:cubicBezTo>
                    <a:pt x="347463" y="739020"/>
                    <a:pt x="193619" y="584799"/>
                    <a:pt x="0" y="473013"/>
                  </a:cubicBezTo>
                  <a:cubicBezTo>
                    <a:pt x="111786" y="279394"/>
                    <a:pt x="266008" y="125551"/>
                    <a:pt x="444133" y="16447"/>
                  </a:cubicBezTo>
                  <a:lnTo>
                    <a:pt x="474149" y="0"/>
                  </a:lnTo>
                  <a:close/>
                </a:path>
              </a:pathLst>
            </a:custGeom>
            <a:solidFill>
              <a:srgbClr val="0099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 55"/>
            <p:cNvSpPr/>
            <p:nvPr/>
          </p:nvSpPr>
          <p:spPr>
            <a:xfrm>
              <a:off x="4648201" y="1943320"/>
              <a:ext cx="821251" cy="822826"/>
            </a:xfrm>
            <a:custGeom>
              <a:avLst/>
              <a:gdLst>
                <a:gd name="connsiteX0" fmla="*/ 208337 w 821251"/>
                <a:gd name="connsiteY0" fmla="*/ 0 h 822826"/>
                <a:gd name="connsiteX1" fmla="*/ 821251 w 821251"/>
                <a:gd name="connsiteY1" fmla="*/ 173331 h 822826"/>
                <a:gd name="connsiteX2" fmla="*/ 647920 w 821251"/>
                <a:gd name="connsiteY2" fmla="*/ 786245 h 822826"/>
                <a:gd name="connsiteX3" fmla="*/ 648737 w 821251"/>
                <a:gd name="connsiteY3" fmla="*/ 822826 h 822826"/>
                <a:gd name="connsiteX4" fmla="*/ 617465 w 821251"/>
                <a:gd name="connsiteY4" fmla="*/ 803828 h 822826"/>
                <a:gd name="connsiteX5" fmla="*/ 0 w 821251"/>
                <a:gd name="connsiteY5" fmla="*/ 647480 h 822826"/>
                <a:gd name="connsiteX6" fmla="*/ 156348 w 821251"/>
                <a:gd name="connsiteY6" fmla="*/ 30015 h 822826"/>
                <a:gd name="connsiteX7" fmla="*/ 174119 w 821251"/>
                <a:gd name="connsiteY7" fmla="*/ 764 h 822826"/>
                <a:gd name="connsiteX8" fmla="*/ 208337 w 821251"/>
                <a:gd name="connsiteY8" fmla="*/ 0 h 822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21251" h="822826">
                  <a:moveTo>
                    <a:pt x="208337" y="0"/>
                  </a:moveTo>
                  <a:cubicBezTo>
                    <a:pt x="417151" y="5423"/>
                    <a:pt x="627632" y="61545"/>
                    <a:pt x="821251" y="173331"/>
                  </a:cubicBezTo>
                  <a:cubicBezTo>
                    <a:pt x="709465" y="366950"/>
                    <a:pt x="653343" y="577432"/>
                    <a:pt x="647920" y="786245"/>
                  </a:cubicBezTo>
                  <a:lnTo>
                    <a:pt x="648737" y="822826"/>
                  </a:lnTo>
                  <a:lnTo>
                    <a:pt x="617465" y="803828"/>
                  </a:lnTo>
                  <a:cubicBezTo>
                    <a:pt x="433915" y="704118"/>
                    <a:pt x="223572" y="647480"/>
                    <a:pt x="0" y="647480"/>
                  </a:cubicBezTo>
                  <a:cubicBezTo>
                    <a:pt x="0" y="423908"/>
                    <a:pt x="56638" y="213565"/>
                    <a:pt x="156348" y="30015"/>
                  </a:cubicBezTo>
                  <a:lnTo>
                    <a:pt x="174119" y="764"/>
                  </a:lnTo>
                  <a:lnTo>
                    <a:pt x="208337" y="0"/>
                  </a:lnTo>
                  <a:close/>
                </a:path>
              </a:pathLst>
            </a:custGeom>
            <a:solidFill>
              <a:srgbClr val="0099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>
              <a:off x="6417750" y="1943320"/>
              <a:ext cx="821250" cy="822826"/>
            </a:xfrm>
            <a:custGeom>
              <a:avLst/>
              <a:gdLst>
                <a:gd name="connsiteX0" fmla="*/ 612913 w 821250"/>
                <a:gd name="connsiteY0" fmla="*/ 0 h 822826"/>
                <a:gd name="connsiteX1" fmla="*/ 647132 w 821250"/>
                <a:gd name="connsiteY1" fmla="*/ 764 h 822826"/>
                <a:gd name="connsiteX2" fmla="*/ 664902 w 821250"/>
                <a:gd name="connsiteY2" fmla="*/ 30015 h 822826"/>
                <a:gd name="connsiteX3" fmla="*/ 821250 w 821250"/>
                <a:gd name="connsiteY3" fmla="*/ 647480 h 822826"/>
                <a:gd name="connsiteX4" fmla="*/ 203785 w 821250"/>
                <a:gd name="connsiteY4" fmla="*/ 803828 h 822826"/>
                <a:gd name="connsiteX5" fmla="*/ 172514 w 821250"/>
                <a:gd name="connsiteY5" fmla="*/ 822826 h 822826"/>
                <a:gd name="connsiteX6" fmla="*/ 173331 w 821250"/>
                <a:gd name="connsiteY6" fmla="*/ 786245 h 822826"/>
                <a:gd name="connsiteX7" fmla="*/ 0 w 821250"/>
                <a:gd name="connsiteY7" fmla="*/ 173331 h 822826"/>
                <a:gd name="connsiteX8" fmla="*/ 0 w 821250"/>
                <a:gd name="connsiteY8" fmla="*/ 173331 h 822826"/>
                <a:gd name="connsiteX9" fmla="*/ 118046 w 821250"/>
                <a:gd name="connsiteY9" fmla="*/ 112899 h 822826"/>
                <a:gd name="connsiteX10" fmla="*/ 612913 w 821250"/>
                <a:gd name="connsiteY10" fmla="*/ 0 h 822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1250" h="822826">
                  <a:moveTo>
                    <a:pt x="612913" y="0"/>
                  </a:moveTo>
                  <a:lnTo>
                    <a:pt x="647132" y="764"/>
                  </a:lnTo>
                  <a:lnTo>
                    <a:pt x="664902" y="30015"/>
                  </a:lnTo>
                  <a:cubicBezTo>
                    <a:pt x="764613" y="213565"/>
                    <a:pt x="821250" y="423908"/>
                    <a:pt x="821250" y="647480"/>
                  </a:cubicBezTo>
                  <a:cubicBezTo>
                    <a:pt x="597678" y="647480"/>
                    <a:pt x="387335" y="704118"/>
                    <a:pt x="203785" y="803828"/>
                  </a:cubicBezTo>
                  <a:lnTo>
                    <a:pt x="172514" y="822826"/>
                  </a:lnTo>
                  <a:lnTo>
                    <a:pt x="173331" y="786245"/>
                  </a:lnTo>
                  <a:cubicBezTo>
                    <a:pt x="167908" y="577432"/>
                    <a:pt x="111786" y="366950"/>
                    <a:pt x="0" y="173331"/>
                  </a:cubicBezTo>
                  <a:lnTo>
                    <a:pt x="0" y="173331"/>
                  </a:lnTo>
                  <a:lnTo>
                    <a:pt x="118046" y="112899"/>
                  </a:lnTo>
                  <a:cubicBezTo>
                    <a:pt x="277744" y="41124"/>
                    <a:pt x="445863" y="4338"/>
                    <a:pt x="612913" y="0"/>
                  </a:cubicBezTo>
                  <a:close/>
                </a:path>
              </a:pathLst>
            </a:custGeom>
            <a:solidFill>
              <a:srgbClr val="0099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 53"/>
            <p:cNvSpPr/>
            <p:nvPr/>
          </p:nvSpPr>
          <p:spPr>
            <a:xfrm>
              <a:off x="3526571" y="2117385"/>
              <a:ext cx="648214" cy="1121382"/>
            </a:xfrm>
            <a:custGeom>
              <a:avLst/>
              <a:gdLst>
                <a:gd name="connsiteX0" fmla="*/ 648214 w 648214"/>
                <a:gd name="connsiteY0" fmla="*/ 0 h 1121382"/>
                <a:gd name="connsiteX1" fmla="*/ 605010 w 648214"/>
                <a:gd name="connsiteY1" fmla="*/ 78847 h 1121382"/>
                <a:gd name="connsiteX2" fmla="*/ 476939 w 648214"/>
                <a:gd name="connsiteY2" fmla="*/ 556813 h 1121382"/>
                <a:gd name="connsiteX3" fmla="*/ 474913 w 648214"/>
                <a:gd name="connsiteY3" fmla="*/ 647533 h 1121382"/>
                <a:gd name="connsiteX4" fmla="*/ 397358 w 648214"/>
                <a:gd name="connsiteY4" fmla="*/ 694649 h 1121382"/>
                <a:gd name="connsiteX5" fmla="*/ 47463 w 648214"/>
                <a:gd name="connsiteY5" fmla="*/ 1044544 h 1121382"/>
                <a:gd name="connsiteX6" fmla="*/ 783 w 648214"/>
                <a:gd name="connsiteY6" fmla="*/ 1121382 h 1121382"/>
                <a:gd name="connsiteX7" fmla="*/ 0 w 648214"/>
                <a:gd name="connsiteY7" fmla="*/ 1086329 h 1121382"/>
                <a:gd name="connsiteX8" fmla="*/ 173331 w 648214"/>
                <a:gd name="connsiteY8" fmla="*/ 473415 h 1121382"/>
                <a:gd name="connsiteX9" fmla="*/ 617464 w 648214"/>
                <a:gd name="connsiteY9" fmla="*/ 16849 h 1121382"/>
                <a:gd name="connsiteX10" fmla="*/ 648214 w 648214"/>
                <a:gd name="connsiteY10" fmla="*/ 0 h 1121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48214" h="1121382">
                  <a:moveTo>
                    <a:pt x="648214" y="0"/>
                  </a:moveTo>
                  <a:lnTo>
                    <a:pt x="605010" y="78847"/>
                  </a:lnTo>
                  <a:cubicBezTo>
                    <a:pt x="532202" y="228404"/>
                    <a:pt x="488665" y="390889"/>
                    <a:pt x="476939" y="556813"/>
                  </a:cubicBezTo>
                  <a:lnTo>
                    <a:pt x="474913" y="647533"/>
                  </a:lnTo>
                  <a:lnTo>
                    <a:pt x="397358" y="694649"/>
                  </a:lnTo>
                  <a:cubicBezTo>
                    <a:pt x="259527" y="787766"/>
                    <a:pt x="140580" y="906713"/>
                    <a:pt x="47463" y="1044544"/>
                  </a:cubicBezTo>
                  <a:lnTo>
                    <a:pt x="783" y="1121382"/>
                  </a:lnTo>
                  <a:lnTo>
                    <a:pt x="0" y="1086329"/>
                  </a:lnTo>
                  <a:cubicBezTo>
                    <a:pt x="5423" y="877516"/>
                    <a:pt x="61545" y="667034"/>
                    <a:pt x="173331" y="473415"/>
                  </a:cubicBezTo>
                  <a:cubicBezTo>
                    <a:pt x="285117" y="279796"/>
                    <a:pt x="439338" y="125953"/>
                    <a:pt x="617464" y="16849"/>
                  </a:cubicBezTo>
                  <a:lnTo>
                    <a:pt x="648214" y="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 52"/>
            <p:cNvSpPr/>
            <p:nvPr/>
          </p:nvSpPr>
          <p:spPr>
            <a:xfrm>
              <a:off x="7712418" y="2117387"/>
              <a:ext cx="648213" cy="1121383"/>
            </a:xfrm>
            <a:custGeom>
              <a:avLst/>
              <a:gdLst>
                <a:gd name="connsiteX0" fmla="*/ 0 w 648213"/>
                <a:gd name="connsiteY0" fmla="*/ 0 h 1121383"/>
                <a:gd name="connsiteX1" fmla="*/ 30748 w 648213"/>
                <a:gd name="connsiteY1" fmla="*/ 16848 h 1121383"/>
                <a:gd name="connsiteX2" fmla="*/ 474882 w 648213"/>
                <a:gd name="connsiteY2" fmla="*/ 473414 h 1121383"/>
                <a:gd name="connsiteX3" fmla="*/ 648213 w 648213"/>
                <a:gd name="connsiteY3" fmla="*/ 1086328 h 1121383"/>
                <a:gd name="connsiteX4" fmla="*/ 647430 w 648213"/>
                <a:gd name="connsiteY4" fmla="*/ 1121383 h 1121383"/>
                <a:gd name="connsiteX5" fmla="*/ 600749 w 648213"/>
                <a:gd name="connsiteY5" fmla="*/ 1044543 h 1121383"/>
                <a:gd name="connsiteX6" fmla="*/ 250854 w 648213"/>
                <a:gd name="connsiteY6" fmla="*/ 694648 h 1121383"/>
                <a:gd name="connsiteX7" fmla="*/ 173300 w 648213"/>
                <a:gd name="connsiteY7" fmla="*/ 647533 h 1121383"/>
                <a:gd name="connsiteX8" fmla="*/ 171274 w 648213"/>
                <a:gd name="connsiteY8" fmla="*/ 556812 h 1121383"/>
                <a:gd name="connsiteX9" fmla="*/ 43203 w 648213"/>
                <a:gd name="connsiteY9" fmla="*/ 78846 h 1121383"/>
                <a:gd name="connsiteX10" fmla="*/ 0 w 648213"/>
                <a:gd name="connsiteY10" fmla="*/ 0 h 1121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48213" h="1121383">
                  <a:moveTo>
                    <a:pt x="0" y="0"/>
                  </a:moveTo>
                  <a:lnTo>
                    <a:pt x="30748" y="16848"/>
                  </a:lnTo>
                  <a:cubicBezTo>
                    <a:pt x="208875" y="125952"/>
                    <a:pt x="363096" y="279795"/>
                    <a:pt x="474882" y="473414"/>
                  </a:cubicBezTo>
                  <a:cubicBezTo>
                    <a:pt x="586668" y="667033"/>
                    <a:pt x="642790" y="877515"/>
                    <a:pt x="648213" y="1086328"/>
                  </a:cubicBezTo>
                  <a:lnTo>
                    <a:pt x="647430" y="1121383"/>
                  </a:lnTo>
                  <a:lnTo>
                    <a:pt x="600749" y="1044543"/>
                  </a:lnTo>
                  <a:cubicBezTo>
                    <a:pt x="507632" y="906712"/>
                    <a:pt x="388685" y="787765"/>
                    <a:pt x="250854" y="694648"/>
                  </a:cubicBezTo>
                  <a:lnTo>
                    <a:pt x="173300" y="647533"/>
                  </a:lnTo>
                  <a:lnTo>
                    <a:pt x="171274" y="556812"/>
                  </a:lnTo>
                  <a:cubicBezTo>
                    <a:pt x="159548" y="390888"/>
                    <a:pt x="116011" y="228403"/>
                    <a:pt x="43203" y="788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4000720" y="2590801"/>
              <a:ext cx="822826" cy="821251"/>
            </a:xfrm>
            <a:custGeom>
              <a:avLst/>
              <a:gdLst>
                <a:gd name="connsiteX0" fmla="*/ 647480 w 822826"/>
                <a:gd name="connsiteY0" fmla="*/ 0 h 821251"/>
                <a:gd name="connsiteX1" fmla="*/ 803828 w 822826"/>
                <a:gd name="connsiteY1" fmla="*/ 617465 h 821251"/>
                <a:gd name="connsiteX2" fmla="*/ 822826 w 822826"/>
                <a:gd name="connsiteY2" fmla="*/ 648737 h 821251"/>
                <a:gd name="connsiteX3" fmla="*/ 786245 w 822826"/>
                <a:gd name="connsiteY3" fmla="*/ 647920 h 821251"/>
                <a:gd name="connsiteX4" fmla="*/ 173331 w 822826"/>
                <a:gd name="connsiteY4" fmla="*/ 821251 h 821251"/>
                <a:gd name="connsiteX5" fmla="*/ 0 w 822826"/>
                <a:gd name="connsiteY5" fmla="*/ 208337 h 821251"/>
                <a:gd name="connsiteX6" fmla="*/ 764 w 822826"/>
                <a:gd name="connsiteY6" fmla="*/ 174118 h 821251"/>
                <a:gd name="connsiteX7" fmla="*/ 30015 w 822826"/>
                <a:gd name="connsiteY7" fmla="*/ 156348 h 821251"/>
                <a:gd name="connsiteX8" fmla="*/ 647480 w 822826"/>
                <a:gd name="connsiteY8" fmla="*/ 0 h 821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22826" h="821251">
                  <a:moveTo>
                    <a:pt x="647480" y="0"/>
                  </a:moveTo>
                  <a:cubicBezTo>
                    <a:pt x="647480" y="223572"/>
                    <a:pt x="704118" y="433915"/>
                    <a:pt x="803828" y="617465"/>
                  </a:cubicBezTo>
                  <a:lnTo>
                    <a:pt x="822826" y="648737"/>
                  </a:lnTo>
                  <a:lnTo>
                    <a:pt x="786245" y="647920"/>
                  </a:lnTo>
                  <a:cubicBezTo>
                    <a:pt x="577431" y="653343"/>
                    <a:pt x="366950" y="709465"/>
                    <a:pt x="173331" y="821251"/>
                  </a:cubicBezTo>
                  <a:cubicBezTo>
                    <a:pt x="61545" y="627632"/>
                    <a:pt x="5423" y="417151"/>
                    <a:pt x="0" y="208337"/>
                  </a:cubicBezTo>
                  <a:lnTo>
                    <a:pt x="764" y="174118"/>
                  </a:lnTo>
                  <a:lnTo>
                    <a:pt x="30015" y="156348"/>
                  </a:lnTo>
                  <a:cubicBezTo>
                    <a:pt x="213565" y="56638"/>
                    <a:pt x="423908" y="0"/>
                    <a:pt x="647480" y="0"/>
                  </a:cubicBezTo>
                  <a:close/>
                </a:path>
              </a:pathLst>
            </a:custGeom>
            <a:solidFill>
              <a:srgbClr val="0099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7063655" y="2590800"/>
              <a:ext cx="822827" cy="821252"/>
            </a:xfrm>
            <a:custGeom>
              <a:avLst/>
              <a:gdLst>
                <a:gd name="connsiteX0" fmla="*/ 175346 w 822827"/>
                <a:gd name="connsiteY0" fmla="*/ 0 h 821252"/>
                <a:gd name="connsiteX1" fmla="*/ 792811 w 822827"/>
                <a:gd name="connsiteY1" fmla="*/ 156348 h 821252"/>
                <a:gd name="connsiteX2" fmla="*/ 822063 w 822827"/>
                <a:gd name="connsiteY2" fmla="*/ 174119 h 821252"/>
                <a:gd name="connsiteX3" fmla="*/ 822827 w 822827"/>
                <a:gd name="connsiteY3" fmla="*/ 208337 h 821252"/>
                <a:gd name="connsiteX4" fmla="*/ 649496 w 822827"/>
                <a:gd name="connsiteY4" fmla="*/ 821251 h 821252"/>
                <a:gd name="connsiteX5" fmla="*/ 649496 w 822827"/>
                <a:gd name="connsiteY5" fmla="*/ 821252 h 821252"/>
                <a:gd name="connsiteX6" fmla="*/ 649495 w 822827"/>
                <a:gd name="connsiteY6" fmla="*/ 821251 h 821252"/>
                <a:gd name="connsiteX7" fmla="*/ 36581 w 822827"/>
                <a:gd name="connsiteY7" fmla="*/ 647920 h 821252"/>
                <a:gd name="connsiteX8" fmla="*/ 0 w 822827"/>
                <a:gd name="connsiteY8" fmla="*/ 648737 h 821252"/>
                <a:gd name="connsiteX9" fmla="*/ 18998 w 822827"/>
                <a:gd name="connsiteY9" fmla="*/ 617465 h 821252"/>
                <a:gd name="connsiteX10" fmla="*/ 175346 w 822827"/>
                <a:gd name="connsiteY10" fmla="*/ 0 h 821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2827" h="821252">
                  <a:moveTo>
                    <a:pt x="175346" y="0"/>
                  </a:moveTo>
                  <a:cubicBezTo>
                    <a:pt x="398918" y="0"/>
                    <a:pt x="609261" y="56638"/>
                    <a:pt x="792811" y="156348"/>
                  </a:cubicBezTo>
                  <a:lnTo>
                    <a:pt x="822063" y="174119"/>
                  </a:lnTo>
                  <a:lnTo>
                    <a:pt x="822827" y="208337"/>
                  </a:lnTo>
                  <a:cubicBezTo>
                    <a:pt x="817404" y="417151"/>
                    <a:pt x="761282" y="627632"/>
                    <a:pt x="649496" y="821251"/>
                  </a:cubicBezTo>
                  <a:lnTo>
                    <a:pt x="649496" y="821252"/>
                  </a:lnTo>
                  <a:lnTo>
                    <a:pt x="649495" y="821251"/>
                  </a:lnTo>
                  <a:cubicBezTo>
                    <a:pt x="455876" y="709465"/>
                    <a:pt x="245395" y="653343"/>
                    <a:pt x="36581" y="647920"/>
                  </a:cubicBezTo>
                  <a:lnTo>
                    <a:pt x="0" y="648737"/>
                  </a:lnTo>
                  <a:lnTo>
                    <a:pt x="18998" y="617465"/>
                  </a:lnTo>
                  <a:cubicBezTo>
                    <a:pt x="118709" y="433915"/>
                    <a:pt x="175346" y="223572"/>
                    <a:pt x="175346" y="0"/>
                  </a:cubicBezTo>
                  <a:close/>
                </a:path>
              </a:pathLst>
            </a:custGeom>
            <a:solidFill>
              <a:srgbClr val="0099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5770970" y="2592873"/>
              <a:ext cx="345263" cy="1293327"/>
            </a:xfrm>
            <a:custGeom>
              <a:avLst/>
              <a:gdLst>
                <a:gd name="connsiteX0" fmla="*/ 172632 w 345263"/>
                <a:gd name="connsiteY0" fmla="*/ 0 h 1293327"/>
                <a:gd name="connsiteX1" fmla="*/ 215102 w 345263"/>
                <a:gd name="connsiteY1" fmla="*/ 77509 h 1293327"/>
                <a:gd name="connsiteX2" fmla="*/ 343173 w 345263"/>
                <a:gd name="connsiteY2" fmla="*/ 555475 h 1293327"/>
                <a:gd name="connsiteX3" fmla="*/ 345263 w 345263"/>
                <a:gd name="connsiteY3" fmla="*/ 649059 h 1293327"/>
                <a:gd name="connsiteX4" fmla="*/ 328979 w 345263"/>
                <a:gd name="connsiteY4" fmla="*/ 675863 h 1293327"/>
                <a:gd name="connsiteX5" fmla="*/ 179319 w 345263"/>
                <a:gd name="connsiteY5" fmla="*/ 1160881 h 1293327"/>
                <a:gd name="connsiteX6" fmla="*/ 172631 w 345263"/>
                <a:gd name="connsiteY6" fmla="*/ 1293327 h 1293327"/>
                <a:gd name="connsiteX7" fmla="*/ 172631 w 345263"/>
                <a:gd name="connsiteY7" fmla="*/ 1293326 h 1293327"/>
                <a:gd name="connsiteX8" fmla="*/ 165943 w 345263"/>
                <a:gd name="connsiteY8" fmla="*/ 1160881 h 1293327"/>
                <a:gd name="connsiteX9" fmla="*/ 16283 w 345263"/>
                <a:gd name="connsiteY9" fmla="*/ 675863 h 1293327"/>
                <a:gd name="connsiteX10" fmla="*/ 0 w 345263"/>
                <a:gd name="connsiteY10" fmla="*/ 649061 h 1293327"/>
                <a:gd name="connsiteX11" fmla="*/ 2090 w 345263"/>
                <a:gd name="connsiteY11" fmla="*/ 555475 h 1293327"/>
                <a:gd name="connsiteX12" fmla="*/ 130161 w 345263"/>
                <a:gd name="connsiteY12" fmla="*/ 77509 h 1293327"/>
                <a:gd name="connsiteX13" fmla="*/ 172632 w 345263"/>
                <a:gd name="connsiteY13" fmla="*/ 0 h 1293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5263" h="1293327">
                  <a:moveTo>
                    <a:pt x="172632" y="0"/>
                  </a:moveTo>
                  <a:lnTo>
                    <a:pt x="215102" y="77509"/>
                  </a:lnTo>
                  <a:cubicBezTo>
                    <a:pt x="287910" y="227066"/>
                    <a:pt x="331447" y="389551"/>
                    <a:pt x="343173" y="555475"/>
                  </a:cubicBezTo>
                  <a:lnTo>
                    <a:pt x="345263" y="649059"/>
                  </a:lnTo>
                  <a:lnTo>
                    <a:pt x="328979" y="675863"/>
                  </a:lnTo>
                  <a:cubicBezTo>
                    <a:pt x="249211" y="822703"/>
                    <a:pt x="197009" y="986691"/>
                    <a:pt x="179319" y="1160881"/>
                  </a:cubicBezTo>
                  <a:lnTo>
                    <a:pt x="172631" y="1293327"/>
                  </a:lnTo>
                  <a:lnTo>
                    <a:pt x="172631" y="1293326"/>
                  </a:lnTo>
                  <a:lnTo>
                    <a:pt x="165943" y="1160881"/>
                  </a:lnTo>
                  <a:cubicBezTo>
                    <a:pt x="148253" y="986691"/>
                    <a:pt x="96052" y="822703"/>
                    <a:pt x="16283" y="675863"/>
                  </a:cubicBezTo>
                  <a:lnTo>
                    <a:pt x="0" y="649061"/>
                  </a:lnTo>
                  <a:lnTo>
                    <a:pt x="2090" y="555475"/>
                  </a:lnTo>
                  <a:cubicBezTo>
                    <a:pt x="13816" y="389551"/>
                    <a:pt x="57354" y="227066"/>
                    <a:pt x="130161" y="77509"/>
                  </a:cubicBezTo>
                  <a:lnTo>
                    <a:pt x="172632" y="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5943606" y="2766147"/>
              <a:ext cx="646659" cy="1120047"/>
            </a:xfrm>
            <a:custGeom>
              <a:avLst/>
              <a:gdLst>
                <a:gd name="connsiteX0" fmla="*/ 646659 w 646659"/>
                <a:gd name="connsiteY0" fmla="*/ 0 h 1120047"/>
                <a:gd name="connsiteX1" fmla="*/ 644686 w 646659"/>
                <a:gd name="connsiteY1" fmla="*/ 88359 h 1120047"/>
                <a:gd name="connsiteX2" fmla="*/ 516615 w 646659"/>
                <a:gd name="connsiteY2" fmla="*/ 566325 h 1120047"/>
                <a:gd name="connsiteX3" fmla="*/ 471633 w 646659"/>
                <a:gd name="connsiteY3" fmla="*/ 648417 h 1120047"/>
                <a:gd name="connsiteX4" fmla="*/ 444128 w 646659"/>
                <a:gd name="connsiteY4" fmla="*/ 663488 h 1120047"/>
                <a:gd name="connsiteX5" fmla="*/ 72011 w 646659"/>
                <a:gd name="connsiteY5" fmla="*/ 1008695 h 1120047"/>
                <a:gd name="connsiteX6" fmla="*/ 0 w 646659"/>
                <a:gd name="connsiteY6" fmla="*/ 1120047 h 1120047"/>
                <a:gd name="connsiteX7" fmla="*/ 60428 w 646659"/>
                <a:gd name="connsiteY7" fmla="*/ 1002007 h 1120047"/>
                <a:gd name="connsiteX8" fmla="*/ 173327 w 646659"/>
                <a:gd name="connsiteY8" fmla="*/ 507140 h 1120047"/>
                <a:gd name="connsiteX9" fmla="*/ 172627 w 646659"/>
                <a:gd name="connsiteY9" fmla="*/ 475785 h 1120047"/>
                <a:gd name="connsiteX10" fmla="*/ 221229 w 646659"/>
                <a:gd name="connsiteY10" fmla="*/ 395783 h 1120047"/>
                <a:gd name="connsiteX11" fmla="*/ 571124 w 646659"/>
                <a:gd name="connsiteY11" fmla="*/ 45888 h 1120047"/>
                <a:gd name="connsiteX12" fmla="*/ 646659 w 646659"/>
                <a:gd name="connsiteY12" fmla="*/ 0 h 112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6659" h="1120047">
                  <a:moveTo>
                    <a:pt x="646659" y="0"/>
                  </a:moveTo>
                  <a:lnTo>
                    <a:pt x="644686" y="88359"/>
                  </a:lnTo>
                  <a:cubicBezTo>
                    <a:pt x="632960" y="254283"/>
                    <a:pt x="589423" y="416767"/>
                    <a:pt x="516615" y="566325"/>
                  </a:cubicBezTo>
                  <a:lnTo>
                    <a:pt x="471633" y="648417"/>
                  </a:lnTo>
                  <a:lnTo>
                    <a:pt x="444128" y="663488"/>
                  </a:lnTo>
                  <a:cubicBezTo>
                    <a:pt x="301628" y="750771"/>
                    <a:pt x="174426" y="866687"/>
                    <a:pt x="72011" y="1008695"/>
                  </a:cubicBezTo>
                  <a:lnTo>
                    <a:pt x="0" y="1120047"/>
                  </a:lnTo>
                  <a:lnTo>
                    <a:pt x="60428" y="1002007"/>
                  </a:lnTo>
                  <a:cubicBezTo>
                    <a:pt x="132203" y="842310"/>
                    <a:pt x="168989" y="674191"/>
                    <a:pt x="173327" y="507140"/>
                  </a:cubicBezTo>
                  <a:lnTo>
                    <a:pt x="172627" y="475785"/>
                  </a:lnTo>
                  <a:lnTo>
                    <a:pt x="221229" y="395783"/>
                  </a:lnTo>
                  <a:cubicBezTo>
                    <a:pt x="314346" y="257952"/>
                    <a:pt x="433293" y="139005"/>
                    <a:pt x="571124" y="45888"/>
                  </a:cubicBezTo>
                  <a:lnTo>
                    <a:pt x="646659" y="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5296938" y="2766147"/>
              <a:ext cx="646659" cy="1120047"/>
            </a:xfrm>
            <a:custGeom>
              <a:avLst/>
              <a:gdLst>
                <a:gd name="connsiteX0" fmla="*/ 0 w 646659"/>
                <a:gd name="connsiteY0" fmla="*/ 0 h 1120047"/>
                <a:gd name="connsiteX1" fmla="*/ 75534 w 646659"/>
                <a:gd name="connsiteY1" fmla="*/ 45888 h 1120047"/>
                <a:gd name="connsiteX2" fmla="*/ 425429 w 646659"/>
                <a:gd name="connsiteY2" fmla="*/ 395783 h 1120047"/>
                <a:gd name="connsiteX3" fmla="*/ 474032 w 646659"/>
                <a:gd name="connsiteY3" fmla="*/ 475787 h 1120047"/>
                <a:gd name="connsiteX4" fmla="*/ 473332 w 646659"/>
                <a:gd name="connsiteY4" fmla="*/ 507140 h 1120047"/>
                <a:gd name="connsiteX5" fmla="*/ 586231 w 646659"/>
                <a:gd name="connsiteY5" fmla="*/ 1002007 h 1120047"/>
                <a:gd name="connsiteX6" fmla="*/ 646659 w 646659"/>
                <a:gd name="connsiteY6" fmla="*/ 1120047 h 1120047"/>
                <a:gd name="connsiteX7" fmla="*/ 574648 w 646659"/>
                <a:gd name="connsiteY7" fmla="*/ 1008695 h 1120047"/>
                <a:gd name="connsiteX8" fmla="*/ 202530 w 646659"/>
                <a:gd name="connsiteY8" fmla="*/ 663488 h 1120047"/>
                <a:gd name="connsiteX9" fmla="*/ 175027 w 646659"/>
                <a:gd name="connsiteY9" fmla="*/ 648418 h 1120047"/>
                <a:gd name="connsiteX10" fmla="*/ 130044 w 646659"/>
                <a:gd name="connsiteY10" fmla="*/ 566325 h 1120047"/>
                <a:gd name="connsiteX11" fmla="*/ 1973 w 646659"/>
                <a:gd name="connsiteY11" fmla="*/ 88359 h 1120047"/>
                <a:gd name="connsiteX12" fmla="*/ 0 w 646659"/>
                <a:gd name="connsiteY12" fmla="*/ 0 h 112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6659" h="1120047">
                  <a:moveTo>
                    <a:pt x="0" y="0"/>
                  </a:moveTo>
                  <a:lnTo>
                    <a:pt x="75534" y="45888"/>
                  </a:lnTo>
                  <a:cubicBezTo>
                    <a:pt x="213365" y="139005"/>
                    <a:pt x="332312" y="257952"/>
                    <a:pt x="425429" y="395783"/>
                  </a:cubicBezTo>
                  <a:lnTo>
                    <a:pt x="474032" y="475787"/>
                  </a:lnTo>
                  <a:lnTo>
                    <a:pt x="473332" y="507140"/>
                  </a:lnTo>
                  <a:cubicBezTo>
                    <a:pt x="477671" y="674191"/>
                    <a:pt x="514456" y="842310"/>
                    <a:pt x="586231" y="1002007"/>
                  </a:cubicBezTo>
                  <a:lnTo>
                    <a:pt x="646659" y="1120047"/>
                  </a:lnTo>
                  <a:lnTo>
                    <a:pt x="574648" y="1008695"/>
                  </a:lnTo>
                  <a:cubicBezTo>
                    <a:pt x="472234" y="866687"/>
                    <a:pt x="345032" y="750771"/>
                    <a:pt x="202530" y="663488"/>
                  </a:cubicBezTo>
                  <a:lnTo>
                    <a:pt x="175027" y="648418"/>
                  </a:lnTo>
                  <a:lnTo>
                    <a:pt x="130044" y="566325"/>
                  </a:lnTo>
                  <a:cubicBezTo>
                    <a:pt x="57237" y="416767"/>
                    <a:pt x="13699" y="254283"/>
                    <a:pt x="1973" y="8835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3352800" y="3238767"/>
              <a:ext cx="348238" cy="1294866"/>
            </a:xfrm>
            <a:custGeom>
              <a:avLst/>
              <a:gdLst>
                <a:gd name="connsiteX0" fmla="*/ 174554 w 348238"/>
                <a:gd name="connsiteY0" fmla="*/ 0 h 1294866"/>
                <a:gd name="connsiteX1" fmla="*/ 176561 w 348238"/>
                <a:gd name="connsiteY1" fmla="*/ 89887 h 1294866"/>
                <a:gd name="connsiteX2" fmla="*/ 304632 w 348238"/>
                <a:gd name="connsiteY2" fmla="*/ 567853 h 1294866"/>
                <a:gd name="connsiteX3" fmla="*/ 348238 w 348238"/>
                <a:gd name="connsiteY3" fmla="*/ 647433 h 1294866"/>
                <a:gd name="connsiteX4" fmla="*/ 304632 w 348238"/>
                <a:gd name="connsiteY4" fmla="*/ 727014 h 1294866"/>
                <a:gd name="connsiteX5" fmla="*/ 176561 w 348238"/>
                <a:gd name="connsiteY5" fmla="*/ 1204980 h 1294866"/>
                <a:gd name="connsiteX6" fmla="*/ 174554 w 348238"/>
                <a:gd name="connsiteY6" fmla="*/ 1294866 h 1294866"/>
                <a:gd name="connsiteX7" fmla="*/ 156348 w 348238"/>
                <a:gd name="connsiteY7" fmla="*/ 1264898 h 1294866"/>
                <a:gd name="connsiteX8" fmla="*/ 0 w 348238"/>
                <a:gd name="connsiteY8" fmla="*/ 647433 h 1294866"/>
                <a:gd name="connsiteX9" fmla="*/ 156348 w 348238"/>
                <a:gd name="connsiteY9" fmla="*/ 29968 h 1294866"/>
                <a:gd name="connsiteX10" fmla="*/ 174554 w 348238"/>
                <a:gd name="connsiteY10" fmla="*/ 0 h 1294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8238" h="1294866">
                  <a:moveTo>
                    <a:pt x="174554" y="0"/>
                  </a:moveTo>
                  <a:lnTo>
                    <a:pt x="176561" y="89887"/>
                  </a:lnTo>
                  <a:cubicBezTo>
                    <a:pt x="188287" y="255811"/>
                    <a:pt x="231824" y="418296"/>
                    <a:pt x="304632" y="567853"/>
                  </a:cubicBezTo>
                  <a:lnTo>
                    <a:pt x="348238" y="647433"/>
                  </a:lnTo>
                  <a:lnTo>
                    <a:pt x="304632" y="727014"/>
                  </a:lnTo>
                  <a:cubicBezTo>
                    <a:pt x="231824" y="876571"/>
                    <a:pt x="188287" y="1039056"/>
                    <a:pt x="176561" y="1204980"/>
                  </a:cubicBezTo>
                  <a:lnTo>
                    <a:pt x="174554" y="1294866"/>
                  </a:lnTo>
                  <a:lnTo>
                    <a:pt x="156348" y="1264898"/>
                  </a:lnTo>
                  <a:cubicBezTo>
                    <a:pt x="56638" y="1081348"/>
                    <a:pt x="0" y="871005"/>
                    <a:pt x="0" y="647433"/>
                  </a:cubicBezTo>
                  <a:cubicBezTo>
                    <a:pt x="0" y="423861"/>
                    <a:pt x="56638" y="213518"/>
                    <a:pt x="156348" y="29968"/>
                  </a:cubicBezTo>
                  <a:lnTo>
                    <a:pt x="174554" y="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8186164" y="3238769"/>
              <a:ext cx="348237" cy="1294862"/>
            </a:xfrm>
            <a:custGeom>
              <a:avLst/>
              <a:gdLst>
                <a:gd name="connsiteX0" fmla="*/ 173684 w 348237"/>
                <a:gd name="connsiteY0" fmla="*/ 0 h 1294862"/>
                <a:gd name="connsiteX1" fmla="*/ 191889 w 348237"/>
                <a:gd name="connsiteY1" fmla="*/ 29966 h 1294862"/>
                <a:gd name="connsiteX2" fmla="*/ 348237 w 348237"/>
                <a:gd name="connsiteY2" fmla="*/ 647431 h 1294862"/>
                <a:gd name="connsiteX3" fmla="*/ 191889 w 348237"/>
                <a:gd name="connsiteY3" fmla="*/ 1264896 h 1294862"/>
                <a:gd name="connsiteX4" fmla="*/ 173684 w 348237"/>
                <a:gd name="connsiteY4" fmla="*/ 1294862 h 1294862"/>
                <a:gd name="connsiteX5" fmla="*/ 171677 w 348237"/>
                <a:gd name="connsiteY5" fmla="*/ 1204978 h 1294862"/>
                <a:gd name="connsiteX6" fmla="*/ 43606 w 348237"/>
                <a:gd name="connsiteY6" fmla="*/ 727012 h 1294862"/>
                <a:gd name="connsiteX7" fmla="*/ 0 w 348237"/>
                <a:gd name="connsiteY7" fmla="*/ 647431 h 1294862"/>
                <a:gd name="connsiteX8" fmla="*/ 43606 w 348237"/>
                <a:gd name="connsiteY8" fmla="*/ 567851 h 1294862"/>
                <a:gd name="connsiteX9" fmla="*/ 171677 w 348237"/>
                <a:gd name="connsiteY9" fmla="*/ 89885 h 1294862"/>
                <a:gd name="connsiteX10" fmla="*/ 173684 w 348237"/>
                <a:gd name="connsiteY10" fmla="*/ 0 h 1294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8237" h="1294862">
                  <a:moveTo>
                    <a:pt x="173684" y="0"/>
                  </a:moveTo>
                  <a:lnTo>
                    <a:pt x="191889" y="29966"/>
                  </a:lnTo>
                  <a:cubicBezTo>
                    <a:pt x="291599" y="213516"/>
                    <a:pt x="348237" y="423859"/>
                    <a:pt x="348237" y="647431"/>
                  </a:cubicBezTo>
                  <a:cubicBezTo>
                    <a:pt x="348237" y="871003"/>
                    <a:pt x="291599" y="1081346"/>
                    <a:pt x="191889" y="1264896"/>
                  </a:cubicBezTo>
                  <a:lnTo>
                    <a:pt x="173684" y="1294862"/>
                  </a:lnTo>
                  <a:lnTo>
                    <a:pt x="171677" y="1204978"/>
                  </a:lnTo>
                  <a:cubicBezTo>
                    <a:pt x="159951" y="1039054"/>
                    <a:pt x="116413" y="876569"/>
                    <a:pt x="43606" y="727012"/>
                  </a:cubicBezTo>
                  <a:lnTo>
                    <a:pt x="0" y="647431"/>
                  </a:lnTo>
                  <a:lnTo>
                    <a:pt x="43606" y="567851"/>
                  </a:lnTo>
                  <a:cubicBezTo>
                    <a:pt x="116413" y="418294"/>
                    <a:pt x="159951" y="255809"/>
                    <a:pt x="171677" y="89885"/>
                  </a:cubicBezTo>
                  <a:lnTo>
                    <a:pt x="173684" y="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4823546" y="3239538"/>
              <a:ext cx="1120054" cy="646663"/>
            </a:xfrm>
            <a:custGeom>
              <a:avLst/>
              <a:gdLst>
                <a:gd name="connsiteX0" fmla="*/ 0 w 1120054"/>
                <a:gd name="connsiteY0" fmla="*/ 0 h 646663"/>
                <a:gd name="connsiteX1" fmla="*/ 88359 w 1120054"/>
                <a:gd name="connsiteY1" fmla="*/ 1973 h 646663"/>
                <a:gd name="connsiteX2" fmla="*/ 566325 w 1120054"/>
                <a:gd name="connsiteY2" fmla="*/ 130044 h 646663"/>
                <a:gd name="connsiteX3" fmla="*/ 648418 w 1120054"/>
                <a:gd name="connsiteY3" fmla="*/ 175027 h 646663"/>
                <a:gd name="connsiteX4" fmla="*/ 663488 w 1120054"/>
                <a:gd name="connsiteY4" fmla="*/ 202530 h 646663"/>
                <a:gd name="connsiteX5" fmla="*/ 1120054 w 1120054"/>
                <a:gd name="connsiteY5" fmla="*/ 646663 h 646663"/>
                <a:gd name="connsiteX6" fmla="*/ 507140 w 1120054"/>
                <a:gd name="connsiteY6" fmla="*/ 473332 h 646663"/>
                <a:gd name="connsiteX7" fmla="*/ 475787 w 1120054"/>
                <a:gd name="connsiteY7" fmla="*/ 474032 h 646663"/>
                <a:gd name="connsiteX8" fmla="*/ 395783 w 1120054"/>
                <a:gd name="connsiteY8" fmla="*/ 425429 h 646663"/>
                <a:gd name="connsiteX9" fmla="*/ 45888 w 1120054"/>
                <a:gd name="connsiteY9" fmla="*/ 75534 h 646663"/>
                <a:gd name="connsiteX10" fmla="*/ 0 w 1120054"/>
                <a:gd name="connsiteY10" fmla="*/ 0 h 646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20054" h="646663">
                  <a:moveTo>
                    <a:pt x="0" y="0"/>
                  </a:moveTo>
                  <a:lnTo>
                    <a:pt x="88359" y="1973"/>
                  </a:lnTo>
                  <a:cubicBezTo>
                    <a:pt x="254283" y="13699"/>
                    <a:pt x="416768" y="57237"/>
                    <a:pt x="566325" y="130044"/>
                  </a:cubicBezTo>
                  <a:lnTo>
                    <a:pt x="648418" y="175027"/>
                  </a:lnTo>
                  <a:lnTo>
                    <a:pt x="663488" y="202530"/>
                  </a:lnTo>
                  <a:cubicBezTo>
                    <a:pt x="772592" y="380656"/>
                    <a:pt x="926435" y="534877"/>
                    <a:pt x="1120054" y="646663"/>
                  </a:cubicBezTo>
                  <a:cubicBezTo>
                    <a:pt x="926435" y="534877"/>
                    <a:pt x="715954" y="478755"/>
                    <a:pt x="507140" y="473332"/>
                  </a:cubicBezTo>
                  <a:lnTo>
                    <a:pt x="475787" y="474032"/>
                  </a:lnTo>
                  <a:lnTo>
                    <a:pt x="395783" y="425429"/>
                  </a:lnTo>
                  <a:cubicBezTo>
                    <a:pt x="257952" y="332312"/>
                    <a:pt x="139005" y="213365"/>
                    <a:pt x="45888" y="7553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 43"/>
            <p:cNvSpPr/>
            <p:nvPr/>
          </p:nvSpPr>
          <p:spPr>
            <a:xfrm>
              <a:off x="5943602" y="3239537"/>
              <a:ext cx="1120052" cy="646662"/>
            </a:xfrm>
            <a:custGeom>
              <a:avLst/>
              <a:gdLst>
                <a:gd name="connsiteX0" fmla="*/ 1120052 w 1120052"/>
                <a:gd name="connsiteY0" fmla="*/ 0 h 646662"/>
                <a:gd name="connsiteX1" fmla="*/ 1074164 w 1120052"/>
                <a:gd name="connsiteY1" fmla="*/ 75534 h 646662"/>
                <a:gd name="connsiteX2" fmla="*/ 724269 w 1120052"/>
                <a:gd name="connsiteY2" fmla="*/ 425429 h 646662"/>
                <a:gd name="connsiteX3" fmla="*/ 644266 w 1120052"/>
                <a:gd name="connsiteY3" fmla="*/ 474032 h 646662"/>
                <a:gd name="connsiteX4" fmla="*/ 612912 w 1120052"/>
                <a:gd name="connsiteY4" fmla="*/ 473332 h 646662"/>
                <a:gd name="connsiteX5" fmla="*/ 118045 w 1120052"/>
                <a:gd name="connsiteY5" fmla="*/ 586231 h 646662"/>
                <a:gd name="connsiteX6" fmla="*/ 0 w 1120052"/>
                <a:gd name="connsiteY6" fmla="*/ 646662 h 646662"/>
                <a:gd name="connsiteX7" fmla="*/ 0 w 1120052"/>
                <a:gd name="connsiteY7" fmla="*/ 646662 h 646662"/>
                <a:gd name="connsiteX8" fmla="*/ 111357 w 1120052"/>
                <a:gd name="connsiteY8" fmla="*/ 574647 h 646662"/>
                <a:gd name="connsiteX9" fmla="*/ 456565 w 1120052"/>
                <a:gd name="connsiteY9" fmla="*/ 202530 h 646662"/>
                <a:gd name="connsiteX10" fmla="*/ 471636 w 1120052"/>
                <a:gd name="connsiteY10" fmla="*/ 175026 h 646662"/>
                <a:gd name="connsiteX11" fmla="*/ 553728 w 1120052"/>
                <a:gd name="connsiteY11" fmla="*/ 130044 h 646662"/>
                <a:gd name="connsiteX12" fmla="*/ 1031694 w 1120052"/>
                <a:gd name="connsiteY12" fmla="*/ 1973 h 646662"/>
                <a:gd name="connsiteX13" fmla="*/ 1120052 w 1120052"/>
                <a:gd name="connsiteY13" fmla="*/ 0 h 646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20052" h="646662">
                  <a:moveTo>
                    <a:pt x="1120052" y="0"/>
                  </a:moveTo>
                  <a:lnTo>
                    <a:pt x="1074164" y="75534"/>
                  </a:lnTo>
                  <a:cubicBezTo>
                    <a:pt x="981047" y="213365"/>
                    <a:pt x="862100" y="332312"/>
                    <a:pt x="724269" y="425429"/>
                  </a:cubicBezTo>
                  <a:lnTo>
                    <a:pt x="644266" y="474032"/>
                  </a:lnTo>
                  <a:lnTo>
                    <a:pt x="612912" y="473332"/>
                  </a:lnTo>
                  <a:cubicBezTo>
                    <a:pt x="445862" y="477671"/>
                    <a:pt x="277743" y="514456"/>
                    <a:pt x="118045" y="586231"/>
                  </a:cubicBezTo>
                  <a:lnTo>
                    <a:pt x="0" y="646662"/>
                  </a:lnTo>
                  <a:lnTo>
                    <a:pt x="0" y="646662"/>
                  </a:lnTo>
                  <a:lnTo>
                    <a:pt x="111357" y="574647"/>
                  </a:lnTo>
                  <a:cubicBezTo>
                    <a:pt x="253365" y="472232"/>
                    <a:pt x="369282" y="345031"/>
                    <a:pt x="456565" y="202530"/>
                  </a:cubicBezTo>
                  <a:lnTo>
                    <a:pt x="471636" y="175026"/>
                  </a:lnTo>
                  <a:lnTo>
                    <a:pt x="553728" y="130044"/>
                  </a:lnTo>
                  <a:cubicBezTo>
                    <a:pt x="703285" y="57237"/>
                    <a:pt x="865770" y="13699"/>
                    <a:pt x="1031694" y="1973"/>
                  </a:cubicBezTo>
                  <a:lnTo>
                    <a:pt x="1120052" y="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 42"/>
            <p:cNvSpPr/>
            <p:nvPr/>
          </p:nvSpPr>
          <p:spPr>
            <a:xfrm>
              <a:off x="3701038" y="3412052"/>
              <a:ext cx="949234" cy="948299"/>
            </a:xfrm>
            <a:custGeom>
              <a:avLst/>
              <a:gdLst>
                <a:gd name="connsiteX0" fmla="*/ 473013 w 949234"/>
                <a:gd name="connsiteY0" fmla="*/ 0 h 948299"/>
                <a:gd name="connsiteX1" fmla="*/ 917146 w 949234"/>
                <a:gd name="connsiteY1" fmla="*/ 456567 h 948299"/>
                <a:gd name="connsiteX2" fmla="*/ 949234 w 949234"/>
                <a:gd name="connsiteY2" fmla="*/ 474150 h 948299"/>
                <a:gd name="connsiteX3" fmla="*/ 917146 w 949234"/>
                <a:gd name="connsiteY3" fmla="*/ 491732 h 948299"/>
                <a:gd name="connsiteX4" fmla="*/ 473013 w 949234"/>
                <a:gd name="connsiteY4" fmla="*/ 948298 h 948299"/>
                <a:gd name="connsiteX5" fmla="*/ 473012 w 949234"/>
                <a:gd name="connsiteY5" fmla="*/ 948299 h 948299"/>
                <a:gd name="connsiteX6" fmla="*/ 361654 w 949234"/>
                <a:gd name="connsiteY6" fmla="*/ 876283 h 948299"/>
                <a:gd name="connsiteX7" fmla="*/ 16447 w 949234"/>
                <a:gd name="connsiteY7" fmla="*/ 504165 h 948299"/>
                <a:gd name="connsiteX8" fmla="*/ 0 w 949234"/>
                <a:gd name="connsiteY8" fmla="*/ 474149 h 948299"/>
                <a:gd name="connsiteX9" fmla="*/ 16447 w 949234"/>
                <a:gd name="connsiteY9" fmla="*/ 444133 h 948299"/>
                <a:gd name="connsiteX10" fmla="*/ 473013 w 949234"/>
                <a:gd name="connsiteY10" fmla="*/ 0 h 948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49234" h="948299">
                  <a:moveTo>
                    <a:pt x="473013" y="0"/>
                  </a:moveTo>
                  <a:cubicBezTo>
                    <a:pt x="584799" y="193619"/>
                    <a:pt x="739020" y="347463"/>
                    <a:pt x="917146" y="456567"/>
                  </a:cubicBezTo>
                  <a:lnTo>
                    <a:pt x="949234" y="474150"/>
                  </a:lnTo>
                  <a:lnTo>
                    <a:pt x="917146" y="491732"/>
                  </a:lnTo>
                  <a:cubicBezTo>
                    <a:pt x="739020" y="600836"/>
                    <a:pt x="584799" y="754679"/>
                    <a:pt x="473013" y="948298"/>
                  </a:cubicBezTo>
                  <a:lnTo>
                    <a:pt x="473012" y="948299"/>
                  </a:lnTo>
                  <a:lnTo>
                    <a:pt x="361654" y="876283"/>
                  </a:lnTo>
                  <a:cubicBezTo>
                    <a:pt x="219646" y="773868"/>
                    <a:pt x="103730" y="646666"/>
                    <a:pt x="16447" y="504165"/>
                  </a:cubicBezTo>
                  <a:lnTo>
                    <a:pt x="0" y="474149"/>
                  </a:lnTo>
                  <a:lnTo>
                    <a:pt x="16447" y="444133"/>
                  </a:lnTo>
                  <a:cubicBezTo>
                    <a:pt x="125550" y="266007"/>
                    <a:pt x="279394" y="111786"/>
                    <a:pt x="473013" y="0"/>
                  </a:cubicBezTo>
                  <a:close/>
                </a:path>
              </a:pathLst>
            </a:custGeom>
            <a:solidFill>
              <a:srgbClr val="0099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 41"/>
            <p:cNvSpPr/>
            <p:nvPr/>
          </p:nvSpPr>
          <p:spPr>
            <a:xfrm>
              <a:off x="7236929" y="3412052"/>
              <a:ext cx="949235" cy="948298"/>
            </a:xfrm>
            <a:custGeom>
              <a:avLst/>
              <a:gdLst>
                <a:gd name="connsiteX0" fmla="*/ 476222 w 949235"/>
                <a:gd name="connsiteY0" fmla="*/ 0 h 948298"/>
                <a:gd name="connsiteX1" fmla="*/ 587580 w 949235"/>
                <a:gd name="connsiteY1" fmla="*/ 72015 h 948298"/>
                <a:gd name="connsiteX2" fmla="*/ 932787 w 949235"/>
                <a:gd name="connsiteY2" fmla="*/ 444132 h 948298"/>
                <a:gd name="connsiteX3" fmla="*/ 949235 w 949235"/>
                <a:gd name="connsiteY3" fmla="*/ 474148 h 948298"/>
                <a:gd name="connsiteX4" fmla="*/ 932787 w 949235"/>
                <a:gd name="connsiteY4" fmla="*/ 504164 h 948298"/>
                <a:gd name="connsiteX5" fmla="*/ 587580 w 949235"/>
                <a:gd name="connsiteY5" fmla="*/ 876282 h 948298"/>
                <a:gd name="connsiteX6" fmla="*/ 476222 w 949235"/>
                <a:gd name="connsiteY6" fmla="*/ 948298 h 948298"/>
                <a:gd name="connsiteX7" fmla="*/ 476222 w 949235"/>
                <a:gd name="connsiteY7" fmla="*/ 948297 h 948298"/>
                <a:gd name="connsiteX8" fmla="*/ 32088 w 949235"/>
                <a:gd name="connsiteY8" fmla="*/ 491731 h 948298"/>
                <a:gd name="connsiteX9" fmla="*/ 0 w 949235"/>
                <a:gd name="connsiteY9" fmla="*/ 474149 h 948298"/>
                <a:gd name="connsiteX10" fmla="*/ 32088 w 949235"/>
                <a:gd name="connsiteY10" fmla="*/ 456566 h 948298"/>
                <a:gd name="connsiteX11" fmla="*/ 404206 w 949235"/>
                <a:gd name="connsiteY11" fmla="*/ 111358 h 948298"/>
                <a:gd name="connsiteX12" fmla="*/ 476222 w 949235"/>
                <a:gd name="connsiteY12" fmla="*/ 0 h 94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49235" h="948298">
                  <a:moveTo>
                    <a:pt x="476222" y="0"/>
                  </a:moveTo>
                  <a:lnTo>
                    <a:pt x="587580" y="72015"/>
                  </a:lnTo>
                  <a:cubicBezTo>
                    <a:pt x="729588" y="174430"/>
                    <a:pt x="845505" y="301632"/>
                    <a:pt x="932787" y="444132"/>
                  </a:cubicBezTo>
                  <a:lnTo>
                    <a:pt x="949235" y="474148"/>
                  </a:lnTo>
                  <a:lnTo>
                    <a:pt x="932787" y="504164"/>
                  </a:lnTo>
                  <a:cubicBezTo>
                    <a:pt x="845505" y="646665"/>
                    <a:pt x="729588" y="773867"/>
                    <a:pt x="587580" y="876282"/>
                  </a:cubicBezTo>
                  <a:lnTo>
                    <a:pt x="476222" y="948298"/>
                  </a:lnTo>
                  <a:lnTo>
                    <a:pt x="476222" y="948297"/>
                  </a:lnTo>
                  <a:cubicBezTo>
                    <a:pt x="364436" y="754678"/>
                    <a:pt x="210215" y="600835"/>
                    <a:pt x="32088" y="491731"/>
                  </a:cubicBezTo>
                  <a:lnTo>
                    <a:pt x="0" y="474149"/>
                  </a:lnTo>
                  <a:lnTo>
                    <a:pt x="32088" y="456566"/>
                  </a:lnTo>
                  <a:cubicBezTo>
                    <a:pt x="174590" y="369283"/>
                    <a:pt x="301792" y="253366"/>
                    <a:pt x="404206" y="111358"/>
                  </a:cubicBezTo>
                  <a:lnTo>
                    <a:pt x="476222" y="0"/>
                  </a:lnTo>
                  <a:close/>
                </a:path>
              </a:pathLst>
            </a:custGeom>
            <a:solidFill>
              <a:srgbClr val="0099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 40"/>
            <p:cNvSpPr/>
            <p:nvPr/>
          </p:nvSpPr>
          <p:spPr>
            <a:xfrm>
              <a:off x="5943602" y="3713570"/>
              <a:ext cx="1293327" cy="345263"/>
            </a:xfrm>
            <a:custGeom>
              <a:avLst/>
              <a:gdLst>
                <a:gd name="connsiteX0" fmla="*/ 644267 w 1293327"/>
                <a:gd name="connsiteY0" fmla="*/ 0 h 345263"/>
                <a:gd name="connsiteX1" fmla="*/ 737853 w 1293327"/>
                <a:gd name="connsiteY1" fmla="*/ 2090 h 345263"/>
                <a:gd name="connsiteX2" fmla="*/ 1215819 w 1293327"/>
                <a:gd name="connsiteY2" fmla="*/ 130161 h 345263"/>
                <a:gd name="connsiteX3" fmla="*/ 1293327 w 1293327"/>
                <a:gd name="connsiteY3" fmla="*/ 172632 h 345263"/>
                <a:gd name="connsiteX4" fmla="*/ 1215819 w 1293327"/>
                <a:gd name="connsiteY4" fmla="*/ 215102 h 345263"/>
                <a:gd name="connsiteX5" fmla="*/ 737853 w 1293327"/>
                <a:gd name="connsiteY5" fmla="*/ 343173 h 345263"/>
                <a:gd name="connsiteX6" fmla="*/ 644268 w 1293327"/>
                <a:gd name="connsiteY6" fmla="*/ 345263 h 345263"/>
                <a:gd name="connsiteX7" fmla="*/ 617464 w 1293327"/>
                <a:gd name="connsiteY7" fmla="*/ 328979 h 345263"/>
                <a:gd name="connsiteX8" fmla="*/ 132446 w 1293327"/>
                <a:gd name="connsiteY8" fmla="*/ 179319 h 345263"/>
                <a:gd name="connsiteX9" fmla="*/ 0 w 1293327"/>
                <a:gd name="connsiteY9" fmla="*/ 172631 h 345263"/>
                <a:gd name="connsiteX10" fmla="*/ 0 w 1293327"/>
                <a:gd name="connsiteY10" fmla="*/ 172631 h 345263"/>
                <a:gd name="connsiteX11" fmla="*/ 0 w 1293327"/>
                <a:gd name="connsiteY11" fmla="*/ 172631 h 345263"/>
                <a:gd name="connsiteX12" fmla="*/ 132446 w 1293327"/>
                <a:gd name="connsiteY12" fmla="*/ 165943 h 345263"/>
                <a:gd name="connsiteX13" fmla="*/ 617464 w 1293327"/>
                <a:gd name="connsiteY13" fmla="*/ 16283 h 345263"/>
                <a:gd name="connsiteX14" fmla="*/ 644267 w 1293327"/>
                <a:gd name="connsiteY14" fmla="*/ 0 h 345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93327" h="345263">
                  <a:moveTo>
                    <a:pt x="644267" y="0"/>
                  </a:moveTo>
                  <a:lnTo>
                    <a:pt x="737853" y="2090"/>
                  </a:lnTo>
                  <a:cubicBezTo>
                    <a:pt x="903777" y="13816"/>
                    <a:pt x="1066262" y="57354"/>
                    <a:pt x="1215819" y="130161"/>
                  </a:cubicBezTo>
                  <a:lnTo>
                    <a:pt x="1293327" y="172632"/>
                  </a:lnTo>
                  <a:lnTo>
                    <a:pt x="1215819" y="215102"/>
                  </a:lnTo>
                  <a:cubicBezTo>
                    <a:pt x="1066262" y="287909"/>
                    <a:pt x="903777" y="331447"/>
                    <a:pt x="737853" y="343173"/>
                  </a:cubicBezTo>
                  <a:lnTo>
                    <a:pt x="644268" y="345263"/>
                  </a:lnTo>
                  <a:lnTo>
                    <a:pt x="617464" y="328979"/>
                  </a:lnTo>
                  <a:cubicBezTo>
                    <a:pt x="470624" y="249211"/>
                    <a:pt x="306637" y="197009"/>
                    <a:pt x="132446" y="179319"/>
                  </a:cubicBezTo>
                  <a:lnTo>
                    <a:pt x="0" y="172631"/>
                  </a:lnTo>
                  <a:lnTo>
                    <a:pt x="0" y="172631"/>
                  </a:lnTo>
                  <a:lnTo>
                    <a:pt x="0" y="172631"/>
                  </a:lnTo>
                  <a:lnTo>
                    <a:pt x="132446" y="165943"/>
                  </a:lnTo>
                  <a:cubicBezTo>
                    <a:pt x="306637" y="148253"/>
                    <a:pt x="470624" y="96051"/>
                    <a:pt x="617464" y="16283"/>
                  </a:cubicBezTo>
                  <a:lnTo>
                    <a:pt x="644267" y="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 39"/>
            <p:cNvSpPr/>
            <p:nvPr/>
          </p:nvSpPr>
          <p:spPr>
            <a:xfrm>
              <a:off x="4650272" y="3713570"/>
              <a:ext cx="1293328" cy="345263"/>
            </a:xfrm>
            <a:custGeom>
              <a:avLst/>
              <a:gdLst>
                <a:gd name="connsiteX0" fmla="*/ 649061 w 1293328"/>
                <a:gd name="connsiteY0" fmla="*/ 0 h 345263"/>
                <a:gd name="connsiteX1" fmla="*/ 675863 w 1293328"/>
                <a:gd name="connsiteY1" fmla="*/ 16283 h 345263"/>
                <a:gd name="connsiteX2" fmla="*/ 1293328 w 1293328"/>
                <a:gd name="connsiteY2" fmla="*/ 172631 h 345263"/>
                <a:gd name="connsiteX3" fmla="*/ 675863 w 1293328"/>
                <a:gd name="connsiteY3" fmla="*/ 328979 h 345263"/>
                <a:gd name="connsiteX4" fmla="*/ 649059 w 1293328"/>
                <a:gd name="connsiteY4" fmla="*/ 345263 h 345263"/>
                <a:gd name="connsiteX5" fmla="*/ 555475 w 1293328"/>
                <a:gd name="connsiteY5" fmla="*/ 343173 h 345263"/>
                <a:gd name="connsiteX6" fmla="*/ 77509 w 1293328"/>
                <a:gd name="connsiteY6" fmla="*/ 215102 h 345263"/>
                <a:gd name="connsiteX7" fmla="*/ 0 w 1293328"/>
                <a:gd name="connsiteY7" fmla="*/ 172632 h 345263"/>
                <a:gd name="connsiteX8" fmla="*/ 77509 w 1293328"/>
                <a:gd name="connsiteY8" fmla="*/ 130161 h 345263"/>
                <a:gd name="connsiteX9" fmla="*/ 555475 w 1293328"/>
                <a:gd name="connsiteY9" fmla="*/ 2090 h 345263"/>
                <a:gd name="connsiteX10" fmla="*/ 649061 w 1293328"/>
                <a:gd name="connsiteY10" fmla="*/ 0 h 345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93328" h="345263">
                  <a:moveTo>
                    <a:pt x="649061" y="0"/>
                  </a:moveTo>
                  <a:lnTo>
                    <a:pt x="675863" y="16283"/>
                  </a:lnTo>
                  <a:cubicBezTo>
                    <a:pt x="859413" y="115993"/>
                    <a:pt x="1069756" y="172631"/>
                    <a:pt x="1293328" y="172631"/>
                  </a:cubicBezTo>
                  <a:cubicBezTo>
                    <a:pt x="1069756" y="172631"/>
                    <a:pt x="859413" y="229269"/>
                    <a:pt x="675863" y="328979"/>
                  </a:cubicBezTo>
                  <a:lnTo>
                    <a:pt x="649059" y="345263"/>
                  </a:lnTo>
                  <a:lnTo>
                    <a:pt x="555475" y="343173"/>
                  </a:lnTo>
                  <a:cubicBezTo>
                    <a:pt x="389551" y="331447"/>
                    <a:pt x="227066" y="287909"/>
                    <a:pt x="77509" y="215102"/>
                  </a:cubicBezTo>
                  <a:lnTo>
                    <a:pt x="0" y="172632"/>
                  </a:lnTo>
                  <a:lnTo>
                    <a:pt x="77509" y="130161"/>
                  </a:lnTo>
                  <a:cubicBezTo>
                    <a:pt x="227066" y="57354"/>
                    <a:pt x="389551" y="13816"/>
                    <a:pt x="555475" y="2090"/>
                  </a:cubicBezTo>
                  <a:lnTo>
                    <a:pt x="649061" y="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 38"/>
            <p:cNvSpPr/>
            <p:nvPr/>
          </p:nvSpPr>
          <p:spPr>
            <a:xfrm>
              <a:off x="4823546" y="3886200"/>
              <a:ext cx="1120054" cy="646664"/>
            </a:xfrm>
            <a:custGeom>
              <a:avLst/>
              <a:gdLst>
                <a:gd name="connsiteX0" fmla="*/ 1120054 w 1120054"/>
                <a:gd name="connsiteY0" fmla="*/ 0 h 646664"/>
                <a:gd name="connsiteX1" fmla="*/ 663488 w 1120054"/>
                <a:gd name="connsiteY1" fmla="*/ 444133 h 646664"/>
                <a:gd name="connsiteX2" fmla="*/ 648417 w 1120054"/>
                <a:gd name="connsiteY2" fmla="*/ 471638 h 646664"/>
                <a:gd name="connsiteX3" fmla="*/ 566325 w 1120054"/>
                <a:gd name="connsiteY3" fmla="*/ 516620 h 646664"/>
                <a:gd name="connsiteX4" fmla="*/ 88359 w 1120054"/>
                <a:gd name="connsiteY4" fmla="*/ 644691 h 646664"/>
                <a:gd name="connsiteX5" fmla="*/ 0 w 1120054"/>
                <a:gd name="connsiteY5" fmla="*/ 646664 h 646664"/>
                <a:gd name="connsiteX6" fmla="*/ 45888 w 1120054"/>
                <a:gd name="connsiteY6" fmla="*/ 571129 h 646664"/>
                <a:gd name="connsiteX7" fmla="*/ 395783 w 1120054"/>
                <a:gd name="connsiteY7" fmla="*/ 221234 h 646664"/>
                <a:gd name="connsiteX8" fmla="*/ 475785 w 1120054"/>
                <a:gd name="connsiteY8" fmla="*/ 172632 h 646664"/>
                <a:gd name="connsiteX9" fmla="*/ 507140 w 1120054"/>
                <a:gd name="connsiteY9" fmla="*/ 173332 h 646664"/>
                <a:gd name="connsiteX10" fmla="*/ 1120054 w 1120054"/>
                <a:gd name="connsiteY10" fmla="*/ 0 h 646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20054" h="646664">
                  <a:moveTo>
                    <a:pt x="1120054" y="0"/>
                  </a:moveTo>
                  <a:cubicBezTo>
                    <a:pt x="926435" y="111786"/>
                    <a:pt x="772592" y="266007"/>
                    <a:pt x="663488" y="444133"/>
                  </a:cubicBezTo>
                  <a:lnTo>
                    <a:pt x="648417" y="471638"/>
                  </a:lnTo>
                  <a:lnTo>
                    <a:pt x="566325" y="516620"/>
                  </a:lnTo>
                  <a:cubicBezTo>
                    <a:pt x="416768" y="589428"/>
                    <a:pt x="254283" y="632965"/>
                    <a:pt x="88359" y="644691"/>
                  </a:cubicBezTo>
                  <a:lnTo>
                    <a:pt x="0" y="646664"/>
                  </a:lnTo>
                  <a:lnTo>
                    <a:pt x="45888" y="571129"/>
                  </a:lnTo>
                  <a:cubicBezTo>
                    <a:pt x="139005" y="433298"/>
                    <a:pt x="257952" y="314351"/>
                    <a:pt x="395783" y="221234"/>
                  </a:cubicBezTo>
                  <a:lnTo>
                    <a:pt x="475785" y="172632"/>
                  </a:lnTo>
                  <a:lnTo>
                    <a:pt x="507140" y="173332"/>
                  </a:lnTo>
                  <a:cubicBezTo>
                    <a:pt x="715954" y="167909"/>
                    <a:pt x="926435" y="111786"/>
                    <a:pt x="1120054" y="0"/>
                  </a:cubicBez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 37"/>
            <p:cNvSpPr/>
            <p:nvPr/>
          </p:nvSpPr>
          <p:spPr>
            <a:xfrm>
              <a:off x="5943603" y="3886202"/>
              <a:ext cx="1120053" cy="646663"/>
            </a:xfrm>
            <a:custGeom>
              <a:avLst/>
              <a:gdLst>
                <a:gd name="connsiteX0" fmla="*/ 0 w 1120053"/>
                <a:gd name="connsiteY0" fmla="*/ 0 h 646663"/>
                <a:gd name="connsiteX1" fmla="*/ 118045 w 1120053"/>
                <a:gd name="connsiteY1" fmla="*/ 60431 h 646663"/>
                <a:gd name="connsiteX2" fmla="*/ 612912 w 1120053"/>
                <a:gd name="connsiteY2" fmla="*/ 173331 h 646663"/>
                <a:gd name="connsiteX3" fmla="*/ 644267 w 1120053"/>
                <a:gd name="connsiteY3" fmla="*/ 172631 h 646663"/>
                <a:gd name="connsiteX4" fmla="*/ 724269 w 1120053"/>
                <a:gd name="connsiteY4" fmla="*/ 221233 h 646663"/>
                <a:gd name="connsiteX5" fmla="*/ 1074164 w 1120053"/>
                <a:gd name="connsiteY5" fmla="*/ 571128 h 646663"/>
                <a:gd name="connsiteX6" fmla="*/ 1120053 w 1120053"/>
                <a:gd name="connsiteY6" fmla="*/ 646663 h 646663"/>
                <a:gd name="connsiteX7" fmla="*/ 1031694 w 1120053"/>
                <a:gd name="connsiteY7" fmla="*/ 644690 h 646663"/>
                <a:gd name="connsiteX8" fmla="*/ 553728 w 1120053"/>
                <a:gd name="connsiteY8" fmla="*/ 516619 h 646663"/>
                <a:gd name="connsiteX9" fmla="*/ 471637 w 1120053"/>
                <a:gd name="connsiteY9" fmla="*/ 471638 h 646663"/>
                <a:gd name="connsiteX10" fmla="*/ 456565 w 1120053"/>
                <a:gd name="connsiteY10" fmla="*/ 444132 h 646663"/>
                <a:gd name="connsiteX11" fmla="*/ 111357 w 1120053"/>
                <a:gd name="connsiteY11" fmla="*/ 72015 h 646663"/>
                <a:gd name="connsiteX12" fmla="*/ 0 w 1120053"/>
                <a:gd name="connsiteY12" fmla="*/ 0 h 646663"/>
                <a:gd name="connsiteX13" fmla="*/ 0 w 1120053"/>
                <a:gd name="connsiteY13" fmla="*/ 0 h 646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20053" h="646663">
                  <a:moveTo>
                    <a:pt x="0" y="0"/>
                  </a:moveTo>
                  <a:lnTo>
                    <a:pt x="118045" y="60431"/>
                  </a:lnTo>
                  <a:cubicBezTo>
                    <a:pt x="277743" y="132206"/>
                    <a:pt x="445862" y="168992"/>
                    <a:pt x="612912" y="173331"/>
                  </a:cubicBezTo>
                  <a:lnTo>
                    <a:pt x="644267" y="172631"/>
                  </a:lnTo>
                  <a:lnTo>
                    <a:pt x="724269" y="221233"/>
                  </a:lnTo>
                  <a:cubicBezTo>
                    <a:pt x="862100" y="314350"/>
                    <a:pt x="981047" y="433297"/>
                    <a:pt x="1074164" y="571128"/>
                  </a:cubicBezTo>
                  <a:lnTo>
                    <a:pt x="1120053" y="646663"/>
                  </a:lnTo>
                  <a:lnTo>
                    <a:pt x="1031694" y="644690"/>
                  </a:lnTo>
                  <a:cubicBezTo>
                    <a:pt x="865770" y="632964"/>
                    <a:pt x="703285" y="589427"/>
                    <a:pt x="553728" y="516619"/>
                  </a:cubicBezTo>
                  <a:lnTo>
                    <a:pt x="471637" y="471638"/>
                  </a:lnTo>
                  <a:lnTo>
                    <a:pt x="456565" y="444132"/>
                  </a:lnTo>
                  <a:cubicBezTo>
                    <a:pt x="369282" y="301632"/>
                    <a:pt x="253365" y="174430"/>
                    <a:pt x="111357" y="72015"/>
                  </a:cubicBez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 36"/>
            <p:cNvSpPr/>
            <p:nvPr/>
          </p:nvSpPr>
          <p:spPr>
            <a:xfrm>
              <a:off x="5770970" y="3886202"/>
              <a:ext cx="345263" cy="1293326"/>
            </a:xfrm>
            <a:custGeom>
              <a:avLst/>
              <a:gdLst>
                <a:gd name="connsiteX0" fmla="*/ 172631 w 345263"/>
                <a:gd name="connsiteY0" fmla="*/ 0 h 1293326"/>
                <a:gd name="connsiteX1" fmla="*/ 179319 w 345263"/>
                <a:gd name="connsiteY1" fmla="*/ 132445 h 1293326"/>
                <a:gd name="connsiteX2" fmla="*/ 328979 w 345263"/>
                <a:gd name="connsiteY2" fmla="*/ 617463 h 1293326"/>
                <a:gd name="connsiteX3" fmla="*/ 345263 w 345263"/>
                <a:gd name="connsiteY3" fmla="*/ 644267 h 1293326"/>
                <a:gd name="connsiteX4" fmla="*/ 343173 w 345263"/>
                <a:gd name="connsiteY4" fmla="*/ 737852 h 1293326"/>
                <a:gd name="connsiteX5" fmla="*/ 215102 w 345263"/>
                <a:gd name="connsiteY5" fmla="*/ 1215818 h 1293326"/>
                <a:gd name="connsiteX6" fmla="*/ 172632 w 345263"/>
                <a:gd name="connsiteY6" fmla="*/ 1293326 h 1293326"/>
                <a:gd name="connsiteX7" fmla="*/ 130161 w 345263"/>
                <a:gd name="connsiteY7" fmla="*/ 1215818 h 1293326"/>
                <a:gd name="connsiteX8" fmla="*/ 2090 w 345263"/>
                <a:gd name="connsiteY8" fmla="*/ 737852 h 1293326"/>
                <a:gd name="connsiteX9" fmla="*/ 0 w 345263"/>
                <a:gd name="connsiteY9" fmla="*/ 644266 h 1293326"/>
                <a:gd name="connsiteX10" fmla="*/ 16283 w 345263"/>
                <a:gd name="connsiteY10" fmla="*/ 617463 h 1293326"/>
                <a:gd name="connsiteX11" fmla="*/ 165943 w 345263"/>
                <a:gd name="connsiteY11" fmla="*/ 132445 h 1293326"/>
                <a:gd name="connsiteX12" fmla="*/ 172631 w 345263"/>
                <a:gd name="connsiteY12" fmla="*/ 0 h 1293326"/>
                <a:gd name="connsiteX13" fmla="*/ 172631 w 345263"/>
                <a:gd name="connsiteY13" fmla="*/ 0 h 1293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5263" h="1293326">
                  <a:moveTo>
                    <a:pt x="172631" y="0"/>
                  </a:moveTo>
                  <a:lnTo>
                    <a:pt x="179319" y="132445"/>
                  </a:lnTo>
                  <a:cubicBezTo>
                    <a:pt x="197009" y="306636"/>
                    <a:pt x="249211" y="470623"/>
                    <a:pt x="328979" y="617463"/>
                  </a:cubicBezTo>
                  <a:lnTo>
                    <a:pt x="345263" y="644267"/>
                  </a:lnTo>
                  <a:lnTo>
                    <a:pt x="343173" y="737852"/>
                  </a:lnTo>
                  <a:cubicBezTo>
                    <a:pt x="331447" y="903776"/>
                    <a:pt x="287910" y="1066261"/>
                    <a:pt x="215102" y="1215818"/>
                  </a:cubicBezTo>
                  <a:lnTo>
                    <a:pt x="172632" y="1293326"/>
                  </a:lnTo>
                  <a:lnTo>
                    <a:pt x="130161" y="1215818"/>
                  </a:lnTo>
                  <a:cubicBezTo>
                    <a:pt x="57354" y="1066261"/>
                    <a:pt x="13816" y="903776"/>
                    <a:pt x="2090" y="737852"/>
                  </a:cubicBezTo>
                  <a:lnTo>
                    <a:pt x="0" y="644266"/>
                  </a:lnTo>
                  <a:lnTo>
                    <a:pt x="16283" y="617463"/>
                  </a:lnTo>
                  <a:cubicBezTo>
                    <a:pt x="96052" y="470623"/>
                    <a:pt x="148253" y="306636"/>
                    <a:pt x="165943" y="132445"/>
                  </a:cubicBezTo>
                  <a:lnTo>
                    <a:pt x="172631" y="0"/>
                  </a:lnTo>
                  <a:lnTo>
                    <a:pt x="172631" y="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 35"/>
            <p:cNvSpPr/>
            <p:nvPr/>
          </p:nvSpPr>
          <p:spPr>
            <a:xfrm>
              <a:off x="5296938" y="3886208"/>
              <a:ext cx="646659" cy="1120046"/>
            </a:xfrm>
            <a:custGeom>
              <a:avLst/>
              <a:gdLst>
                <a:gd name="connsiteX0" fmla="*/ 646659 w 646659"/>
                <a:gd name="connsiteY0" fmla="*/ 0 h 1120046"/>
                <a:gd name="connsiteX1" fmla="*/ 586231 w 646659"/>
                <a:gd name="connsiteY1" fmla="*/ 118039 h 1120046"/>
                <a:gd name="connsiteX2" fmla="*/ 473332 w 646659"/>
                <a:gd name="connsiteY2" fmla="*/ 612906 h 1120046"/>
                <a:gd name="connsiteX3" fmla="*/ 474032 w 646659"/>
                <a:gd name="connsiteY3" fmla="*/ 644260 h 1120046"/>
                <a:gd name="connsiteX4" fmla="*/ 425429 w 646659"/>
                <a:gd name="connsiteY4" fmla="*/ 724263 h 1120046"/>
                <a:gd name="connsiteX5" fmla="*/ 75534 w 646659"/>
                <a:gd name="connsiteY5" fmla="*/ 1074158 h 1120046"/>
                <a:gd name="connsiteX6" fmla="*/ 0 w 646659"/>
                <a:gd name="connsiteY6" fmla="*/ 1120046 h 1120046"/>
                <a:gd name="connsiteX7" fmla="*/ 1973 w 646659"/>
                <a:gd name="connsiteY7" fmla="*/ 1031688 h 1120046"/>
                <a:gd name="connsiteX8" fmla="*/ 130044 w 646659"/>
                <a:gd name="connsiteY8" fmla="*/ 553722 h 1120046"/>
                <a:gd name="connsiteX9" fmla="*/ 175026 w 646659"/>
                <a:gd name="connsiteY9" fmla="*/ 471630 h 1120046"/>
                <a:gd name="connsiteX10" fmla="*/ 202530 w 646659"/>
                <a:gd name="connsiteY10" fmla="*/ 456559 h 1120046"/>
                <a:gd name="connsiteX11" fmla="*/ 574648 w 646659"/>
                <a:gd name="connsiteY11" fmla="*/ 111351 h 1120046"/>
                <a:gd name="connsiteX12" fmla="*/ 646659 w 646659"/>
                <a:gd name="connsiteY12" fmla="*/ 0 h 1120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6659" h="1120046">
                  <a:moveTo>
                    <a:pt x="646659" y="0"/>
                  </a:moveTo>
                  <a:lnTo>
                    <a:pt x="586231" y="118039"/>
                  </a:lnTo>
                  <a:cubicBezTo>
                    <a:pt x="514456" y="277737"/>
                    <a:pt x="477671" y="445856"/>
                    <a:pt x="473332" y="612906"/>
                  </a:cubicBezTo>
                  <a:lnTo>
                    <a:pt x="474032" y="644260"/>
                  </a:lnTo>
                  <a:lnTo>
                    <a:pt x="425429" y="724263"/>
                  </a:lnTo>
                  <a:cubicBezTo>
                    <a:pt x="332312" y="862094"/>
                    <a:pt x="213365" y="981041"/>
                    <a:pt x="75534" y="1074158"/>
                  </a:cubicBezTo>
                  <a:lnTo>
                    <a:pt x="0" y="1120046"/>
                  </a:lnTo>
                  <a:lnTo>
                    <a:pt x="1973" y="1031688"/>
                  </a:lnTo>
                  <a:cubicBezTo>
                    <a:pt x="13699" y="865764"/>
                    <a:pt x="57237" y="703279"/>
                    <a:pt x="130044" y="553722"/>
                  </a:cubicBezTo>
                  <a:lnTo>
                    <a:pt x="175026" y="471630"/>
                  </a:lnTo>
                  <a:lnTo>
                    <a:pt x="202530" y="456559"/>
                  </a:lnTo>
                  <a:cubicBezTo>
                    <a:pt x="345032" y="369276"/>
                    <a:pt x="472234" y="253359"/>
                    <a:pt x="574648" y="111351"/>
                  </a:cubicBezTo>
                  <a:lnTo>
                    <a:pt x="646659" y="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 34"/>
            <p:cNvSpPr/>
            <p:nvPr/>
          </p:nvSpPr>
          <p:spPr>
            <a:xfrm>
              <a:off x="5943606" y="3886209"/>
              <a:ext cx="646659" cy="1120047"/>
            </a:xfrm>
            <a:custGeom>
              <a:avLst/>
              <a:gdLst>
                <a:gd name="connsiteX0" fmla="*/ 0 w 646659"/>
                <a:gd name="connsiteY0" fmla="*/ 0 h 1120047"/>
                <a:gd name="connsiteX1" fmla="*/ 72011 w 646659"/>
                <a:gd name="connsiteY1" fmla="*/ 111351 h 1120047"/>
                <a:gd name="connsiteX2" fmla="*/ 444128 w 646659"/>
                <a:gd name="connsiteY2" fmla="*/ 456559 h 1120047"/>
                <a:gd name="connsiteX3" fmla="*/ 471634 w 646659"/>
                <a:gd name="connsiteY3" fmla="*/ 471631 h 1120047"/>
                <a:gd name="connsiteX4" fmla="*/ 516615 w 646659"/>
                <a:gd name="connsiteY4" fmla="*/ 553722 h 1120047"/>
                <a:gd name="connsiteX5" fmla="*/ 644686 w 646659"/>
                <a:gd name="connsiteY5" fmla="*/ 1031688 h 1120047"/>
                <a:gd name="connsiteX6" fmla="*/ 646659 w 646659"/>
                <a:gd name="connsiteY6" fmla="*/ 1120047 h 1120047"/>
                <a:gd name="connsiteX7" fmla="*/ 571124 w 646659"/>
                <a:gd name="connsiteY7" fmla="*/ 1074158 h 1120047"/>
                <a:gd name="connsiteX8" fmla="*/ 221229 w 646659"/>
                <a:gd name="connsiteY8" fmla="*/ 724263 h 1120047"/>
                <a:gd name="connsiteX9" fmla="*/ 172627 w 646659"/>
                <a:gd name="connsiteY9" fmla="*/ 644261 h 1120047"/>
                <a:gd name="connsiteX10" fmla="*/ 173327 w 646659"/>
                <a:gd name="connsiteY10" fmla="*/ 612906 h 1120047"/>
                <a:gd name="connsiteX11" fmla="*/ 60428 w 646659"/>
                <a:gd name="connsiteY11" fmla="*/ 118039 h 1120047"/>
                <a:gd name="connsiteX12" fmla="*/ 0 w 646659"/>
                <a:gd name="connsiteY12" fmla="*/ 0 h 112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6659" h="1120047">
                  <a:moveTo>
                    <a:pt x="0" y="0"/>
                  </a:moveTo>
                  <a:lnTo>
                    <a:pt x="72011" y="111351"/>
                  </a:lnTo>
                  <a:cubicBezTo>
                    <a:pt x="174426" y="253359"/>
                    <a:pt x="301628" y="369276"/>
                    <a:pt x="444128" y="456559"/>
                  </a:cubicBezTo>
                  <a:lnTo>
                    <a:pt x="471634" y="471631"/>
                  </a:lnTo>
                  <a:lnTo>
                    <a:pt x="516615" y="553722"/>
                  </a:lnTo>
                  <a:cubicBezTo>
                    <a:pt x="589423" y="703279"/>
                    <a:pt x="632960" y="865764"/>
                    <a:pt x="644686" y="1031688"/>
                  </a:cubicBezTo>
                  <a:lnTo>
                    <a:pt x="646659" y="1120047"/>
                  </a:lnTo>
                  <a:lnTo>
                    <a:pt x="571124" y="1074158"/>
                  </a:lnTo>
                  <a:cubicBezTo>
                    <a:pt x="433293" y="981041"/>
                    <a:pt x="314346" y="862094"/>
                    <a:pt x="221229" y="724263"/>
                  </a:cubicBezTo>
                  <a:lnTo>
                    <a:pt x="172627" y="644261"/>
                  </a:lnTo>
                  <a:lnTo>
                    <a:pt x="173327" y="612906"/>
                  </a:lnTo>
                  <a:cubicBezTo>
                    <a:pt x="168989" y="445856"/>
                    <a:pt x="132203" y="277737"/>
                    <a:pt x="60428" y="11803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 33"/>
            <p:cNvSpPr/>
            <p:nvPr/>
          </p:nvSpPr>
          <p:spPr>
            <a:xfrm>
              <a:off x="7063655" y="4360350"/>
              <a:ext cx="822826" cy="821250"/>
            </a:xfrm>
            <a:custGeom>
              <a:avLst/>
              <a:gdLst>
                <a:gd name="connsiteX0" fmla="*/ 649495 w 822826"/>
                <a:gd name="connsiteY0" fmla="*/ 0 h 821250"/>
                <a:gd name="connsiteX1" fmla="*/ 709927 w 822826"/>
                <a:gd name="connsiteY1" fmla="*/ 118046 h 821250"/>
                <a:gd name="connsiteX2" fmla="*/ 822826 w 822826"/>
                <a:gd name="connsiteY2" fmla="*/ 612913 h 821250"/>
                <a:gd name="connsiteX3" fmla="*/ 822062 w 822826"/>
                <a:gd name="connsiteY3" fmla="*/ 647131 h 821250"/>
                <a:gd name="connsiteX4" fmla="*/ 792810 w 822826"/>
                <a:gd name="connsiteY4" fmla="*/ 664902 h 821250"/>
                <a:gd name="connsiteX5" fmla="*/ 175345 w 822826"/>
                <a:gd name="connsiteY5" fmla="*/ 821250 h 821250"/>
                <a:gd name="connsiteX6" fmla="*/ 18997 w 822826"/>
                <a:gd name="connsiteY6" fmla="*/ 203785 h 821250"/>
                <a:gd name="connsiteX7" fmla="*/ 0 w 822826"/>
                <a:gd name="connsiteY7" fmla="*/ 172514 h 821250"/>
                <a:gd name="connsiteX8" fmla="*/ 36580 w 822826"/>
                <a:gd name="connsiteY8" fmla="*/ 173331 h 821250"/>
                <a:gd name="connsiteX9" fmla="*/ 649494 w 822826"/>
                <a:gd name="connsiteY9" fmla="*/ 0 h 821250"/>
                <a:gd name="connsiteX10" fmla="*/ 649495 w 822826"/>
                <a:gd name="connsiteY10" fmla="*/ 0 h 821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2826" h="821250">
                  <a:moveTo>
                    <a:pt x="649495" y="0"/>
                  </a:moveTo>
                  <a:lnTo>
                    <a:pt x="709927" y="118046"/>
                  </a:lnTo>
                  <a:cubicBezTo>
                    <a:pt x="781702" y="277744"/>
                    <a:pt x="818488" y="445863"/>
                    <a:pt x="822826" y="612913"/>
                  </a:cubicBezTo>
                  <a:lnTo>
                    <a:pt x="822062" y="647131"/>
                  </a:lnTo>
                  <a:lnTo>
                    <a:pt x="792810" y="664902"/>
                  </a:lnTo>
                  <a:cubicBezTo>
                    <a:pt x="609260" y="764613"/>
                    <a:pt x="398917" y="821250"/>
                    <a:pt x="175345" y="821250"/>
                  </a:cubicBezTo>
                  <a:cubicBezTo>
                    <a:pt x="175345" y="597678"/>
                    <a:pt x="118708" y="387335"/>
                    <a:pt x="18997" y="203785"/>
                  </a:cubicBezTo>
                  <a:lnTo>
                    <a:pt x="0" y="172514"/>
                  </a:lnTo>
                  <a:lnTo>
                    <a:pt x="36580" y="173331"/>
                  </a:lnTo>
                  <a:cubicBezTo>
                    <a:pt x="245394" y="167908"/>
                    <a:pt x="455875" y="111786"/>
                    <a:pt x="649494" y="0"/>
                  </a:cubicBezTo>
                  <a:lnTo>
                    <a:pt x="649495" y="0"/>
                  </a:lnTo>
                  <a:close/>
                </a:path>
              </a:pathLst>
            </a:custGeom>
            <a:solidFill>
              <a:srgbClr val="0099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 32"/>
            <p:cNvSpPr/>
            <p:nvPr/>
          </p:nvSpPr>
          <p:spPr>
            <a:xfrm>
              <a:off x="4000720" y="4360350"/>
              <a:ext cx="822826" cy="821250"/>
            </a:xfrm>
            <a:custGeom>
              <a:avLst/>
              <a:gdLst>
                <a:gd name="connsiteX0" fmla="*/ 173330 w 822826"/>
                <a:gd name="connsiteY0" fmla="*/ 0 h 821250"/>
                <a:gd name="connsiteX1" fmla="*/ 173331 w 822826"/>
                <a:gd name="connsiteY1" fmla="*/ 0 h 821250"/>
                <a:gd name="connsiteX2" fmla="*/ 786245 w 822826"/>
                <a:gd name="connsiteY2" fmla="*/ 173331 h 821250"/>
                <a:gd name="connsiteX3" fmla="*/ 822826 w 822826"/>
                <a:gd name="connsiteY3" fmla="*/ 172514 h 821250"/>
                <a:gd name="connsiteX4" fmla="*/ 803828 w 822826"/>
                <a:gd name="connsiteY4" fmla="*/ 203785 h 821250"/>
                <a:gd name="connsiteX5" fmla="*/ 647480 w 822826"/>
                <a:gd name="connsiteY5" fmla="*/ 821250 h 821250"/>
                <a:gd name="connsiteX6" fmla="*/ 30015 w 822826"/>
                <a:gd name="connsiteY6" fmla="*/ 664902 h 821250"/>
                <a:gd name="connsiteX7" fmla="*/ 764 w 822826"/>
                <a:gd name="connsiteY7" fmla="*/ 647132 h 821250"/>
                <a:gd name="connsiteX8" fmla="*/ 0 w 822826"/>
                <a:gd name="connsiteY8" fmla="*/ 612913 h 821250"/>
                <a:gd name="connsiteX9" fmla="*/ 112899 w 822826"/>
                <a:gd name="connsiteY9" fmla="*/ 118046 h 821250"/>
                <a:gd name="connsiteX10" fmla="*/ 173330 w 822826"/>
                <a:gd name="connsiteY10" fmla="*/ 0 h 821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2826" h="821250">
                  <a:moveTo>
                    <a:pt x="173330" y="0"/>
                  </a:moveTo>
                  <a:lnTo>
                    <a:pt x="173331" y="0"/>
                  </a:lnTo>
                  <a:cubicBezTo>
                    <a:pt x="366950" y="111786"/>
                    <a:pt x="577431" y="167908"/>
                    <a:pt x="786245" y="173331"/>
                  </a:cubicBezTo>
                  <a:lnTo>
                    <a:pt x="822826" y="172514"/>
                  </a:lnTo>
                  <a:lnTo>
                    <a:pt x="803828" y="203785"/>
                  </a:lnTo>
                  <a:cubicBezTo>
                    <a:pt x="704118" y="387335"/>
                    <a:pt x="647480" y="597678"/>
                    <a:pt x="647480" y="821250"/>
                  </a:cubicBezTo>
                  <a:cubicBezTo>
                    <a:pt x="423908" y="821250"/>
                    <a:pt x="213565" y="764613"/>
                    <a:pt x="30015" y="664902"/>
                  </a:cubicBezTo>
                  <a:lnTo>
                    <a:pt x="764" y="647132"/>
                  </a:lnTo>
                  <a:lnTo>
                    <a:pt x="0" y="612913"/>
                  </a:lnTo>
                  <a:cubicBezTo>
                    <a:pt x="4338" y="445863"/>
                    <a:pt x="41124" y="277744"/>
                    <a:pt x="112899" y="118046"/>
                  </a:cubicBezTo>
                  <a:lnTo>
                    <a:pt x="173330" y="0"/>
                  </a:lnTo>
                  <a:close/>
                </a:path>
              </a:pathLst>
            </a:custGeom>
            <a:solidFill>
              <a:srgbClr val="0099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 31"/>
            <p:cNvSpPr/>
            <p:nvPr/>
          </p:nvSpPr>
          <p:spPr>
            <a:xfrm>
              <a:off x="7712416" y="4533632"/>
              <a:ext cx="648214" cy="1121385"/>
            </a:xfrm>
            <a:custGeom>
              <a:avLst/>
              <a:gdLst>
                <a:gd name="connsiteX0" fmla="*/ 647431 w 648214"/>
                <a:gd name="connsiteY0" fmla="*/ 0 h 1121385"/>
                <a:gd name="connsiteX1" fmla="*/ 648214 w 648214"/>
                <a:gd name="connsiteY1" fmla="*/ 35055 h 1121385"/>
                <a:gd name="connsiteX2" fmla="*/ 474883 w 648214"/>
                <a:gd name="connsiteY2" fmla="*/ 647969 h 1121385"/>
                <a:gd name="connsiteX3" fmla="*/ 30749 w 648214"/>
                <a:gd name="connsiteY3" fmla="*/ 1104536 h 1121385"/>
                <a:gd name="connsiteX4" fmla="*/ 0 w 648214"/>
                <a:gd name="connsiteY4" fmla="*/ 1121385 h 1121385"/>
                <a:gd name="connsiteX5" fmla="*/ 43204 w 648214"/>
                <a:gd name="connsiteY5" fmla="*/ 1042538 h 1121385"/>
                <a:gd name="connsiteX6" fmla="*/ 171275 w 648214"/>
                <a:gd name="connsiteY6" fmla="*/ 564572 h 1121385"/>
                <a:gd name="connsiteX7" fmla="*/ 173301 w 648214"/>
                <a:gd name="connsiteY7" fmla="*/ 473850 h 1121385"/>
                <a:gd name="connsiteX8" fmla="*/ 250855 w 648214"/>
                <a:gd name="connsiteY8" fmla="*/ 426735 h 1121385"/>
                <a:gd name="connsiteX9" fmla="*/ 600750 w 648214"/>
                <a:gd name="connsiteY9" fmla="*/ 76840 h 1121385"/>
                <a:gd name="connsiteX10" fmla="*/ 647431 w 648214"/>
                <a:gd name="connsiteY10" fmla="*/ 0 h 1121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48214" h="1121385">
                  <a:moveTo>
                    <a:pt x="647431" y="0"/>
                  </a:moveTo>
                  <a:lnTo>
                    <a:pt x="648214" y="35055"/>
                  </a:lnTo>
                  <a:cubicBezTo>
                    <a:pt x="642791" y="243869"/>
                    <a:pt x="586669" y="454350"/>
                    <a:pt x="474883" y="647969"/>
                  </a:cubicBezTo>
                  <a:cubicBezTo>
                    <a:pt x="363097" y="841588"/>
                    <a:pt x="208876" y="995432"/>
                    <a:pt x="30749" y="1104536"/>
                  </a:cubicBezTo>
                  <a:lnTo>
                    <a:pt x="0" y="1121385"/>
                  </a:lnTo>
                  <a:lnTo>
                    <a:pt x="43204" y="1042538"/>
                  </a:lnTo>
                  <a:cubicBezTo>
                    <a:pt x="116012" y="892981"/>
                    <a:pt x="159549" y="730496"/>
                    <a:pt x="171275" y="564572"/>
                  </a:cubicBezTo>
                  <a:lnTo>
                    <a:pt x="173301" y="473850"/>
                  </a:lnTo>
                  <a:lnTo>
                    <a:pt x="250855" y="426735"/>
                  </a:lnTo>
                  <a:cubicBezTo>
                    <a:pt x="388686" y="333618"/>
                    <a:pt x="507633" y="214671"/>
                    <a:pt x="600750" y="76840"/>
                  </a:cubicBezTo>
                  <a:lnTo>
                    <a:pt x="647431" y="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 30"/>
            <p:cNvSpPr/>
            <p:nvPr/>
          </p:nvSpPr>
          <p:spPr>
            <a:xfrm>
              <a:off x="3526571" y="4533633"/>
              <a:ext cx="648214" cy="1121384"/>
            </a:xfrm>
            <a:custGeom>
              <a:avLst/>
              <a:gdLst>
                <a:gd name="connsiteX0" fmla="*/ 783 w 648214"/>
                <a:gd name="connsiteY0" fmla="*/ 0 h 1121384"/>
                <a:gd name="connsiteX1" fmla="*/ 47463 w 648214"/>
                <a:gd name="connsiteY1" fmla="*/ 76838 h 1121384"/>
                <a:gd name="connsiteX2" fmla="*/ 397358 w 648214"/>
                <a:gd name="connsiteY2" fmla="*/ 426733 h 1121384"/>
                <a:gd name="connsiteX3" fmla="*/ 474913 w 648214"/>
                <a:gd name="connsiteY3" fmla="*/ 473849 h 1121384"/>
                <a:gd name="connsiteX4" fmla="*/ 476939 w 648214"/>
                <a:gd name="connsiteY4" fmla="*/ 564570 h 1121384"/>
                <a:gd name="connsiteX5" fmla="*/ 605010 w 648214"/>
                <a:gd name="connsiteY5" fmla="*/ 1042536 h 1121384"/>
                <a:gd name="connsiteX6" fmla="*/ 648214 w 648214"/>
                <a:gd name="connsiteY6" fmla="*/ 1121384 h 1121384"/>
                <a:gd name="connsiteX7" fmla="*/ 617464 w 648214"/>
                <a:gd name="connsiteY7" fmla="*/ 1104534 h 1121384"/>
                <a:gd name="connsiteX8" fmla="*/ 173331 w 648214"/>
                <a:gd name="connsiteY8" fmla="*/ 647967 h 1121384"/>
                <a:gd name="connsiteX9" fmla="*/ 0 w 648214"/>
                <a:gd name="connsiteY9" fmla="*/ 35053 h 1121384"/>
                <a:gd name="connsiteX10" fmla="*/ 783 w 648214"/>
                <a:gd name="connsiteY10" fmla="*/ 0 h 1121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48214" h="1121384">
                  <a:moveTo>
                    <a:pt x="783" y="0"/>
                  </a:moveTo>
                  <a:lnTo>
                    <a:pt x="47463" y="76838"/>
                  </a:lnTo>
                  <a:cubicBezTo>
                    <a:pt x="140580" y="214669"/>
                    <a:pt x="259527" y="333616"/>
                    <a:pt x="397358" y="426733"/>
                  </a:cubicBezTo>
                  <a:lnTo>
                    <a:pt x="474913" y="473849"/>
                  </a:lnTo>
                  <a:lnTo>
                    <a:pt x="476939" y="564570"/>
                  </a:lnTo>
                  <a:cubicBezTo>
                    <a:pt x="488665" y="730494"/>
                    <a:pt x="532202" y="892979"/>
                    <a:pt x="605010" y="1042536"/>
                  </a:cubicBezTo>
                  <a:lnTo>
                    <a:pt x="648214" y="1121384"/>
                  </a:lnTo>
                  <a:lnTo>
                    <a:pt x="617464" y="1104534"/>
                  </a:lnTo>
                  <a:cubicBezTo>
                    <a:pt x="439338" y="995430"/>
                    <a:pt x="285117" y="841586"/>
                    <a:pt x="173331" y="647967"/>
                  </a:cubicBezTo>
                  <a:cubicBezTo>
                    <a:pt x="61545" y="454348"/>
                    <a:pt x="5423" y="243867"/>
                    <a:pt x="0" y="35053"/>
                  </a:cubicBezTo>
                  <a:lnTo>
                    <a:pt x="783" y="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 29"/>
            <p:cNvSpPr/>
            <p:nvPr/>
          </p:nvSpPr>
          <p:spPr>
            <a:xfrm>
              <a:off x="4648200" y="5006255"/>
              <a:ext cx="821252" cy="822827"/>
            </a:xfrm>
            <a:custGeom>
              <a:avLst/>
              <a:gdLst>
                <a:gd name="connsiteX0" fmla="*/ 648737 w 821252"/>
                <a:gd name="connsiteY0" fmla="*/ 0 h 822827"/>
                <a:gd name="connsiteX1" fmla="*/ 647920 w 821252"/>
                <a:gd name="connsiteY1" fmla="*/ 36581 h 822827"/>
                <a:gd name="connsiteX2" fmla="*/ 821251 w 821252"/>
                <a:gd name="connsiteY2" fmla="*/ 649495 h 822827"/>
                <a:gd name="connsiteX3" fmla="*/ 821252 w 821252"/>
                <a:gd name="connsiteY3" fmla="*/ 649496 h 822827"/>
                <a:gd name="connsiteX4" fmla="*/ 821251 w 821252"/>
                <a:gd name="connsiteY4" fmla="*/ 649496 h 822827"/>
                <a:gd name="connsiteX5" fmla="*/ 208337 w 821252"/>
                <a:gd name="connsiteY5" fmla="*/ 822827 h 822827"/>
                <a:gd name="connsiteX6" fmla="*/ 174119 w 821252"/>
                <a:gd name="connsiteY6" fmla="*/ 822063 h 822827"/>
                <a:gd name="connsiteX7" fmla="*/ 156348 w 821252"/>
                <a:gd name="connsiteY7" fmla="*/ 792811 h 822827"/>
                <a:gd name="connsiteX8" fmla="*/ 0 w 821252"/>
                <a:gd name="connsiteY8" fmla="*/ 175346 h 822827"/>
                <a:gd name="connsiteX9" fmla="*/ 617465 w 821252"/>
                <a:gd name="connsiteY9" fmla="*/ 18998 h 822827"/>
                <a:gd name="connsiteX10" fmla="*/ 648737 w 821252"/>
                <a:gd name="connsiteY10" fmla="*/ 0 h 822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1252" h="822827">
                  <a:moveTo>
                    <a:pt x="648737" y="0"/>
                  </a:moveTo>
                  <a:lnTo>
                    <a:pt x="647920" y="36581"/>
                  </a:lnTo>
                  <a:cubicBezTo>
                    <a:pt x="653343" y="245395"/>
                    <a:pt x="709465" y="455876"/>
                    <a:pt x="821251" y="649495"/>
                  </a:cubicBezTo>
                  <a:lnTo>
                    <a:pt x="821252" y="649496"/>
                  </a:lnTo>
                  <a:lnTo>
                    <a:pt x="821251" y="649496"/>
                  </a:lnTo>
                  <a:cubicBezTo>
                    <a:pt x="627632" y="761282"/>
                    <a:pt x="417151" y="817404"/>
                    <a:pt x="208337" y="822827"/>
                  </a:cubicBezTo>
                  <a:lnTo>
                    <a:pt x="174119" y="822063"/>
                  </a:lnTo>
                  <a:lnTo>
                    <a:pt x="156348" y="792811"/>
                  </a:lnTo>
                  <a:cubicBezTo>
                    <a:pt x="56638" y="609261"/>
                    <a:pt x="0" y="398918"/>
                    <a:pt x="0" y="175346"/>
                  </a:cubicBezTo>
                  <a:cubicBezTo>
                    <a:pt x="223572" y="175346"/>
                    <a:pt x="433915" y="118709"/>
                    <a:pt x="617465" y="18998"/>
                  </a:cubicBezTo>
                  <a:lnTo>
                    <a:pt x="648737" y="0"/>
                  </a:lnTo>
                  <a:close/>
                </a:path>
              </a:pathLst>
            </a:custGeom>
            <a:solidFill>
              <a:srgbClr val="0099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 28"/>
            <p:cNvSpPr/>
            <p:nvPr/>
          </p:nvSpPr>
          <p:spPr>
            <a:xfrm>
              <a:off x="6417750" y="5006255"/>
              <a:ext cx="821250" cy="822826"/>
            </a:xfrm>
            <a:custGeom>
              <a:avLst/>
              <a:gdLst>
                <a:gd name="connsiteX0" fmla="*/ 172514 w 821250"/>
                <a:gd name="connsiteY0" fmla="*/ 0 h 822826"/>
                <a:gd name="connsiteX1" fmla="*/ 203785 w 821250"/>
                <a:gd name="connsiteY1" fmla="*/ 18997 h 822826"/>
                <a:gd name="connsiteX2" fmla="*/ 821250 w 821250"/>
                <a:gd name="connsiteY2" fmla="*/ 175345 h 822826"/>
                <a:gd name="connsiteX3" fmla="*/ 664902 w 821250"/>
                <a:gd name="connsiteY3" fmla="*/ 792810 h 822826"/>
                <a:gd name="connsiteX4" fmla="*/ 647131 w 821250"/>
                <a:gd name="connsiteY4" fmla="*/ 822062 h 822826"/>
                <a:gd name="connsiteX5" fmla="*/ 612913 w 821250"/>
                <a:gd name="connsiteY5" fmla="*/ 822826 h 822826"/>
                <a:gd name="connsiteX6" fmla="*/ 118046 w 821250"/>
                <a:gd name="connsiteY6" fmla="*/ 709927 h 822826"/>
                <a:gd name="connsiteX7" fmla="*/ 0 w 821250"/>
                <a:gd name="connsiteY7" fmla="*/ 649495 h 822826"/>
                <a:gd name="connsiteX8" fmla="*/ 0 w 821250"/>
                <a:gd name="connsiteY8" fmla="*/ 649494 h 822826"/>
                <a:gd name="connsiteX9" fmla="*/ 173331 w 821250"/>
                <a:gd name="connsiteY9" fmla="*/ 36580 h 822826"/>
                <a:gd name="connsiteX10" fmla="*/ 172514 w 821250"/>
                <a:gd name="connsiteY10" fmla="*/ 0 h 822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1250" h="822826">
                  <a:moveTo>
                    <a:pt x="172514" y="0"/>
                  </a:moveTo>
                  <a:lnTo>
                    <a:pt x="203785" y="18997"/>
                  </a:lnTo>
                  <a:cubicBezTo>
                    <a:pt x="387335" y="118708"/>
                    <a:pt x="597678" y="175345"/>
                    <a:pt x="821250" y="175345"/>
                  </a:cubicBezTo>
                  <a:cubicBezTo>
                    <a:pt x="821250" y="398917"/>
                    <a:pt x="764613" y="609260"/>
                    <a:pt x="664902" y="792810"/>
                  </a:cubicBezTo>
                  <a:lnTo>
                    <a:pt x="647131" y="822062"/>
                  </a:lnTo>
                  <a:lnTo>
                    <a:pt x="612913" y="822826"/>
                  </a:lnTo>
                  <a:cubicBezTo>
                    <a:pt x="445863" y="818488"/>
                    <a:pt x="277744" y="781702"/>
                    <a:pt x="118046" y="709927"/>
                  </a:cubicBezTo>
                  <a:lnTo>
                    <a:pt x="0" y="649495"/>
                  </a:lnTo>
                  <a:lnTo>
                    <a:pt x="0" y="649494"/>
                  </a:lnTo>
                  <a:cubicBezTo>
                    <a:pt x="111786" y="455875"/>
                    <a:pt x="167908" y="245394"/>
                    <a:pt x="173331" y="36580"/>
                  </a:cubicBezTo>
                  <a:lnTo>
                    <a:pt x="172514" y="0"/>
                  </a:lnTo>
                  <a:close/>
                </a:path>
              </a:pathLst>
            </a:custGeom>
            <a:solidFill>
              <a:srgbClr val="0099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 25"/>
            <p:cNvSpPr/>
            <p:nvPr/>
          </p:nvSpPr>
          <p:spPr>
            <a:xfrm>
              <a:off x="5469452" y="5179529"/>
              <a:ext cx="948298" cy="949235"/>
            </a:xfrm>
            <a:custGeom>
              <a:avLst/>
              <a:gdLst>
                <a:gd name="connsiteX0" fmla="*/ 474149 w 948298"/>
                <a:gd name="connsiteY0" fmla="*/ 0 h 949235"/>
                <a:gd name="connsiteX1" fmla="*/ 491731 w 948298"/>
                <a:gd name="connsiteY1" fmla="*/ 32088 h 949235"/>
                <a:gd name="connsiteX2" fmla="*/ 948297 w 948298"/>
                <a:gd name="connsiteY2" fmla="*/ 476222 h 949235"/>
                <a:gd name="connsiteX3" fmla="*/ 948298 w 948298"/>
                <a:gd name="connsiteY3" fmla="*/ 476222 h 949235"/>
                <a:gd name="connsiteX4" fmla="*/ 876282 w 948298"/>
                <a:gd name="connsiteY4" fmla="*/ 587580 h 949235"/>
                <a:gd name="connsiteX5" fmla="*/ 504164 w 948298"/>
                <a:gd name="connsiteY5" fmla="*/ 932788 h 949235"/>
                <a:gd name="connsiteX6" fmla="*/ 474148 w 948298"/>
                <a:gd name="connsiteY6" fmla="*/ 949235 h 949235"/>
                <a:gd name="connsiteX7" fmla="*/ 444132 w 948298"/>
                <a:gd name="connsiteY7" fmla="*/ 932788 h 949235"/>
                <a:gd name="connsiteX8" fmla="*/ 72015 w 948298"/>
                <a:gd name="connsiteY8" fmla="*/ 587580 h 949235"/>
                <a:gd name="connsiteX9" fmla="*/ 0 w 948298"/>
                <a:gd name="connsiteY9" fmla="*/ 476222 h 949235"/>
                <a:gd name="connsiteX10" fmla="*/ 111358 w 948298"/>
                <a:gd name="connsiteY10" fmla="*/ 404206 h 949235"/>
                <a:gd name="connsiteX11" fmla="*/ 456566 w 948298"/>
                <a:gd name="connsiteY11" fmla="*/ 32088 h 949235"/>
                <a:gd name="connsiteX12" fmla="*/ 474149 w 948298"/>
                <a:gd name="connsiteY12" fmla="*/ 0 h 949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48298" h="949235">
                  <a:moveTo>
                    <a:pt x="474149" y="0"/>
                  </a:moveTo>
                  <a:lnTo>
                    <a:pt x="491731" y="32088"/>
                  </a:lnTo>
                  <a:cubicBezTo>
                    <a:pt x="600835" y="210215"/>
                    <a:pt x="754678" y="364436"/>
                    <a:pt x="948297" y="476222"/>
                  </a:cubicBezTo>
                  <a:lnTo>
                    <a:pt x="948298" y="476222"/>
                  </a:lnTo>
                  <a:lnTo>
                    <a:pt x="876282" y="587580"/>
                  </a:lnTo>
                  <a:cubicBezTo>
                    <a:pt x="773868" y="729588"/>
                    <a:pt x="646666" y="845505"/>
                    <a:pt x="504164" y="932788"/>
                  </a:cubicBezTo>
                  <a:lnTo>
                    <a:pt x="474148" y="949235"/>
                  </a:lnTo>
                  <a:lnTo>
                    <a:pt x="444132" y="932788"/>
                  </a:lnTo>
                  <a:cubicBezTo>
                    <a:pt x="301632" y="845505"/>
                    <a:pt x="174430" y="729588"/>
                    <a:pt x="72015" y="587580"/>
                  </a:cubicBezTo>
                  <a:lnTo>
                    <a:pt x="0" y="476222"/>
                  </a:lnTo>
                  <a:lnTo>
                    <a:pt x="111358" y="404206"/>
                  </a:lnTo>
                  <a:cubicBezTo>
                    <a:pt x="253366" y="301792"/>
                    <a:pt x="369283" y="174590"/>
                    <a:pt x="456566" y="32088"/>
                  </a:cubicBezTo>
                  <a:lnTo>
                    <a:pt x="474149" y="0"/>
                  </a:lnTo>
                  <a:close/>
                </a:path>
              </a:pathLst>
            </a:custGeom>
            <a:solidFill>
              <a:srgbClr val="0099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>
              <a:off x="6591032" y="5655016"/>
              <a:ext cx="1121385" cy="648214"/>
            </a:xfrm>
            <a:custGeom>
              <a:avLst/>
              <a:gdLst>
                <a:gd name="connsiteX0" fmla="*/ 1121385 w 1121385"/>
                <a:gd name="connsiteY0" fmla="*/ 0 h 648214"/>
                <a:gd name="connsiteX1" fmla="*/ 1104536 w 1121385"/>
                <a:gd name="connsiteY1" fmla="*/ 30749 h 648214"/>
                <a:gd name="connsiteX2" fmla="*/ 647969 w 1121385"/>
                <a:gd name="connsiteY2" fmla="*/ 474883 h 648214"/>
                <a:gd name="connsiteX3" fmla="*/ 35055 w 1121385"/>
                <a:gd name="connsiteY3" fmla="*/ 648214 h 648214"/>
                <a:gd name="connsiteX4" fmla="*/ 0 w 1121385"/>
                <a:gd name="connsiteY4" fmla="*/ 647431 h 648214"/>
                <a:gd name="connsiteX5" fmla="*/ 76840 w 1121385"/>
                <a:gd name="connsiteY5" fmla="*/ 600750 h 648214"/>
                <a:gd name="connsiteX6" fmla="*/ 426735 w 1121385"/>
                <a:gd name="connsiteY6" fmla="*/ 250855 h 648214"/>
                <a:gd name="connsiteX7" fmla="*/ 473850 w 1121385"/>
                <a:gd name="connsiteY7" fmla="*/ 173301 h 648214"/>
                <a:gd name="connsiteX8" fmla="*/ 564572 w 1121385"/>
                <a:gd name="connsiteY8" fmla="*/ 171275 h 648214"/>
                <a:gd name="connsiteX9" fmla="*/ 1042538 w 1121385"/>
                <a:gd name="connsiteY9" fmla="*/ 43204 h 648214"/>
                <a:gd name="connsiteX10" fmla="*/ 1121385 w 1121385"/>
                <a:gd name="connsiteY10" fmla="*/ 0 h 648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21385" h="648214">
                  <a:moveTo>
                    <a:pt x="1121385" y="0"/>
                  </a:moveTo>
                  <a:lnTo>
                    <a:pt x="1104536" y="30749"/>
                  </a:lnTo>
                  <a:cubicBezTo>
                    <a:pt x="995432" y="208876"/>
                    <a:pt x="841588" y="363097"/>
                    <a:pt x="647969" y="474883"/>
                  </a:cubicBezTo>
                  <a:cubicBezTo>
                    <a:pt x="454350" y="586669"/>
                    <a:pt x="243869" y="642791"/>
                    <a:pt x="35055" y="648214"/>
                  </a:cubicBezTo>
                  <a:lnTo>
                    <a:pt x="0" y="647431"/>
                  </a:lnTo>
                  <a:lnTo>
                    <a:pt x="76840" y="600750"/>
                  </a:lnTo>
                  <a:cubicBezTo>
                    <a:pt x="214671" y="507633"/>
                    <a:pt x="333618" y="388686"/>
                    <a:pt x="426735" y="250855"/>
                  </a:cubicBezTo>
                  <a:lnTo>
                    <a:pt x="473850" y="173301"/>
                  </a:lnTo>
                  <a:lnTo>
                    <a:pt x="564572" y="171275"/>
                  </a:lnTo>
                  <a:cubicBezTo>
                    <a:pt x="730496" y="159549"/>
                    <a:pt x="892981" y="116012"/>
                    <a:pt x="1042538" y="43204"/>
                  </a:cubicBezTo>
                  <a:lnTo>
                    <a:pt x="1121385" y="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4174785" y="5655018"/>
              <a:ext cx="1121384" cy="648213"/>
            </a:xfrm>
            <a:custGeom>
              <a:avLst/>
              <a:gdLst>
                <a:gd name="connsiteX0" fmla="*/ 0 w 1121384"/>
                <a:gd name="connsiteY0" fmla="*/ 0 h 648213"/>
                <a:gd name="connsiteX1" fmla="*/ 78847 w 1121384"/>
                <a:gd name="connsiteY1" fmla="*/ 43203 h 648213"/>
                <a:gd name="connsiteX2" fmla="*/ 556813 w 1121384"/>
                <a:gd name="connsiteY2" fmla="*/ 171274 h 648213"/>
                <a:gd name="connsiteX3" fmla="*/ 647534 w 1121384"/>
                <a:gd name="connsiteY3" fmla="*/ 173300 h 648213"/>
                <a:gd name="connsiteX4" fmla="*/ 694649 w 1121384"/>
                <a:gd name="connsiteY4" fmla="*/ 250854 h 648213"/>
                <a:gd name="connsiteX5" fmla="*/ 1044544 w 1121384"/>
                <a:gd name="connsiteY5" fmla="*/ 600749 h 648213"/>
                <a:gd name="connsiteX6" fmla="*/ 1121384 w 1121384"/>
                <a:gd name="connsiteY6" fmla="*/ 647430 h 648213"/>
                <a:gd name="connsiteX7" fmla="*/ 1086329 w 1121384"/>
                <a:gd name="connsiteY7" fmla="*/ 648213 h 648213"/>
                <a:gd name="connsiteX8" fmla="*/ 473415 w 1121384"/>
                <a:gd name="connsiteY8" fmla="*/ 474882 h 648213"/>
                <a:gd name="connsiteX9" fmla="*/ 16849 w 1121384"/>
                <a:gd name="connsiteY9" fmla="*/ 30748 h 648213"/>
                <a:gd name="connsiteX10" fmla="*/ 0 w 1121384"/>
                <a:gd name="connsiteY10" fmla="*/ 0 h 648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21384" h="648213">
                  <a:moveTo>
                    <a:pt x="0" y="0"/>
                  </a:moveTo>
                  <a:lnTo>
                    <a:pt x="78847" y="43203"/>
                  </a:lnTo>
                  <a:cubicBezTo>
                    <a:pt x="228404" y="116011"/>
                    <a:pt x="390888" y="159548"/>
                    <a:pt x="556813" y="171274"/>
                  </a:cubicBezTo>
                  <a:lnTo>
                    <a:pt x="647534" y="173300"/>
                  </a:lnTo>
                  <a:lnTo>
                    <a:pt x="694649" y="250854"/>
                  </a:lnTo>
                  <a:cubicBezTo>
                    <a:pt x="787766" y="388685"/>
                    <a:pt x="906713" y="507632"/>
                    <a:pt x="1044544" y="600749"/>
                  </a:cubicBezTo>
                  <a:lnTo>
                    <a:pt x="1121384" y="647430"/>
                  </a:lnTo>
                  <a:lnTo>
                    <a:pt x="1086329" y="648213"/>
                  </a:lnTo>
                  <a:cubicBezTo>
                    <a:pt x="877516" y="642790"/>
                    <a:pt x="667034" y="586668"/>
                    <a:pt x="473415" y="474882"/>
                  </a:cubicBezTo>
                  <a:cubicBezTo>
                    <a:pt x="279796" y="363096"/>
                    <a:pt x="125952" y="208875"/>
                    <a:pt x="16849" y="307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5296169" y="6128764"/>
              <a:ext cx="1294862" cy="348237"/>
            </a:xfrm>
            <a:custGeom>
              <a:avLst/>
              <a:gdLst>
                <a:gd name="connsiteX0" fmla="*/ 647431 w 1294862"/>
                <a:gd name="connsiteY0" fmla="*/ 0 h 348237"/>
                <a:gd name="connsiteX1" fmla="*/ 727012 w 1294862"/>
                <a:gd name="connsiteY1" fmla="*/ 43606 h 348237"/>
                <a:gd name="connsiteX2" fmla="*/ 1204978 w 1294862"/>
                <a:gd name="connsiteY2" fmla="*/ 171677 h 348237"/>
                <a:gd name="connsiteX3" fmla="*/ 1294862 w 1294862"/>
                <a:gd name="connsiteY3" fmla="*/ 173684 h 348237"/>
                <a:gd name="connsiteX4" fmla="*/ 1264896 w 1294862"/>
                <a:gd name="connsiteY4" fmla="*/ 191889 h 348237"/>
                <a:gd name="connsiteX5" fmla="*/ 647431 w 1294862"/>
                <a:gd name="connsiteY5" fmla="*/ 348237 h 348237"/>
                <a:gd name="connsiteX6" fmla="*/ 29966 w 1294862"/>
                <a:gd name="connsiteY6" fmla="*/ 191889 h 348237"/>
                <a:gd name="connsiteX7" fmla="*/ 0 w 1294862"/>
                <a:gd name="connsiteY7" fmla="*/ 173684 h 348237"/>
                <a:gd name="connsiteX8" fmla="*/ 89885 w 1294862"/>
                <a:gd name="connsiteY8" fmla="*/ 171677 h 348237"/>
                <a:gd name="connsiteX9" fmla="*/ 567851 w 1294862"/>
                <a:gd name="connsiteY9" fmla="*/ 43606 h 348237"/>
                <a:gd name="connsiteX10" fmla="*/ 647431 w 1294862"/>
                <a:gd name="connsiteY10" fmla="*/ 0 h 348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94862" h="348237">
                  <a:moveTo>
                    <a:pt x="647431" y="0"/>
                  </a:moveTo>
                  <a:lnTo>
                    <a:pt x="727012" y="43606"/>
                  </a:lnTo>
                  <a:cubicBezTo>
                    <a:pt x="876569" y="116414"/>
                    <a:pt x="1039054" y="159951"/>
                    <a:pt x="1204978" y="171677"/>
                  </a:cubicBezTo>
                  <a:lnTo>
                    <a:pt x="1294862" y="173684"/>
                  </a:lnTo>
                  <a:lnTo>
                    <a:pt x="1264896" y="191889"/>
                  </a:lnTo>
                  <a:cubicBezTo>
                    <a:pt x="1081346" y="291600"/>
                    <a:pt x="871003" y="348237"/>
                    <a:pt x="647431" y="348237"/>
                  </a:cubicBezTo>
                  <a:cubicBezTo>
                    <a:pt x="423859" y="348237"/>
                    <a:pt x="213516" y="291600"/>
                    <a:pt x="29966" y="191889"/>
                  </a:cubicBezTo>
                  <a:lnTo>
                    <a:pt x="0" y="173684"/>
                  </a:lnTo>
                  <a:lnTo>
                    <a:pt x="89885" y="171677"/>
                  </a:lnTo>
                  <a:cubicBezTo>
                    <a:pt x="255809" y="159951"/>
                    <a:pt x="418294" y="116414"/>
                    <a:pt x="567851" y="43606"/>
                  </a:cubicBezTo>
                  <a:lnTo>
                    <a:pt x="647431" y="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727619EE-595C-4592-8F37-FE5C5992F13A}"/>
              </a:ext>
            </a:extLst>
          </p:cNvPr>
          <p:cNvSpPr/>
          <p:nvPr/>
        </p:nvSpPr>
        <p:spPr>
          <a:xfrm>
            <a:off x="2286000" y="282714"/>
            <a:ext cx="7924800" cy="830997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Times New Roman" pitchFamily="18" charset="0"/>
                <a:cs typeface="NikoshBAN" pitchFamily="2" charset="0"/>
              </a:rPr>
              <a:t>বৃত্ত দিয়ে </a:t>
            </a: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Times New Roman" pitchFamily="18" charset="0"/>
                <a:cs typeface="NikoshBAN" pitchFamily="2" charset="0"/>
              </a:rPr>
              <a:t>সুন্দর সুন্দর আলপনা আঁকা যায়।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itchFamily="2" charset="0"/>
              <a:ea typeface="Times New Roman" pitchFamily="18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25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EB64C7F9-7F5B-4837-9B65-7E357BEE4577}"/>
              </a:ext>
            </a:extLst>
          </p:cNvPr>
          <p:cNvSpPr/>
          <p:nvPr/>
        </p:nvSpPr>
        <p:spPr>
          <a:xfrm>
            <a:off x="2762250" y="4191000"/>
            <a:ext cx="9222526" cy="2443111"/>
          </a:xfrm>
          <a:prstGeom prst="round2SameRect">
            <a:avLst>
              <a:gd name="adj1" fmla="val 29524"/>
              <a:gd name="adj2" fmla="val 0"/>
            </a:avLst>
          </a:prstGeom>
          <a:solidFill>
            <a:schemeClr val="bg1"/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cene3d>
              <a:camera prst="orthographicFront"/>
              <a:lightRig rig="threePt" dir="t">
                <a:rot lat="0" lon="0" rev="6600000"/>
              </a:lightRig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 </a:t>
            </a:r>
            <a:r>
              <a:rPr lang="en-US" sz="5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r>
              <a: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ব্যাসবিশিষ্ট</a:t>
            </a:r>
            <a:r>
              <a: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</a:t>
            </a:r>
            <a:r>
              <a: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অংকন</a:t>
            </a:r>
            <a:r>
              <a: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Cloud Callout 5">
            <a:extLst>
              <a:ext uri="{FF2B5EF4-FFF2-40B4-BE49-F238E27FC236}">
                <a16:creationId xmlns:a16="http://schemas.microsoft.com/office/drawing/2014/main" id="{EECD612C-D81D-4918-9DA6-63904A179057}"/>
              </a:ext>
            </a:extLst>
          </p:cNvPr>
          <p:cNvSpPr/>
          <p:nvPr/>
        </p:nvSpPr>
        <p:spPr>
          <a:xfrm>
            <a:off x="8669706" y="223889"/>
            <a:ext cx="3315070" cy="2233561"/>
          </a:xfrm>
          <a:prstGeom prst="cloudCallout">
            <a:avLst>
              <a:gd name="adj1" fmla="val -90657"/>
              <a:gd name="adj2" fmla="val 40237"/>
            </a:avLst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576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 w="1905"/>
                <a:solidFill>
                  <a:srgbClr val="ED7D31">
                    <a:lumMod val="7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বাড়ির</a:t>
            </a:r>
            <a:r>
              <a:rPr kumimoji="0" lang="en-US" sz="7200" b="1" i="0" u="none" strike="noStrike" kern="1200" cap="none" spc="0" normalizeH="0" baseline="0" noProof="0" dirty="0">
                <a:ln w="1905"/>
                <a:solidFill>
                  <a:srgbClr val="ED7D31">
                    <a:lumMod val="7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 w="1905"/>
                <a:solidFill>
                  <a:srgbClr val="ED7D31">
                    <a:lumMod val="7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কাজ</a:t>
            </a:r>
            <a:endParaRPr kumimoji="0" lang="en-US" sz="7200" b="1" i="0" u="none" strike="noStrike" kern="1200" cap="none" spc="0" normalizeH="0" baseline="0" noProof="0" dirty="0">
              <a:ln w="1905"/>
              <a:solidFill>
                <a:srgbClr val="ED7D31">
                  <a:lumMod val="75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09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E0C0BE4-0F3B-407A-A6BD-3BA4FA5154FF}"/>
              </a:ext>
            </a:extLst>
          </p:cNvPr>
          <p:cNvSpPr txBox="1"/>
          <p:nvPr/>
        </p:nvSpPr>
        <p:spPr>
          <a:xfrm>
            <a:off x="1629986" y="598540"/>
            <a:ext cx="9083668" cy="1591432"/>
          </a:xfrm>
          <a:prstGeom prst="rect">
            <a:avLst/>
          </a:prstGeom>
          <a:noFill/>
        </p:spPr>
        <p:txBody>
          <a:bodyPr wrap="none" lIns="0" tIns="0" rIns="0" bIns="0" rtlCol="0">
            <a:prstTxWarp prst="textWave2">
              <a:avLst/>
            </a:prstTxWarp>
            <a:spAutoFit/>
            <a:scene3d>
              <a:camera prst="orthographicFront"/>
              <a:lightRig rig="threePt" dir="t">
                <a:rot lat="0" lon="0" rev="6600000"/>
              </a:lightRig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96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496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96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496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96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342FDC-7766-4919-9457-4CAE4BE73109}"/>
              </a:ext>
            </a:extLst>
          </p:cNvPr>
          <p:cNvSpPr txBox="1"/>
          <p:nvPr/>
        </p:nvSpPr>
        <p:spPr>
          <a:xfrm>
            <a:off x="1629986" y="2189972"/>
            <a:ext cx="8321189" cy="441659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>
                <a:rot lat="0" lon="0" rev="6600000"/>
              </a:lightRig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7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ধন্যবাদ</a:t>
            </a: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1883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7D2F7F-5174-40EC-889F-5761FFB5B5A3}"/>
              </a:ext>
            </a:extLst>
          </p:cNvPr>
          <p:cNvSpPr/>
          <p:nvPr/>
        </p:nvSpPr>
        <p:spPr>
          <a:xfrm>
            <a:off x="8635724" y="-31113"/>
            <a:ext cx="3556275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t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3" name="Star: 32 Points 12">
            <a:extLst>
              <a:ext uri="{FF2B5EF4-FFF2-40B4-BE49-F238E27FC236}">
                <a16:creationId xmlns:a16="http://schemas.microsoft.com/office/drawing/2014/main" id="{3F0F0EFB-D005-4BB9-AC72-090DC754FF82}"/>
              </a:ext>
            </a:extLst>
          </p:cNvPr>
          <p:cNvSpPr/>
          <p:nvPr/>
        </p:nvSpPr>
        <p:spPr>
          <a:xfrm>
            <a:off x="8708294" y="18314"/>
            <a:ext cx="3410858" cy="3410858"/>
          </a:xfrm>
          <a:prstGeom prst="star32">
            <a:avLst>
              <a:gd name="adj" fmla="val 42325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AB5EC22-DB1A-4937-8858-935078942570}"/>
              </a:ext>
            </a:extLst>
          </p:cNvPr>
          <p:cNvSpPr txBox="1"/>
          <p:nvPr/>
        </p:nvSpPr>
        <p:spPr>
          <a:xfrm>
            <a:off x="8923026" y="204902"/>
            <a:ext cx="2910100" cy="2635488"/>
          </a:xfrm>
          <a:prstGeom prst="rect">
            <a:avLst/>
          </a:prstGeom>
          <a:noFill/>
        </p:spPr>
        <p:txBody>
          <a:bodyPr wrap="square" lIns="0" tIns="32400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</a:t>
            </a:r>
            <a:endParaRPr kumimoji="0" lang="en-US" sz="75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পরিচিতি</a:t>
            </a:r>
            <a:endParaRPr kumimoji="0" lang="en-GB" sz="75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3EA7E7-4070-427B-B50E-52AF0E7FBF6F}"/>
              </a:ext>
            </a:extLst>
          </p:cNvPr>
          <p:cNvSpPr txBox="1"/>
          <p:nvPr/>
        </p:nvSpPr>
        <p:spPr>
          <a:xfrm>
            <a:off x="1980638" y="5098063"/>
            <a:ext cx="2619628" cy="148886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lnSpc>
                <a:spcPct val="150000"/>
              </a:lnSpc>
            </a:pPr>
            <a:r>
              <a:rPr lang="en-US" sz="6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en-US" sz="6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</a:t>
            </a:r>
            <a:endParaRPr lang="en-GB" sz="6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AB3B60C-ED89-4D42-9D88-67FF3C8A9663}"/>
              </a:ext>
            </a:extLst>
          </p:cNvPr>
          <p:cNvSpPr txBox="1"/>
          <p:nvPr/>
        </p:nvSpPr>
        <p:spPr>
          <a:xfrm>
            <a:off x="2047004" y="-228600"/>
            <a:ext cx="3693640" cy="148886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lnSpc>
                <a:spcPct val="150000"/>
              </a:lnSpc>
            </a:pPr>
            <a:r>
              <a:rPr lang="en-US" sz="6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6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- </a:t>
            </a:r>
            <a:r>
              <a:rPr lang="en-US" sz="6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endParaRPr lang="en-US" sz="6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F9B3013-E300-4648-85F5-6CBCF1E44939}"/>
              </a:ext>
            </a:extLst>
          </p:cNvPr>
          <p:cNvSpPr txBox="1"/>
          <p:nvPr/>
        </p:nvSpPr>
        <p:spPr>
          <a:xfrm>
            <a:off x="2047004" y="1546954"/>
            <a:ext cx="3658374" cy="148886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lnSpc>
                <a:spcPct val="150000"/>
              </a:lnSpc>
            </a:pPr>
            <a:r>
              <a:rPr lang="en-US" sz="6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6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en-US" sz="6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GB" sz="6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D35AC08-5BDA-45C9-80F6-DCAEEB0440D2}"/>
              </a:ext>
            </a:extLst>
          </p:cNvPr>
          <p:cNvSpPr txBox="1"/>
          <p:nvPr/>
        </p:nvSpPr>
        <p:spPr>
          <a:xfrm>
            <a:off x="2047004" y="3322508"/>
            <a:ext cx="3756156" cy="148886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lnSpc>
                <a:spcPct val="150000"/>
              </a:lnSpc>
            </a:pPr>
            <a:r>
              <a:rPr lang="en-US" sz="6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en-US" sz="6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en-GB" sz="6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623A730-7A83-4213-8E7D-43A0F8E6BA43}"/>
              </a:ext>
            </a:extLst>
          </p:cNvPr>
          <p:cNvSpPr/>
          <p:nvPr/>
        </p:nvSpPr>
        <p:spPr>
          <a:xfrm>
            <a:off x="439056" y="5412564"/>
            <a:ext cx="1242235" cy="1242235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C89168-D44C-4E7F-833E-CE3A676D3C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1" y="1636837"/>
            <a:ext cx="1220344" cy="15161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2F32460-077D-4806-9130-8E6CE77335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55" y="3524700"/>
            <a:ext cx="1242236" cy="15161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57BD79D-514E-4C7E-9304-69ED06B849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73" y="139101"/>
            <a:ext cx="1478801" cy="112605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864105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3" grpId="1" animBg="1"/>
      <p:bldP spid="3" grpId="0"/>
      <p:bldP spid="24" grpId="0"/>
      <p:bldP spid="26" grpId="0"/>
      <p:bldP spid="27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C17F22-65BA-4CA4-B0F8-48AE02D57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2377" y="2335424"/>
            <a:ext cx="10515600" cy="3357037"/>
          </a:xfrm>
        </p:spPr>
        <p:txBody>
          <a:bodyPr lIns="0" tIns="0" rIns="0" bIns="0">
            <a:noAutofit/>
            <a:scene3d>
              <a:camera prst="orthographicFront"/>
              <a:lightRig rig="threePt" dir="t">
                <a:rot lat="0" lon="0" rev="6600000"/>
              </a:lightRig>
            </a:scene3d>
            <a:sp3d extrusionH="38100">
              <a:bevelT w="25400" h="25400"/>
            </a:sp3d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as-IN" sz="4400" b="1" dirty="0">
                <a:solidFill>
                  <a:schemeClr val="accent5">
                    <a:lumMod val="75000"/>
                  </a:schemeClr>
                </a:solidFill>
              </a:rPr>
              <a:t>২৯.৪.১   বৃত্ত আঁকতে পারবে।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as-IN" sz="4400" b="1" dirty="0">
                <a:solidFill>
                  <a:schemeClr val="accent5">
                    <a:lumMod val="75000"/>
                  </a:schemeClr>
                </a:solidFill>
              </a:rPr>
              <a:t>২৯.৫.১ বৃত্তের চাপ, জ্যা, ব্যাস ও ব্যাসার্ধ জানবে এবং </a:t>
            </a:r>
            <a:br>
              <a:rPr lang="as-IN" sz="44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as-IN" sz="4400" b="1" dirty="0">
                <a:solidFill>
                  <a:schemeClr val="accent5">
                    <a:lumMod val="75000"/>
                  </a:schemeClr>
                </a:solidFill>
              </a:rPr>
              <a:t>           এদের চিহ্নিত করতে পারবে।</a:t>
            </a:r>
          </a:p>
          <a:p>
            <a:pPr>
              <a:lnSpc>
                <a:spcPct val="150000"/>
              </a:lnSpc>
            </a:pPr>
            <a:endParaRPr lang="en-US" sz="44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en-US" sz="4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DA13E926-3393-4AC5-A286-06D7C2D6013B}"/>
              </a:ext>
            </a:extLst>
          </p:cNvPr>
          <p:cNvSpPr/>
          <p:nvPr/>
        </p:nvSpPr>
        <p:spPr>
          <a:xfrm>
            <a:off x="4045340" y="437467"/>
            <a:ext cx="4451545" cy="998806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>
            <a:scene3d>
              <a:camera prst="orthographicFront"/>
              <a:lightRig rig="threePt" dir="t">
                <a:rot lat="0" lon="0" rev="6600000"/>
              </a:lightRig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শিখন ফল</a:t>
            </a:r>
          </a:p>
        </p:txBody>
      </p:sp>
    </p:spTree>
    <p:extLst>
      <p:ext uri="{BB962C8B-B14F-4D97-AF65-F5344CB8AC3E}">
        <p14:creationId xmlns:p14="http://schemas.microsoft.com/office/powerpoint/2010/main" val="59378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31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B72F7FC-C1C1-451C-A0E9-838C116818A7}"/>
              </a:ext>
            </a:extLst>
          </p:cNvPr>
          <p:cNvSpPr txBox="1"/>
          <p:nvPr/>
        </p:nvSpPr>
        <p:spPr>
          <a:xfrm>
            <a:off x="4005178" y="55497"/>
            <a:ext cx="3818650" cy="779026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চল </a:t>
            </a:r>
            <a:r>
              <a:rPr lang="en-GB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GB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GB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GB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DAECC8-A620-41F7-9786-9B1A202DA25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5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2858" y="1070270"/>
            <a:ext cx="2067920" cy="21737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724037F-5FDF-4FB7-A013-92B90432617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5" b="100000" l="0" r="100000">
                        <a14:foregroundMark x1="44000" y1="90125" x2="44000" y2="90125"/>
                        <a14:foregroundMark x1="38375" y1="43875" x2="38375" y2="43875"/>
                        <a14:foregroundMark x1="40125" y1="44750" x2="40375" y2="44875"/>
                        <a14:foregroundMark x1="43250" y1="45500" x2="43250" y2="45500"/>
                        <a14:foregroundMark x1="45125" y1="45875" x2="45125" y2="45875"/>
                        <a14:foregroundMark x1="50250" y1="48250" x2="50250" y2="48375"/>
                        <a14:foregroundMark x1="47625" y1="58750" x2="47625" y2="58750"/>
                        <a14:foregroundMark x1="50375" y1="58750" x2="50375" y2="58750"/>
                        <a14:foregroundMark x1="51875" y1="57750" x2="51875" y2="57750"/>
                        <a14:foregroundMark x1="50375" y1="57875" x2="50375" y2="57875"/>
                        <a14:foregroundMark x1="57375" y1="49250" x2="57375" y2="49250"/>
                        <a14:foregroundMark x1="57000" y1="46250" x2="57000" y2="46250"/>
                        <a14:foregroundMark x1="53875" y1="41625" x2="53875" y2="41625"/>
                        <a14:foregroundMark x1="52375" y1="41000" x2="52375" y2="41000"/>
                        <a14:foregroundMark x1="43125" y1="41375" x2="43125" y2="41375"/>
                        <a14:backgroundMark x1="41250" y1="55875" x2="41250" y2="55875"/>
                        <a14:backgroundMark x1="43250" y1="58125" x2="43250" y2="58125"/>
                        <a14:backgroundMark x1="46750" y1="58125" x2="46750" y2="58125"/>
                        <a14:backgroundMark x1="49000" y1="59000" x2="49000" y2="59000"/>
                        <a14:backgroundMark x1="45750" y1="58375" x2="45750" y2="58375"/>
                        <a14:backgroundMark x1="53000" y1="41625" x2="53000" y2="41625"/>
                        <a14:backgroundMark x1="54125" y1="42250" x2="54125" y2="42250"/>
                        <a14:backgroundMark x1="54500" y1="42000" x2="54500" y2="42000"/>
                        <a14:backgroundMark x1="55500" y1="43875" x2="55500" y2="43875"/>
                        <a14:backgroundMark x1="57000" y1="44625" x2="57000" y2="44625"/>
                        <a14:backgroundMark x1="56500" y1="43750" x2="56500" y2="43750"/>
                        <a14:backgroundMark x1="56875" y1="46000" x2="56875" y2="46000"/>
                        <a14:backgroundMark x1="57500" y1="46625" x2="57500" y2="46625"/>
                        <a14:backgroundMark x1="57500" y1="50000" x2="57500" y2="50000"/>
                        <a14:backgroundMark x1="56875" y1="49750" x2="56875" y2="49750"/>
                        <a14:backgroundMark x1="57875" y1="49750" x2="57875" y2="49750"/>
                        <a14:backgroundMark x1="57375" y1="51500" x2="57375" y2="51500"/>
                        <a14:backgroundMark x1="52875" y1="57625" x2="52875" y2="57625"/>
                        <a14:backgroundMark x1="51625" y1="57250" x2="51625" y2="57250"/>
                        <a14:backgroundMark x1="49500" y1="58000" x2="49500" y2="58000"/>
                        <a14:backgroundMark x1="50000" y1="59125" x2="50000" y2="59125"/>
                        <a14:backgroundMark x1="48375" y1="59125" x2="48375" y2="59125"/>
                        <a14:backgroundMark x1="47000" y1="59125" x2="47000" y2="59125"/>
                        <a14:backgroundMark x1="45750" y1="59125" x2="45750" y2="59125"/>
                        <a14:backgroundMark x1="44750" y1="58625" x2="44750" y2="58625"/>
                        <a14:backgroundMark x1="44250" y1="57500" x2="44250" y2="57500"/>
                        <a14:backgroundMark x1="42625" y1="57000" x2="42625" y2="57000"/>
                        <a14:backgroundMark x1="40500" y1="55125" x2="40500" y2="55125"/>
                        <a14:backgroundMark x1="40375" y1="54125" x2="40375" y2="54125"/>
                        <a14:backgroundMark x1="39000" y1="53125" x2="39000" y2="53125"/>
                        <a14:backgroundMark x1="38875" y1="51250" x2="38875" y2="51250"/>
                        <a14:backgroundMark x1="38750" y1="50000" x2="38750" y2="50000"/>
                        <a14:backgroundMark x1="38125" y1="49125" x2="38125" y2="49125"/>
                        <a14:backgroundMark x1="58125" y1="49625" x2="58125" y2="49625"/>
                        <a14:backgroundMark x1="56375" y1="55000" x2="56375" y2="55000"/>
                        <a14:backgroundMark x1="50500" y1="59125" x2="50500" y2="59125"/>
                        <a14:backgroundMark x1="46375" y1="59250" x2="46375" y2="59250"/>
                        <a14:backgroundMark x1="40625" y1="56000" x2="40625" y2="5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8057" y="3332452"/>
            <a:ext cx="2316516" cy="23165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F01CD1F-BC6A-43CC-811E-390BB62DD95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4219" y="1194154"/>
            <a:ext cx="1920970" cy="1925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0C74B6A-AFDD-4ED4-8FEE-DD833FC66D7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8519" y="3527408"/>
            <a:ext cx="1920971" cy="192660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AE319D5-C582-402A-B999-7CBEAB2AB91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5469" r="96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7742" y="1134278"/>
            <a:ext cx="2191216" cy="204570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B0F2BD1-0ED4-47AA-BFD0-6A10487C755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353" b="99412" l="0" r="99412">
                        <a14:foregroundMark x1="27647" y1="12941" x2="27647" y2="12941"/>
                        <a14:foregroundMark x1="35882" y1="11765" x2="35882" y2="11765"/>
                        <a14:foregroundMark x1="41176" y1="8824" x2="41176" y2="8824"/>
                        <a14:foregroundMark x1="46471" y1="6471" x2="46471" y2="6471"/>
                        <a14:foregroundMark x1="90588" y1="38824" x2="90588" y2="38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961" y="3555215"/>
            <a:ext cx="1870991" cy="187099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E5117C6-8433-4E48-9A78-BE060926BD1D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8243" y="1144715"/>
            <a:ext cx="1958906" cy="202483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EC92966-219C-4473-9D83-A7CCF8AB635A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188" y="3452337"/>
            <a:ext cx="2076746" cy="207674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EF36380-51BF-45C0-ABFC-81BB45DDC2F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7577" y="3374302"/>
            <a:ext cx="2232817" cy="223281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2C73B3C-B4EB-44A3-946F-9F01A769CA7D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9125" y="3533973"/>
            <a:ext cx="1919885" cy="191347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4F87678-EBC6-4216-B099-241CBD31FBE7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330" y="1196645"/>
            <a:ext cx="1920971" cy="192097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98B6367-2533-4711-87CE-F21A9E3F8E99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2538" y="1197089"/>
            <a:ext cx="1895930" cy="192008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894C415C-551B-48A6-92E2-87FFAA6E4778}"/>
              </a:ext>
            </a:extLst>
          </p:cNvPr>
          <p:cNvSpPr txBox="1"/>
          <p:nvPr/>
        </p:nvSpPr>
        <p:spPr>
          <a:xfrm>
            <a:off x="3221605" y="5876902"/>
            <a:ext cx="8872538" cy="769441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just"/>
            <a:r>
              <a:rPr lang="en-GB" sz="440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ছবিগুলোর</a:t>
            </a:r>
            <a:r>
              <a:rPr lang="en-GB" sz="440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আকৃতি</a:t>
            </a:r>
            <a:r>
              <a:rPr lang="en-GB" sz="440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কেমন</a:t>
            </a:r>
            <a:r>
              <a:rPr lang="en-GB" sz="440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ln w="0"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89F15EA-7DF2-4ECB-983A-6E90271E0F74}"/>
              </a:ext>
            </a:extLst>
          </p:cNvPr>
          <p:cNvSpPr txBox="1"/>
          <p:nvPr/>
        </p:nvSpPr>
        <p:spPr>
          <a:xfrm>
            <a:off x="3221605" y="5876902"/>
            <a:ext cx="8872538" cy="769441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just"/>
            <a:r>
              <a:rPr lang="en-GB" sz="440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গোলাকৃতির</a:t>
            </a:r>
            <a:r>
              <a:rPr lang="en-GB" sz="440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জ্যামিতিক</a:t>
            </a:r>
            <a:r>
              <a:rPr lang="en-GB" sz="440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GB" sz="440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GB" sz="440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ln w="0"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9E5B5AA-5C46-4673-A293-B0B661690E89}"/>
              </a:ext>
            </a:extLst>
          </p:cNvPr>
          <p:cNvSpPr txBox="1"/>
          <p:nvPr/>
        </p:nvSpPr>
        <p:spPr>
          <a:xfrm>
            <a:off x="9732044" y="5876902"/>
            <a:ext cx="19324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গোলাকৃতি</a:t>
            </a:r>
            <a:endParaRPr lang="en-GB" sz="4400" dirty="0">
              <a:solidFill>
                <a:prstClr val="whit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0EE8A42-3B6A-463F-BF82-9870EF1B49AA}"/>
              </a:ext>
            </a:extLst>
          </p:cNvPr>
          <p:cNvSpPr txBox="1"/>
          <p:nvPr/>
        </p:nvSpPr>
        <p:spPr>
          <a:xfrm>
            <a:off x="9860097" y="5876902"/>
            <a:ext cx="19324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</a:t>
            </a:r>
            <a:endParaRPr lang="en-GB" sz="4400" dirty="0">
              <a:solidFill>
                <a:prstClr val="whit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28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9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8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1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4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7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3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1" grpId="0" animBg="1"/>
      <p:bldP spid="31" grpId="1" animBg="1"/>
      <p:bldP spid="33" grpId="0" animBg="1"/>
      <p:bldP spid="33" grpId="1" animBg="1"/>
      <p:bldP spid="34" grpId="0"/>
      <p:bldP spid="34" grpId="1"/>
      <p:bldP spid="35" grpId="0"/>
      <p:bldP spid="3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8D7E25B4-95C0-4CD0-9F5A-6F70CA73387A}"/>
              </a:ext>
            </a:extLst>
          </p:cNvPr>
          <p:cNvSpPr/>
          <p:nvPr/>
        </p:nvSpPr>
        <p:spPr>
          <a:xfrm>
            <a:off x="4807305" y="472846"/>
            <a:ext cx="4451545" cy="998806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>
            <a:scene3d>
              <a:camera prst="orthographicFront"/>
              <a:lightRig rig="threePt" dir="t">
                <a:rot lat="0" lon="0" rev="6600000"/>
              </a:lightRig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noProof="0" dirty="0" err="1"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b="1" noProof="0" dirty="0"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noProof="0" dirty="0" err="1"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85BE63A-40DC-44F6-A7B5-BD7BCC48149B}"/>
              </a:ext>
            </a:extLst>
          </p:cNvPr>
          <p:cNvSpPr/>
          <p:nvPr/>
        </p:nvSpPr>
        <p:spPr>
          <a:xfrm>
            <a:off x="5585279" y="2118384"/>
            <a:ext cx="3314700" cy="3314700"/>
          </a:xfrm>
          <a:prstGeom prst="ellipse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166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বৃত্ত</a:t>
            </a:r>
            <a:endParaRPr lang="en-GB" sz="16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Image result for grass png">
            <a:extLst>
              <a:ext uri="{FF2B5EF4-FFF2-40B4-BE49-F238E27FC236}">
                <a16:creationId xmlns:a16="http://schemas.microsoft.com/office/drawing/2014/main" id="{E7724A2E-7563-44C5-9564-02253E37F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108298"/>
            <a:ext cx="12191999" cy="276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19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16BC2B3-556E-44B6-A03F-BA03EC54B586}"/>
              </a:ext>
            </a:extLst>
          </p:cNvPr>
          <p:cNvSpPr txBox="1"/>
          <p:nvPr/>
        </p:nvSpPr>
        <p:spPr>
          <a:xfrm>
            <a:off x="1370810" y="35092"/>
            <a:ext cx="6267746" cy="2554545"/>
          </a:xfrm>
          <a:prstGeom prst="flowChartMagneticDrum">
            <a:avLst/>
          </a:prstGeom>
          <a:solidFill>
            <a:schemeClr val="accent2">
              <a:lumMod val="75000"/>
            </a:schemeClr>
          </a:solidFill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b="1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আবদ্ধ</a:t>
            </a:r>
            <a:r>
              <a:rPr lang="en-US" sz="3200" b="1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বক্ররেখার</a:t>
            </a:r>
            <a:r>
              <a:rPr lang="en-US" sz="3200" b="1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3200" b="1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বিন্দুর</a:t>
            </a:r>
            <a:r>
              <a:rPr lang="en-US" sz="3200" b="1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দূরত্ব</a:t>
            </a:r>
            <a:r>
              <a:rPr lang="en-US" sz="3200" b="1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ভিতরের</a:t>
            </a:r>
            <a:r>
              <a:rPr lang="en-US" sz="3200" b="1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b="1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3200" b="1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বিন্দু</a:t>
            </a:r>
            <a:r>
              <a:rPr lang="en-US" sz="3200" b="1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b="1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সর্বদা</a:t>
            </a:r>
            <a:r>
              <a:rPr lang="en-US" sz="3200" b="1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3200" b="1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b="1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</a:t>
            </a:r>
            <a:r>
              <a:rPr lang="en-US" sz="3200" b="1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b="1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58F16E-BD07-4BBB-9012-C654D2EECA1A}"/>
              </a:ext>
            </a:extLst>
          </p:cNvPr>
          <p:cNvSpPr txBox="1"/>
          <p:nvPr/>
        </p:nvSpPr>
        <p:spPr>
          <a:xfrm>
            <a:off x="1377681" y="2646787"/>
            <a:ext cx="6267746" cy="2554545"/>
          </a:xfrm>
          <a:prstGeom prst="flowChartMagneticDrum">
            <a:avLst/>
          </a:prstGeom>
          <a:solidFill>
            <a:schemeClr val="accent6"/>
          </a:solidFill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3200" b="1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b="0" dirty="0" err="1">
                <a:solidFill>
                  <a:schemeClr val="tx1"/>
                </a:solidFill>
              </a:rPr>
              <a:t>অন্যভাবে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বলা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যায়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বৃত্ত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একটি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আবদ্ধ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বক্ররেখা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যার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প্রতিটি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বিন্দুর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দূরত্ব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এর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ভিতরের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একটি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নির্দিষ্ট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বিন্দু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হতে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সমান</a:t>
            </a:r>
            <a:r>
              <a:rPr lang="en-US" b="0" dirty="0">
                <a:solidFill>
                  <a:schemeClr val="tx1"/>
                </a:solidFill>
              </a:rPr>
              <a:t>।</a:t>
            </a:r>
            <a:endParaRPr lang="en-GB" b="0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31BA7A-191B-477D-8AF6-F8515681E794}"/>
              </a:ext>
            </a:extLst>
          </p:cNvPr>
          <p:cNvSpPr txBox="1"/>
          <p:nvPr/>
        </p:nvSpPr>
        <p:spPr>
          <a:xfrm>
            <a:off x="8505453" y="-13895"/>
            <a:ext cx="2380343" cy="10819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বৃত্ত</a:t>
            </a:r>
            <a:r>
              <a:rPr lang="en-US" sz="44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E41EA7E-F781-4E66-94B8-F78E49460187}"/>
              </a:ext>
            </a:extLst>
          </p:cNvPr>
          <p:cNvSpPr/>
          <p:nvPr/>
        </p:nvSpPr>
        <p:spPr>
          <a:xfrm>
            <a:off x="10459830" y="3227043"/>
            <a:ext cx="96662" cy="9666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1D5B368-7983-4B26-82A2-999BBAA647D1}"/>
              </a:ext>
            </a:extLst>
          </p:cNvPr>
          <p:cNvGrpSpPr/>
          <p:nvPr/>
        </p:nvGrpSpPr>
        <p:grpSpPr>
          <a:xfrm>
            <a:off x="7638556" y="1218305"/>
            <a:ext cx="5772229" cy="4118400"/>
            <a:chOff x="2836804" y="670149"/>
            <a:chExt cx="5772229" cy="411840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D8E5336-5FBD-4558-B3DD-C25FA8F8A457}"/>
                </a:ext>
              </a:extLst>
            </p:cNvPr>
            <p:cNvGrpSpPr/>
            <p:nvPr/>
          </p:nvGrpSpPr>
          <p:grpSpPr>
            <a:xfrm rot="16200000" flipH="1">
              <a:off x="2299407" y="1358756"/>
              <a:ext cx="3967189" cy="2892396"/>
              <a:chOff x="809288" y="793858"/>
              <a:chExt cx="3967189" cy="2892396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C7C41405-7A15-4739-81C5-A3C850FB05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9288" y="889644"/>
                <a:ext cx="2057373" cy="2796610"/>
              </a:xfrm>
              <a:prstGeom prst="rect">
                <a:avLst/>
              </a:prstGeom>
            </p:spPr>
          </p:pic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D8E9617-B82E-4926-8FD2-6C3641EE10DA}"/>
                  </a:ext>
                </a:extLst>
              </p:cNvPr>
              <p:cNvSpPr/>
              <p:nvPr/>
            </p:nvSpPr>
            <p:spPr>
              <a:xfrm>
                <a:off x="2717277" y="793858"/>
                <a:ext cx="2059200" cy="27972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80A1C0D-FD8E-4982-A938-D79A72DB0713}"/>
                </a:ext>
              </a:extLst>
            </p:cNvPr>
            <p:cNvSpPr/>
            <p:nvPr/>
          </p:nvSpPr>
          <p:spPr>
            <a:xfrm rot="16200000">
              <a:off x="5151233" y="1330749"/>
              <a:ext cx="4118400" cy="279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24D4F08D-6688-4D45-B485-029789571977}"/>
              </a:ext>
            </a:extLst>
          </p:cNvPr>
          <p:cNvSpPr/>
          <p:nvPr/>
        </p:nvSpPr>
        <p:spPr>
          <a:xfrm>
            <a:off x="9138460" y="1876781"/>
            <a:ext cx="2796610" cy="279661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 descr="Image result for grass png">
            <a:extLst>
              <a:ext uri="{FF2B5EF4-FFF2-40B4-BE49-F238E27FC236}">
                <a16:creationId xmlns:a16="http://schemas.microsoft.com/office/drawing/2014/main" id="{97801A10-A603-46E2-8208-85F2110DB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108298"/>
            <a:ext cx="12191999" cy="276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658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6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>
            <a:extLst>
              <a:ext uri="{FF2B5EF4-FFF2-40B4-BE49-F238E27FC236}">
                <a16:creationId xmlns:a16="http://schemas.microsoft.com/office/drawing/2014/main" id="{38144312-0966-49B8-A7C9-9368DE9183C5}"/>
              </a:ext>
            </a:extLst>
          </p:cNvPr>
          <p:cNvSpPr/>
          <p:nvPr/>
        </p:nvSpPr>
        <p:spPr>
          <a:xfrm>
            <a:off x="7599335" y="1198535"/>
            <a:ext cx="4460930" cy="446093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BC41A1B-73A4-49BF-AE92-BADACFCE5F3B}"/>
              </a:ext>
            </a:extLst>
          </p:cNvPr>
          <p:cNvGrpSpPr/>
          <p:nvPr/>
        </p:nvGrpSpPr>
        <p:grpSpPr>
          <a:xfrm>
            <a:off x="6214296" y="-186504"/>
            <a:ext cx="7231009" cy="7231009"/>
            <a:chOff x="2480496" y="-186504"/>
            <a:chExt cx="7231009" cy="723100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1497E54-4BDE-4893-911F-8F212C4CF1ED}"/>
                </a:ext>
              </a:extLst>
            </p:cNvPr>
            <p:cNvSpPr/>
            <p:nvPr/>
          </p:nvSpPr>
          <p:spPr>
            <a:xfrm>
              <a:off x="2480496" y="-186504"/>
              <a:ext cx="7231009" cy="723100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B60AA8E-CE0C-4D34-B86B-AA71B72B7021}"/>
                </a:ext>
              </a:extLst>
            </p:cNvPr>
            <p:cNvSpPr/>
            <p:nvPr/>
          </p:nvSpPr>
          <p:spPr>
            <a:xfrm>
              <a:off x="5897585" y="1005911"/>
              <a:ext cx="415880" cy="2546876"/>
            </a:xfrm>
            <a:custGeom>
              <a:avLst/>
              <a:gdLst>
                <a:gd name="connsiteX0" fmla="*/ 207941 w 415880"/>
                <a:gd name="connsiteY0" fmla="*/ 2397860 h 2546876"/>
                <a:gd name="connsiteX1" fmla="*/ 174603 w 415880"/>
                <a:gd name="connsiteY1" fmla="*/ 2431198 h 2546876"/>
                <a:gd name="connsiteX2" fmla="*/ 207941 w 415880"/>
                <a:gd name="connsiteY2" fmla="*/ 2464536 h 2546876"/>
                <a:gd name="connsiteX3" fmla="*/ 241279 w 415880"/>
                <a:gd name="connsiteY3" fmla="*/ 2431198 h 2546876"/>
                <a:gd name="connsiteX4" fmla="*/ 207941 w 415880"/>
                <a:gd name="connsiteY4" fmla="*/ 2397860 h 2546876"/>
                <a:gd name="connsiteX5" fmla="*/ 207940 w 415880"/>
                <a:gd name="connsiteY5" fmla="*/ 111860 h 2546876"/>
                <a:gd name="connsiteX6" fmla="*/ 122215 w 415880"/>
                <a:gd name="connsiteY6" fmla="*/ 197585 h 2546876"/>
                <a:gd name="connsiteX7" fmla="*/ 207940 w 415880"/>
                <a:gd name="connsiteY7" fmla="*/ 283310 h 2546876"/>
                <a:gd name="connsiteX8" fmla="*/ 293665 w 415880"/>
                <a:gd name="connsiteY8" fmla="*/ 197585 h 2546876"/>
                <a:gd name="connsiteX9" fmla="*/ 207940 w 415880"/>
                <a:gd name="connsiteY9" fmla="*/ 111860 h 2546876"/>
                <a:gd name="connsiteX10" fmla="*/ 0 w 415880"/>
                <a:gd name="connsiteY10" fmla="*/ 0 h 2546876"/>
                <a:gd name="connsiteX11" fmla="*/ 415880 w 415880"/>
                <a:gd name="connsiteY11" fmla="*/ 0 h 2546876"/>
                <a:gd name="connsiteX12" fmla="*/ 415880 w 415880"/>
                <a:gd name="connsiteY12" fmla="*/ 2546876 h 2546876"/>
                <a:gd name="connsiteX13" fmla="*/ 0 w 415880"/>
                <a:gd name="connsiteY13" fmla="*/ 2546876 h 2546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15880" h="2546876">
                  <a:moveTo>
                    <a:pt x="207941" y="2397860"/>
                  </a:moveTo>
                  <a:cubicBezTo>
                    <a:pt x="189529" y="2397860"/>
                    <a:pt x="174603" y="2412786"/>
                    <a:pt x="174603" y="2431198"/>
                  </a:cubicBezTo>
                  <a:cubicBezTo>
                    <a:pt x="174603" y="2449610"/>
                    <a:pt x="189529" y="2464536"/>
                    <a:pt x="207941" y="2464536"/>
                  </a:cubicBezTo>
                  <a:cubicBezTo>
                    <a:pt x="226353" y="2464536"/>
                    <a:pt x="241279" y="2449610"/>
                    <a:pt x="241279" y="2431198"/>
                  </a:cubicBezTo>
                  <a:cubicBezTo>
                    <a:pt x="241279" y="2412786"/>
                    <a:pt x="226353" y="2397860"/>
                    <a:pt x="207941" y="2397860"/>
                  </a:cubicBezTo>
                  <a:close/>
                  <a:moveTo>
                    <a:pt x="207940" y="111860"/>
                  </a:moveTo>
                  <a:cubicBezTo>
                    <a:pt x="160595" y="111860"/>
                    <a:pt x="122215" y="150240"/>
                    <a:pt x="122215" y="197585"/>
                  </a:cubicBezTo>
                  <a:cubicBezTo>
                    <a:pt x="122215" y="244930"/>
                    <a:pt x="160595" y="283310"/>
                    <a:pt x="207940" y="283310"/>
                  </a:cubicBezTo>
                  <a:cubicBezTo>
                    <a:pt x="255285" y="283310"/>
                    <a:pt x="293665" y="244930"/>
                    <a:pt x="293665" y="197585"/>
                  </a:cubicBezTo>
                  <a:cubicBezTo>
                    <a:pt x="293665" y="150240"/>
                    <a:pt x="255285" y="111860"/>
                    <a:pt x="207940" y="111860"/>
                  </a:cubicBezTo>
                  <a:close/>
                  <a:moveTo>
                    <a:pt x="0" y="0"/>
                  </a:moveTo>
                  <a:lnTo>
                    <a:pt x="415880" y="0"/>
                  </a:lnTo>
                  <a:lnTo>
                    <a:pt x="415880" y="2546876"/>
                  </a:lnTo>
                  <a:lnTo>
                    <a:pt x="0" y="25468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CD93B48-2DFA-4D75-8E0F-7F8A4A8A2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6005" y="-164072"/>
              <a:ext cx="1300317" cy="1429345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392E5530-90EB-4852-8FD9-2412B37524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57" b="95415" l="2188" r="98438">
                        <a14:foregroundMark x1="29063" y1="14192" x2="29063" y2="141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000">
            <a:off x="9674771" y="3007438"/>
            <a:ext cx="295950" cy="4235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BB82748-ACD2-45B2-AA69-960D0F43402E}"/>
              </a:ext>
            </a:extLst>
          </p:cNvPr>
          <p:cNvSpPr txBox="1"/>
          <p:nvPr/>
        </p:nvSpPr>
        <p:spPr>
          <a:xfrm>
            <a:off x="-38100" y="1112873"/>
            <a:ext cx="7810500" cy="3651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600" dirty="0" err="1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টুকরো</a:t>
            </a:r>
            <a:r>
              <a:rPr lang="en-US" sz="3600" dirty="0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কাগজকে</a:t>
            </a:r>
            <a:r>
              <a:rPr lang="en-US" sz="3600" dirty="0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ভাজ</a:t>
            </a:r>
            <a:r>
              <a:rPr lang="en-US" sz="3600" dirty="0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প্রান্তে</a:t>
            </a:r>
            <a:r>
              <a:rPr lang="en-US" sz="3600" dirty="0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3600" dirty="0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ছিদ্র</a:t>
            </a:r>
            <a:r>
              <a:rPr lang="en-US" sz="3600" dirty="0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আয়তাকার</a:t>
            </a:r>
            <a:r>
              <a:rPr lang="en-US" sz="3600" dirty="0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কাগজের</a:t>
            </a:r>
            <a:r>
              <a:rPr lang="en-US" sz="3600" dirty="0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টুকরাটি</a:t>
            </a:r>
            <a:r>
              <a:rPr lang="en-US" sz="3600" dirty="0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পৃষ্ঠার</a:t>
            </a:r>
            <a:r>
              <a:rPr lang="en-US" sz="3600" dirty="0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dirty="0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3600" dirty="0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প্রান্ত</a:t>
            </a:r>
            <a:r>
              <a:rPr lang="en-US" sz="3600" dirty="0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পুশপিন</a:t>
            </a:r>
            <a:r>
              <a:rPr lang="en-US" sz="3600" dirty="0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আটকে</a:t>
            </a:r>
            <a:r>
              <a:rPr lang="en-US" sz="3600" dirty="0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দিই</a:t>
            </a:r>
            <a:r>
              <a:rPr lang="en-US" sz="3600" dirty="0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</a:t>
            </a:r>
            <a:r>
              <a:rPr lang="en-US" sz="3600" dirty="0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প্রান্তে</a:t>
            </a:r>
            <a:r>
              <a:rPr lang="en-US" sz="3600" dirty="0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ছিদ্রের</a:t>
            </a:r>
            <a:r>
              <a:rPr lang="en-US" sz="3600" dirty="0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পেন্সিল</a:t>
            </a:r>
            <a:r>
              <a:rPr lang="en-US" sz="3600" dirty="0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r>
              <a:rPr lang="en-US" sz="3600" dirty="0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চারদিকে</a:t>
            </a:r>
            <a:r>
              <a:rPr lang="en-US" sz="3600" dirty="0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ঘুরাই</a:t>
            </a:r>
            <a:r>
              <a:rPr lang="en-US" sz="3600" dirty="0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এভাবে</a:t>
            </a:r>
            <a:r>
              <a:rPr lang="en-US" sz="3600" dirty="0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সহজেই</a:t>
            </a:r>
            <a:r>
              <a:rPr lang="en-US" sz="3600" dirty="0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</a:t>
            </a:r>
            <a:r>
              <a:rPr lang="en-US" sz="3600" dirty="0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আঁকতে</a:t>
            </a:r>
            <a:r>
              <a:rPr lang="en-US" sz="3600" dirty="0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3600" dirty="0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3600" dirty="0">
              <a:ln w="0"/>
              <a:solidFill>
                <a:srgbClr val="7030A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5B8EAC-C39A-4CC4-B509-19DA0EF7F82B}"/>
              </a:ext>
            </a:extLst>
          </p:cNvPr>
          <p:cNvSpPr txBox="1"/>
          <p:nvPr/>
        </p:nvSpPr>
        <p:spPr>
          <a:xfrm>
            <a:off x="45531" y="176086"/>
            <a:ext cx="8314698" cy="1022449"/>
          </a:xfrm>
          <a:prstGeom prst="cube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IN" sz="440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চল দেখি </a:t>
            </a:r>
            <a:r>
              <a:rPr lang="en-GB" sz="440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GB" sz="440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সহজেই</a:t>
            </a:r>
            <a:r>
              <a:rPr lang="en-GB" sz="440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একটি বৃত্ত আঁক</a:t>
            </a:r>
            <a:r>
              <a:rPr lang="en-GB" sz="440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া </a:t>
            </a:r>
            <a:r>
              <a:rPr lang="en-GB" sz="440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bn-IN" sz="440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n w="0"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age result for grass png">
            <a:extLst>
              <a:ext uri="{FF2B5EF4-FFF2-40B4-BE49-F238E27FC236}">
                <a16:creationId xmlns:a16="http://schemas.microsoft.com/office/drawing/2014/main" id="{73F5D079-AB0E-4D04-83D4-C444986D5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108298"/>
            <a:ext cx="12191999" cy="276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260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7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8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465DB75-BA94-4E69-B5A1-D53F5D0D5CC2}"/>
              </a:ext>
            </a:extLst>
          </p:cNvPr>
          <p:cNvCxnSpPr>
            <a:cxnSpLocks/>
            <a:stCxn id="8" idx="2"/>
            <a:endCxn id="8" idx="6"/>
          </p:cNvCxnSpPr>
          <p:nvPr/>
        </p:nvCxnSpPr>
        <p:spPr>
          <a:xfrm>
            <a:off x="8176890" y="4741031"/>
            <a:ext cx="2796610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DC57ED3-FB11-4D18-B95B-8A8DB6E18F3B}"/>
              </a:ext>
            </a:extLst>
          </p:cNvPr>
          <p:cNvCxnSpPr/>
          <p:nvPr/>
        </p:nvCxnSpPr>
        <p:spPr>
          <a:xfrm flipV="1">
            <a:off x="8705850" y="5018513"/>
            <a:ext cx="2229550" cy="79985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399D536-D513-4616-946F-12DAB5D2AA0A}"/>
              </a:ext>
            </a:extLst>
          </p:cNvPr>
          <p:cNvCxnSpPr>
            <a:cxnSpLocks/>
          </p:cNvCxnSpPr>
          <p:nvPr/>
        </p:nvCxnSpPr>
        <p:spPr>
          <a:xfrm flipV="1">
            <a:off x="9570530" y="3799905"/>
            <a:ext cx="1050566" cy="927692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67625836-2AF0-495A-9095-8E1B9D7537BA}"/>
              </a:ext>
            </a:extLst>
          </p:cNvPr>
          <p:cNvGrpSpPr/>
          <p:nvPr/>
        </p:nvGrpSpPr>
        <p:grpSpPr>
          <a:xfrm>
            <a:off x="6676986" y="2684250"/>
            <a:ext cx="5772229" cy="4118400"/>
            <a:chOff x="2836804" y="670149"/>
            <a:chExt cx="5772229" cy="411840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F894A2E-9EF2-4806-9DBA-C0346FBF00AC}"/>
                </a:ext>
              </a:extLst>
            </p:cNvPr>
            <p:cNvGrpSpPr/>
            <p:nvPr/>
          </p:nvGrpSpPr>
          <p:grpSpPr>
            <a:xfrm rot="16200000" flipH="1">
              <a:off x="2299407" y="1358756"/>
              <a:ext cx="3967189" cy="2892396"/>
              <a:chOff x="809288" y="793858"/>
              <a:chExt cx="3967189" cy="2892396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CF2C6B35-34DF-4CED-8F30-D0E6F91F63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9288" y="889644"/>
                <a:ext cx="2057373" cy="2796610"/>
              </a:xfrm>
              <a:prstGeom prst="rect">
                <a:avLst/>
              </a:prstGeom>
            </p:spPr>
          </p:pic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805D0B8-8AE4-4352-8230-0F4E6DE4EF3B}"/>
                  </a:ext>
                </a:extLst>
              </p:cNvPr>
              <p:cNvSpPr/>
              <p:nvPr/>
            </p:nvSpPr>
            <p:spPr>
              <a:xfrm>
                <a:off x="2717277" y="793858"/>
                <a:ext cx="2059200" cy="27972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AFC4F4E-FE3A-4F2F-92D3-EB3B4B66D114}"/>
                </a:ext>
              </a:extLst>
            </p:cNvPr>
            <p:cNvSpPr/>
            <p:nvPr/>
          </p:nvSpPr>
          <p:spPr>
            <a:xfrm rot="16200000">
              <a:off x="5151233" y="1330749"/>
              <a:ext cx="4118400" cy="279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BCD0B71E-F943-4E4A-919A-E079911C5A88}"/>
              </a:ext>
            </a:extLst>
          </p:cNvPr>
          <p:cNvSpPr/>
          <p:nvPr/>
        </p:nvSpPr>
        <p:spPr>
          <a:xfrm>
            <a:off x="8176890" y="3342726"/>
            <a:ext cx="2796610" cy="2796610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AD8DC2A-F8AB-43EA-AF3B-1A39074797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615" y="4141508"/>
            <a:ext cx="9144000" cy="24301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50790F1-6A25-476E-8D8A-BED671B75DBF}"/>
              </a:ext>
            </a:extLst>
          </p:cNvPr>
          <p:cNvGrpSpPr/>
          <p:nvPr/>
        </p:nvGrpSpPr>
        <p:grpSpPr>
          <a:xfrm>
            <a:off x="6312443" y="2883608"/>
            <a:ext cx="3717266" cy="3717266"/>
            <a:chOff x="5619750" y="1912353"/>
            <a:chExt cx="3021597" cy="302159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B9E117E-256B-4D36-92AE-75F5E35FBE45}"/>
                </a:ext>
              </a:extLst>
            </p:cNvPr>
            <p:cNvSpPr/>
            <p:nvPr/>
          </p:nvSpPr>
          <p:spPr>
            <a:xfrm>
              <a:off x="5619750" y="1912353"/>
              <a:ext cx="3021597" cy="302159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D77DD80-4E10-4A4F-8384-CDBA275D4C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0548" y="1993806"/>
              <a:ext cx="1300317" cy="142934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24A62415-3EBB-4CD5-87DC-17DE9E482606}"/>
              </a:ext>
            </a:extLst>
          </p:cNvPr>
          <p:cNvSpPr/>
          <p:nvPr/>
        </p:nvSpPr>
        <p:spPr>
          <a:xfrm>
            <a:off x="9487338" y="4653930"/>
            <a:ext cx="177829" cy="17782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70555D-2A6B-417C-9FF0-F50540760C19}"/>
              </a:ext>
            </a:extLst>
          </p:cNvPr>
          <p:cNvSpPr txBox="1"/>
          <p:nvPr/>
        </p:nvSpPr>
        <p:spPr>
          <a:xfrm>
            <a:off x="8846237" y="4292641"/>
            <a:ext cx="7168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endParaRPr lang="en-GB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765ED90-F3BB-4058-978D-9D18F1E4F10B}"/>
              </a:ext>
            </a:extLst>
          </p:cNvPr>
          <p:cNvSpPr txBox="1"/>
          <p:nvPr/>
        </p:nvSpPr>
        <p:spPr>
          <a:xfrm rot="900000">
            <a:off x="9737599" y="2993082"/>
            <a:ext cx="853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পরিধি</a:t>
            </a:r>
            <a:endParaRPr lang="en-GB" sz="2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BBF454D-1837-4036-8B31-57C49D1D2F84}"/>
              </a:ext>
            </a:extLst>
          </p:cNvPr>
          <p:cNvSpPr txBox="1"/>
          <p:nvPr/>
        </p:nvSpPr>
        <p:spPr>
          <a:xfrm rot="14400000">
            <a:off x="7684188" y="5166165"/>
            <a:ext cx="853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পরিধি</a:t>
            </a:r>
            <a:endParaRPr lang="en-GB" sz="2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23621CB-6680-4B2F-B68E-478FCFF6688F}"/>
              </a:ext>
            </a:extLst>
          </p:cNvPr>
          <p:cNvSpPr txBox="1"/>
          <p:nvPr/>
        </p:nvSpPr>
        <p:spPr>
          <a:xfrm>
            <a:off x="8287721" y="4683690"/>
            <a:ext cx="683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ব্যাস</a:t>
            </a:r>
            <a:endParaRPr lang="en-GB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D69CE55-5FD5-478F-A512-918B72095D98}"/>
              </a:ext>
            </a:extLst>
          </p:cNvPr>
          <p:cNvSpPr txBox="1"/>
          <p:nvPr/>
        </p:nvSpPr>
        <p:spPr>
          <a:xfrm rot="18900000">
            <a:off x="9822612" y="4152899"/>
            <a:ext cx="9188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ব্যাসার্ধ</a:t>
            </a:r>
            <a:endParaRPr lang="en-GB" sz="28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9EE2DC1-5F93-4C62-8BB9-E3B7394AB09D}"/>
              </a:ext>
            </a:extLst>
          </p:cNvPr>
          <p:cNvSpPr txBox="1"/>
          <p:nvPr/>
        </p:nvSpPr>
        <p:spPr>
          <a:xfrm rot="20340000">
            <a:off x="9566667" y="5347880"/>
            <a:ext cx="5661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জ্যা</a:t>
            </a:r>
            <a:endParaRPr lang="en-GB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2310C23B-A07A-4B7A-8F01-8FD4DF532723}"/>
              </a:ext>
            </a:extLst>
          </p:cNvPr>
          <p:cNvSpPr/>
          <p:nvPr/>
        </p:nvSpPr>
        <p:spPr>
          <a:xfrm rot="6300000">
            <a:off x="8186803" y="3353188"/>
            <a:ext cx="2744484" cy="2816045"/>
          </a:xfrm>
          <a:prstGeom prst="arc">
            <a:avLst>
              <a:gd name="adj1" fmla="val 15884837"/>
              <a:gd name="adj2" fmla="val 1453226"/>
            </a:avLst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A393A8D-467C-46DA-A3F2-CDF845387F6E}"/>
              </a:ext>
            </a:extLst>
          </p:cNvPr>
          <p:cNvSpPr txBox="1"/>
          <p:nvPr/>
        </p:nvSpPr>
        <p:spPr>
          <a:xfrm rot="19800000">
            <a:off x="9942558" y="5878331"/>
            <a:ext cx="936475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বৃত্তচাপ</a:t>
            </a:r>
            <a:endParaRPr lang="en-GB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B1F6DD4-138F-4D72-AA1A-3B98DF0754A8}"/>
              </a:ext>
            </a:extLst>
          </p:cNvPr>
          <p:cNvSpPr txBox="1"/>
          <p:nvPr/>
        </p:nvSpPr>
        <p:spPr>
          <a:xfrm>
            <a:off x="6676636" y="951079"/>
            <a:ext cx="5424934" cy="1384995"/>
          </a:xfrm>
          <a:prstGeom prst="rect">
            <a:avLst/>
          </a:prstGeom>
          <a:solidFill>
            <a:srgbClr val="C0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পরিধির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অভ্যন্তরের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বিন্দু থেকে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পরিধির</a:t>
            </a:r>
            <a:r>
              <a:rPr lang="bn-I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উপরের প্রত্যেক বিন্দুর দূরত্ব সমান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bn-I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চিত্রে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হল বৃত্তের কেন্দ্র ।  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FB83A67-24EE-4BE6-8C5D-7D3E5D07F68F}"/>
              </a:ext>
            </a:extLst>
          </p:cNvPr>
          <p:cNvSpPr txBox="1"/>
          <p:nvPr/>
        </p:nvSpPr>
        <p:spPr>
          <a:xfrm>
            <a:off x="220692" y="146454"/>
            <a:ext cx="5016659" cy="1015663"/>
          </a:xfrm>
          <a:prstGeom prst="rect">
            <a:avLst/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en-US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পরিধি</a:t>
            </a:r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বৃত্তের</a:t>
            </a:r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সম্পূর্ণ</a:t>
            </a:r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দৈর্ঘ্যকে</a:t>
            </a:r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পরিধি</a:t>
            </a:r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খগঘ</a:t>
            </a:r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বৃত্তের</a:t>
            </a:r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পরিধি</a:t>
            </a:r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16C1245-F640-4AEB-8E02-5F2454340781}"/>
              </a:ext>
            </a:extLst>
          </p:cNvPr>
          <p:cNvSpPr txBox="1"/>
          <p:nvPr/>
        </p:nvSpPr>
        <p:spPr>
          <a:xfrm>
            <a:off x="220693" y="2368431"/>
            <a:ext cx="6278113" cy="954107"/>
          </a:xfrm>
          <a:prstGeom prst="rect">
            <a:avLst/>
          </a:prstGeom>
          <a:solidFill>
            <a:schemeClr val="accent6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ব্যাসার্ধ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পরিধি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দূরত্বকে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ব্যাসার্ধ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bn-I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চিত্রে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কখ</a:t>
            </a:r>
            <a:r>
              <a:rPr lang="bn-I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বৃত্তের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ব্যাসার্ধ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4568CEF-5890-48FD-87F9-CBF8535DF0F4}"/>
              </a:ext>
            </a:extLst>
          </p:cNvPr>
          <p:cNvSpPr txBox="1"/>
          <p:nvPr/>
        </p:nvSpPr>
        <p:spPr>
          <a:xfrm>
            <a:off x="220692" y="3435741"/>
            <a:ext cx="6277701" cy="954107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জ্যা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বৃত্তচাপের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প্রান্ত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বিন্দু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দুইটির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সংযোজক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রেখাংশকে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জ্যা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চগ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বৃত্তের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জ্যা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71A7174-973E-4FE1-BA79-FAFE9E4744CD}"/>
              </a:ext>
            </a:extLst>
          </p:cNvPr>
          <p:cNvSpPr txBox="1"/>
          <p:nvPr/>
        </p:nvSpPr>
        <p:spPr>
          <a:xfrm>
            <a:off x="220693" y="1301121"/>
            <a:ext cx="6278113" cy="954107"/>
          </a:xfrm>
          <a:prstGeom prst="rect">
            <a:avLst/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ব্যাস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বৃত্তের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কেন্দ্রগামী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জ্যাকে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ব্যাস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ঘঙ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বৃত্তের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ব্যাস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C8A3A9D-FE42-4346-9A55-04C4A8C06948}"/>
              </a:ext>
            </a:extLst>
          </p:cNvPr>
          <p:cNvSpPr txBox="1"/>
          <p:nvPr/>
        </p:nvSpPr>
        <p:spPr>
          <a:xfrm>
            <a:off x="2972944" y="4572787"/>
            <a:ext cx="3431343" cy="1815882"/>
          </a:xfrm>
          <a:prstGeom prst="rect">
            <a:avLst/>
          </a:prstGeom>
          <a:solidFill>
            <a:srgbClr val="FF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বৃত্তচাপ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জ্যা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পরিধির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অংশকে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বৃত্তচাপ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চগ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বৃত্তচাপ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8F8236B-BF4F-4B5D-81A9-C73316017EBA}"/>
              </a:ext>
            </a:extLst>
          </p:cNvPr>
          <p:cNvSpPr txBox="1"/>
          <p:nvPr/>
        </p:nvSpPr>
        <p:spPr>
          <a:xfrm>
            <a:off x="5391149" y="56298"/>
            <a:ext cx="6743701" cy="646331"/>
          </a:xfrm>
          <a:prstGeom prst="rect">
            <a:avLst/>
          </a:prstGeom>
          <a:solidFill>
            <a:srgbClr val="00B050"/>
          </a:solidFill>
          <a:ln>
            <a:solidFill>
              <a:srgbClr val="00B0F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বৃত্তের</a:t>
            </a:r>
            <a:r>
              <a:rPr lang="en-US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অংশগুলো</a:t>
            </a:r>
            <a:r>
              <a:rPr lang="en-US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6B0DEFD-3AF3-4A93-B51F-6B7BBF2FD01D}"/>
              </a:ext>
            </a:extLst>
          </p:cNvPr>
          <p:cNvSpPr txBox="1"/>
          <p:nvPr/>
        </p:nvSpPr>
        <p:spPr>
          <a:xfrm>
            <a:off x="9450163" y="4723495"/>
            <a:ext cx="214802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7DC0A24-16AF-4B47-AD83-CA8E674B5089}"/>
              </a:ext>
            </a:extLst>
          </p:cNvPr>
          <p:cNvSpPr txBox="1"/>
          <p:nvPr/>
        </p:nvSpPr>
        <p:spPr>
          <a:xfrm>
            <a:off x="10632366" y="3503361"/>
            <a:ext cx="176330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44CACD7-B9C9-4518-9E54-B0E2642C1B76}"/>
              </a:ext>
            </a:extLst>
          </p:cNvPr>
          <p:cNvSpPr txBox="1"/>
          <p:nvPr/>
        </p:nvSpPr>
        <p:spPr>
          <a:xfrm>
            <a:off x="10997964" y="4815861"/>
            <a:ext cx="165110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F5E389F-293D-406C-99C2-5D0FB98CE9DA}"/>
              </a:ext>
            </a:extLst>
          </p:cNvPr>
          <p:cNvSpPr txBox="1"/>
          <p:nvPr/>
        </p:nvSpPr>
        <p:spPr>
          <a:xfrm>
            <a:off x="7916246" y="4541313"/>
            <a:ext cx="165110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AFBB5A7-B88E-4233-A74F-6C007B7A6246}"/>
              </a:ext>
            </a:extLst>
          </p:cNvPr>
          <p:cNvSpPr txBox="1"/>
          <p:nvPr/>
        </p:nvSpPr>
        <p:spPr>
          <a:xfrm>
            <a:off x="11062608" y="4544446"/>
            <a:ext cx="177934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374718D-399C-4EF5-83AD-6A017E8CA3AB}"/>
              </a:ext>
            </a:extLst>
          </p:cNvPr>
          <p:cNvSpPr txBox="1"/>
          <p:nvPr/>
        </p:nvSpPr>
        <p:spPr>
          <a:xfrm>
            <a:off x="8484014" y="5739731"/>
            <a:ext cx="150682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83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3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4.81481E-6 L 0.22982 4.81481E-6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8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13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1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000"/>
                            </p:stCondLst>
                            <p:childTnLst>
                              <p:par>
                                <p:cTn id="12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0"/>
                            </p:stCondLst>
                            <p:childTnLst>
                              <p:par>
                                <p:cTn id="12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500"/>
                            </p:stCondLst>
                            <p:childTnLst>
                              <p:par>
                                <p:cTn id="15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000"/>
                            </p:stCondLst>
                            <p:childTnLst>
                              <p:par>
                                <p:cTn id="17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"/>
                            </p:stCondLst>
                            <p:childTnLst>
                              <p:par>
                                <p:cTn id="18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5" grpId="0"/>
      <p:bldP spid="16" grpId="0"/>
      <p:bldP spid="17" grpId="0"/>
      <p:bldP spid="18" grpId="0"/>
      <p:bldP spid="19" grpId="0"/>
      <p:bldP spid="21" grpId="0"/>
      <p:bldP spid="22" grpId="0" animBg="1"/>
      <p:bldP spid="23" grpId="0"/>
      <p:bldP spid="25" grpId="0" animBg="1"/>
      <p:bldP spid="27" grpId="0" animBg="1"/>
      <p:bldP spid="29" grpId="0" animBg="1"/>
      <p:bldP spid="31" grpId="0" animBg="1"/>
      <p:bldP spid="33" grpId="0" animBg="1"/>
      <p:bldP spid="35" grpId="0" animBg="1"/>
      <p:bldP spid="37" grpId="0" animBg="1"/>
      <p:bldP spid="32" grpId="0"/>
      <p:bldP spid="34" grpId="0"/>
      <p:bldP spid="36" grpId="0"/>
      <p:bldP spid="38" grpId="0"/>
      <p:bldP spid="39" grpId="0"/>
      <p:bldP spid="40" grpId="0"/>
    </p:bldLst>
  </p:timing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904</TotalTime>
  <Words>617</Words>
  <Application>Microsoft Office PowerPoint</Application>
  <PresentationFormat>Widescreen</PresentationFormat>
  <Paragraphs>84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23</vt:i4>
      </vt:variant>
    </vt:vector>
  </HeadingPairs>
  <TitlesOfParts>
    <vt:vector size="37" baseType="lpstr">
      <vt:lpstr>Arial</vt:lpstr>
      <vt:lpstr>Calibri</vt:lpstr>
      <vt:lpstr>Calibri Light</vt:lpstr>
      <vt:lpstr>Corbel</vt:lpstr>
      <vt:lpstr>NikoshBAN</vt:lpstr>
      <vt:lpstr>Times New Roman</vt:lpstr>
      <vt:lpstr>1_Office Theme</vt:lpstr>
      <vt:lpstr>2_Office Theme</vt:lpstr>
      <vt:lpstr>Basis</vt:lpstr>
      <vt:lpstr>4_Office Theme</vt:lpstr>
      <vt:lpstr>Celestial</vt:lpstr>
      <vt:lpstr>5_Office Theme</vt:lpstr>
      <vt:lpstr>Office Theme</vt:lpstr>
      <vt:lpstr>3_Office Theme</vt:lpstr>
      <vt:lpstr>আজকের ক্লাসে সবাইকে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Mohsin Talukder</dc:creator>
  <cp:lastModifiedBy>Mohammad Mohsin Talukder</cp:lastModifiedBy>
  <cp:revision>102</cp:revision>
  <dcterms:created xsi:type="dcterms:W3CDTF">2020-08-27T00:19:19Z</dcterms:created>
  <dcterms:modified xsi:type="dcterms:W3CDTF">2020-09-12T01:46:07Z</dcterms:modified>
</cp:coreProperties>
</file>