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52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78jasm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991600" cy="6553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143000"/>
            <a:ext cx="8229600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Zvgv‡`i</a:t>
            </a:r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wcÖwZ</a:t>
            </a:r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8763000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cvVcwiwPwZt</a:t>
            </a:r>
            <a:endParaRPr lang="en-US" sz="6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              †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cÂg</a:t>
            </a:r>
            <a:endParaRPr lang="en-US" sz="6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MwYZ</a:t>
            </a:r>
            <a:endParaRPr lang="en-US" sz="6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              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kZKiv</a:t>
            </a:r>
            <a:endParaRPr lang="en-US" sz="6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cvV¨vsk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ÿwZ</a:t>
            </a:r>
            <a:endParaRPr lang="en-US" sz="6000" b="1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609600"/>
            <a:ext cx="48006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kZKiv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9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8915400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kZKiv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100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fMœvskiƒ‡c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Giƒc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fMœvsk‡K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kZKiv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Õ 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%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Õ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828800"/>
            <a:ext cx="8763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Kjg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50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56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n‡jv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810000"/>
            <a:ext cx="8763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LvZv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15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12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800"/>
            <a:ext cx="82296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¨ - µq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0772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ÿwZ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= µq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¨ -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¨ 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2296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ÿwZ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wnmvi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267200"/>
            <a:ext cx="84582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kZKiv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kZKiv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ÿwZ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memgq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µq g~‡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98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c„ôv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µq g~‡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PvB‡Z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7040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Uwej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Kij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lphaUcParenR" startAt="11"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100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KZ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marL="342900" indent="-342900">
              <a:buAutoNum type="alphaUcParenR" startAt="11"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UwejwUi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qg~j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KZ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indent="-342900">
              <a:buAutoNum type="alphaUcParenR" startAt="11"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jv‡f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UwejwU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</a:p>
          <a:p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K¬v‡m</a:t>
            </a:r>
            <a:endParaRPr lang="en-US" sz="60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‡m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</a:t>
            </a:r>
            <a:endParaRPr lang="en-US" sz="60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big-pink-dahlia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17500"/>
            <a:ext cx="8255000" cy="622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</dc:creator>
  <cp:lastModifiedBy>use</cp:lastModifiedBy>
  <cp:revision>17</cp:revision>
  <dcterms:created xsi:type="dcterms:W3CDTF">2006-08-16T00:00:00Z</dcterms:created>
  <dcterms:modified xsi:type="dcterms:W3CDTF">2020-07-12T09:18:00Z</dcterms:modified>
</cp:coreProperties>
</file>