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0" r:id="rId6"/>
    <p:sldId id="262" r:id="rId7"/>
    <p:sldId id="270" r:id="rId8"/>
    <p:sldId id="269" r:id="rId9"/>
    <p:sldId id="271" r:id="rId10"/>
    <p:sldId id="272" r:id="rId11"/>
    <p:sldId id="267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FE8E5-6C9E-4ECF-B770-E8479794E45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E122-9597-427E-8386-67B259DEA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E122-9597-427E-8386-67B259DEAF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2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0ED-3F77-4717-875E-F9C3628AD715}" type="datetime1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66CC-021D-4899-B52D-F51C5FAB3EA6}" type="datetime1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C974-7D15-4D7E-83C9-05FA448764A4}" type="datetime1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1344-FC85-41D2-BF90-EE2EC5011736}" type="datetime1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31D6-504D-4D13-9520-41DA6A11EB5F}" type="datetime1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2105-ACFC-4B38-9000-AFE6C08071F2}" type="datetime1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BC9C-9250-4B47-AABF-2C8C446AAD81}" type="datetime1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A65-5B03-4DDB-A561-038C8594A0F7}" type="datetime1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9F7-0D1B-4D3C-8BFA-30BB68BB50A1}" type="datetime1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C5F-F695-4EBD-A09C-CFF2FA04B088}" type="datetime1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7C04-305A-4A91-B006-6130E9ECDA4A}" type="datetime1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2151-9B68-4DA4-AA35-37A63FD26070}" type="datetime1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7116168" cy="53442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599" y="838200"/>
            <a:ext cx="7818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নড়িয়া অনলাইন স্কুল, সুরেশ্বর ক্লাস্টার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08964"/>
            <a:ext cx="8700655" cy="5466095"/>
          </a:xfrm>
          <a:prstGeom prst="rect">
            <a:avLst/>
          </a:prstGeom>
          <a:ln w="127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48" y="2309656"/>
            <a:ext cx="6496957" cy="2238687"/>
          </a:xfrm>
          <a:prstGeom prst="rect">
            <a:avLst/>
          </a:prstGeom>
          <a:ln w="127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8" y="708964"/>
            <a:ext cx="8661262" cy="5466095"/>
          </a:xfrm>
          <a:prstGeom prst="rect">
            <a:avLst/>
          </a:prstGeom>
          <a:ln w="127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30" y="1981200"/>
            <a:ext cx="2009775" cy="227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645283" cy="5559501"/>
          </a:xfrm>
          <a:prstGeom prst="rect">
            <a:avLst/>
          </a:prstGeom>
          <a:ln w="127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720848" y="2556164"/>
            <a:ext cx="762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90762"/>
            <a:ext cx="1614488" cy="1828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8" y="685800"/>
            <a:ext cx="8647408" cy="5501701"/>
          </a:xfrm>
          <a:prstGeom prst="rect">
            <a:avLst/>
          </a:prstGeom>
          <a:ln w="127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3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3" y="152400"/>
            <a:ext cx="768096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1143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১/ </a:t>
            </a:r>
            <a:r>
              <a:rPr lang="en-US" sz="2400" dirty="0" err="1" smtClean="0"/>
              <a:t>কয়েকটি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ইঞ্জিন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বলো</a:t>
            </a:r>
            <a:r>
              <a:rPr lang="en-US" sz="2400" dirty="0" smtClean="0"/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8288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কয়েকটি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ইঞ্জিন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হলো-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গুগল</a:t>
            </a:r>
            <a:endParaRPr lang="en-US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ইয়াহু</a:t>
            </a:r>
            <a:endParaRPr lang="en-US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err="1" smtClean="0"/>
              <a:t>পিপীলিকা</a:t>
            </a:r>
            <a:endParaRPr lang="en-US" sz="2400" dirty="0" smtClean="0"/>
          </a:p>
        </p:txBody>
      </p:sp>
      <p:sp>
        <p:nvSpPr>
          <p:cNvPr id="5" name="Chevron 4"/>
          <p:cNvSpPr/>
          <p:nvPr/>
        </p:nvSpPr>
        <p:spPr>
          <a:xfrm>
            <a:off x="1143000" y="1981200"/>
            <a:ext cx="304800" cy="1524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77603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২/ </a:t>
            </a:r>
            <a:r>
              <a:rPr lang="en-US" sz="2400" dirty="0" err="1" smtClean="0"/>
              <a:t>ইন্টারনেট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4343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ইন্টারনেট</a:t>
            </a:r>
            <a:r>
              <a:rPr lang="en-US" sz="2400" dirty="0" smtClean="0"/>
              <a:t> হলো  </a:t>
            </a:r>
            <a:r>
              <a:rPr lang="en-US" sz="2400" dirty="0" err="1" smtClean="0"/>
              <a:t>পৃথিবীর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প্রান্তের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কম্পিউটারগুলোকে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সংযুক্তকারী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নেটওয়ার্ক</a:t>
            </a:r>
            <a:r>
              <a:rPr lang="en-US" sz="2400" dirty="0" smtClean="0"/>
              <a:t>। </a:t>
            </a:r>
          </a:p>
        </p:txBody>
      </p:sp>
      <p:sp>
        <p:nvSpPr>
          <p:cNvPr id="8" name="Chevron 7"/>
          <p:cNvSpPr/>
          <p:nvPr/>
        </p:nvSpPr>
        <p:spPr>
          <a:xfrm>
            <a:off x="1295400" y="4495800"/>
            <a:ext cx="304800" cy="1524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24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5800" y="82983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/>
              <a:t>বাড়ির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কাজ</a:t>
            </a:r>
            <a:endParaRPr lang="en-US" sz="3200" u="sng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4400" y="25908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ইন্টারনেট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তথ্য সংগ্রহ </a:t>
            </a:r>
            <a:r>
              <a:rPr lang="en-US" sz="3600" dirty="0" err="1" smtClean="0"/>
              <a:t>করার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পদ্ধতিটি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কয়েকবার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অনুশীলন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31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3357562" cy="3357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3505200" y="4438216"/>
            <a:ext cx="255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ধন্যবাদ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30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132660" y="688182"/>
            <a:ext cx="5943600" cy="1766136"/>
            <a:chOff x="990600" y="688182"/>
            <a:chExt cx="6993742" cy="1766136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688182"/>
              <a:ext cx="6172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আফরোজা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আক্তার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চৈতী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0443" y="1500211"/>
              <a:ext cx="6903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সহকারি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শিক্ষক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বাড়ৈপাড়া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সরকারি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প্রাথমিক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বিদ্যালয়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।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66800" y="3276600"/>
            <a:ext cx="5302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শ্রেণি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পঞ্চম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বিষয়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প্রাথমিক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বিজ্ঞান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আমাদের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জীবনে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তথ্য (২)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49" y="2920275"/>
            <a:ext cx="1847850" cy="2466975"/>
          </a:xfrm>
          <a:prstGeom prst="rect">
            <a:avLst/>
          </a:prstGeom>
          <a:ln w="381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260" y="585811"/>
            <a:ext cx="2438400" cy="1828800"/>
          </a:xfrm>
          <a:prstGeom prst="rect">
            <a:avLst/>
          </a:prstGeom>
          <a:ln w="381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790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4" name="করোনা_ভাইরাস_রোধে_সতর্কতার_কার্টুন_অনুরোধ_সবাই_এক_বার_হলেও__দেখবেন।(360p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1894" y="688182"/>
            <a:ext cx="6756005" cy="487441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1327062"/>
            <a:ext cx="690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১/ তথ্য বিনিময়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কী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207" y="2293263"/>
            <a:ext cx="6903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তথ্য বিনিময় হলো একটি প্রক্রিয়া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যার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মাধ্যমে কোনো তথ্য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বন্ধু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পরিবার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এবং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অন্যান্য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মানুষের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সঙ্গে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আদান-প্রদান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করা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হয়।</a:t>
            </a:r>
          </a:p>
        </p:txBody>
      </p:sp>
      <p:sp>
        <p:nvSpPr>
          <p:cNvPr id="5" name="Chevron 4"/>
          <p:cNvSpPr/>
          <p:nvPr/>
        </p:nvSpPr>
        <p:spPr>
          <a:xfrm>
            <a:off x="762000" y="3048000"/>
            <a:ext cx="457200" cy="228600"/>
          </a:xfrm>
          <a:prstGeom prst="chevron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1327062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তথ্য সংগ্রহ,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সংরক্ষণ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7900" y="2702004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ও বিনিময়</a:t>
            </a:r>
          </a:p>
        </p:txBody>
      </p:sp>
    </p:spTree>
    <p:extLst>
      <p:ext uri="{BB962C8B-B14F-4D97-AF65-F5344CB8AC3E}">
        <p14:creationId xmlns:p14="http://schemas.microsoft.com/office/powerpoint/2010/main" val="2449990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8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688182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তথ্য সংগ্রহ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262779"/>
            <a:ext cx="3200399" cy="1785221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17" y="1242181"/>
            <a:ext cx="2909282" cy="1805820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72" y="4247217"/>
            <a:ext cx="2895427" cy="1696384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3" y="4327307"/>
            <a:ext cx="3179617" cy="1616294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62200" y="308263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বই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6610" y="6051364"/>
            <a:ext cx="177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রেডিও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606522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টেলিভিশন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2408" y="3082638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খবরের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কাগজ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781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1.48148E-6 L 0.00417 -0.081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838200"/>
            <a:ext cx="7970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ইন্টারনেট</a:t>
            </a:r>
            <a:r>
              <a:rPr lang="en-US" sz="3600" dirty="0" smtClean="0"/>
              <a:t> </a:t>
            </a:r>
            <a:r>
              <a:rPr lang="en-US" sz="3600" dirty="0" err="1" smtClean="0"/>
              <a:t>হচ্ছে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পৃথিবীর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প্রান্তের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কম্পিউটারগুলোকে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সংযুক্তকারী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বিশাল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নেটওয়ার্ক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2895600" cy="2644265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10" y="2819399"/>
            <a:ext cx="3502853" cy="2644265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2836"/>
            <a:ext cx="8534400" cy="54864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119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5558"/>
            <a:ext cx="8204062" cy="5140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13" y="1370368"/>
            <a:ext cx="6705600" cy="4914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37" y="1231755"/>
            <a:ext cx="6743700" cy="4472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381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সা্</a:t>
            </a:r>
            <a:r>
              <a:rPr lang="en-US" sz="4000" dirty="0" err="1" smtClean="0"/>
              <a:t>র্চ</a:t>
            </a:r>
            <a:r>
              <a:rPr lang="en-US" sz="4000" dirty="0" smtClean="0"/>
              <a:t> </a:t>
            </a:r>
            <a:r>
              <a:rPr lang="en-US" sz="4000" b="1" dirty="0" err="1" smtClean="0"/>
              <a:t>ইঞ্জিন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2" y="1231755"/>
            <a:ext cx="2549888" cy="1762125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1231756"/>
            <a:ext cx="2600325" cy="1762125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1231756"/>
            <a:ext cx="2724150" cy="1762124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9621" y="34290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GOOGLE</a:t>
            </a:r>
          </a:p>
          <a:p>
            <a:r>
              <a:rPr lang="en-US" sz="2800" b="1" dirty="0" smtClean="0"/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গুগল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202" y="3429000"/>
            <a:ext cx="1760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YAHOO</a:t>
            </a: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ইয়াহু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581399"/>
            <a:ext cx="1760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PIPILIKA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পিপীলিকা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9" y="73819"/>
            <a:ext cx="614363" cy="614363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81" y="599051"/>
            <a:ext cx="5049157" cy="22386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95400" y="121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সার্চবার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352800"/>
            <a:ext cx="285878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72275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ইন্টার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28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137</Words>
  <Application>Microsoft Office PowerPoint</Application>
  <PresentationFormat>On-screen Show (4:3)</PresentationFormat>
  <Paragraphs>38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 CHOITY</dc:creator>
  <cp:lastModifiedBy>ismail - [2010]</cp:lastModifiedBy>
  <cp:revision>33</cp:revision>
  <dcterms:created xsi:type="dcterms:W3CDTF">2006-08-16T00:00:00Z</dcterms:created>
  <dcterms:modified xsi:type="dcterms:W3CDTF">2020-09-12T06:51:57Z</dcterms:modified>
</cp:coreProperties>
</file>