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5" r:id="rId4"/>
    <p:sldId id="259" r:id="rId5"/>
    <p:sldId id="260" r:id="rId6"/>
    <p:sldId id="275" r:id="rId7"/>
    <p:sldId id="288" r:id="rId8"/>
    <p:sldId id="281" r:id="rId9"/>
    <p:sldId id="286" r:id="rId10"/>
    <p:sldId id="282" r:id="rId11"/>
    <p:sldId id="283" r:id="rId12"/>
    <p:sldId id="289" r:id="rId13"/>
    <p:sldId id="287" r:id="rId14"/>
    <p:sldId id="284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B2BrgyJx3f7zcLBj4V86mw" hashData="pnPURop0ADvPkeI+xeCzXYo21Sw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3FD-BBAC-4915-A3A2-F93A990A92EF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6D9-003F-4023-8230-51FC8301F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282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3FD-BBAC-4915-A3A2-F93A990A92EF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6D9-003F-4023-8230-51FC8301F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166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3FD-BBAC-4915-A3A2-F93A990A92EF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6D9-003F-4023-8230-51FC8301F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84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3FD-BBAC-4915-A3A2-F93A990A92EF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6D9-003F-4023-8230-51FC8301F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284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3FD-BBAC-4915-A3A2-F93A990A92EF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6D9-003F-4023-8230-51FC8301F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032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3FD-BBAC-4915-A3A2-F93A990A92EF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6D9-003F-4023-8230-51FC8301F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35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3FD-BBAC-4915-A3A2-F93A990A92EF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6D9-003F-4023-8230-51FC8301F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776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3FD-BBAC-4915-A3A2-F93A990A92EF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6D9-003F-4023-8230-51FC8301F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386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3FD-BBAC-4915-A3A2-F93A990A92EF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6D9-003F-4023-8230-51FC8301F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627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3FD-BBAC-4915-A3A2-F93A990A92EF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6D9-003F-4023-8230-51FC8301F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79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13FD-BBAC-4915-A3A2-F93A990A92EF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C96D9-003F-4023-8230-51FC8301F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165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E13FD-BBAC-4915-A3A2-F93A990A92EF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C96D9-003F-4023-8230-51FC8301F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481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Gif World - Animated Gifs And Glitter Gifs: Flower Gif Image Seve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14400"/>
            <a:ext cx="9143999" cy="5410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90600" y="0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Welcome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Parvin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Akter</a:t>
            </a:r>
            <a:r>
              <a:rPr lang="en-US" sz="2000" b="1" dirty="0" smtClean="0"/>
              <a:t>, Lecturer, English, Rampur Ideal </a:t>
            </a:r>
            <a:r>
              <a:rPr lang="en-US" sz="2000" b="1" dirty="0" err="1" smtClean="0"/>
              <a:t>Alim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Madrasah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Sadar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Chandpur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45899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endParaRPr lang="en-US" sz="3600" dirty="0">
              <a:solidFill>
                <a:srgbClr val="002060"/>
              </a:solidFill>
            </a:endParaRPr>
          </a:p>
          <a:p>
            <a:pPr lvl="0" algn="just"/>
            <a:endParaRPr lang="en-US" sz="3600" dirty="0">
              <a:solidFill>
                <a:srgbClr val="002060"/>
              </a:solidFill>
            </a:endParaRPr>
          </a:p>
          <a:p>
            <a:pPr lvl="0" algn="just"/>
            <a:endParaRPr lang="en-US" sz="3600" dirty="0">
              <a:solidFill>
                <a:srgbClr val="002060"/>
              </a:solidFill>
            </a:endParaRPr>
          </a:p>
          <a:p>
            <a:pPr lvl="0" algn="just"/>
            <a:endParaRPr lang="en-US" sz="3600" dirty="0">
              <a:solidFill>
                <a:srgbClr val="002060"/>
              </a:solidFill>
            </a:endParaRPr>
          </a:p>
          <a:p>
            <a:pPr lvl="0" algn="just"/>
            <a:endParaRPr lang="en-US" sz="3600" dirty="0">
              <a:solidFill>
                <a:srgbClr val="002060"/>
              </a:solidFill>
            </a:endParaRPr>
          </a:p>
          <a:p>
            <a:pPr lvl="0" algn="just"/>
            <a:endParaRPr lang="en-US" sz="3600" dirty="0">
              <a:solidFill>
                <a:srgbClr val="002060"/>
              </a:solidFill>
            </a:endParaRPr>
          </a:p>
          <a:p>
            <a:pPr lvl="0" algn="just"/>
            <a:endParaRPr lang="en-US" sz="3600" dirty="0">
              <a:solidFill>
                <a:srgbClr val="002060"/>
              </a:solidFill>
            </a:endParaRPr>
          </a:p>
          <a:p>
            <a:pPr lvl="0" algn="just"/>
            <a:endParaRPr lang="en-US" sz="3200" dirty="0" smtClean="0">
              <a:solidFill>
                <a:srgbClr val="002060"/>
              </a:solidFill>
            </a:endParaRPr>
          </a:p>
          <a:p>
            <a:pPr lvl="0" algn="just"/>
            <a:endParaRPr lang="en-US" sz="3200" dirty="0" smtClean="0">
              <a:solidFill>
                <a:srgbClr val="002060"/>
              </a:solidFill>
            </a:endParaRPr>
          </a:p>
          <a:p>
            <a:pPr lvl="0" algn="just"/>
            <a:endParaRPr lang="en-US" sz="3200" dirty="0" smtClean="0">
              <a:solidFill>
                <a:srgbClr val="002060"/>
              </a:solidFill>
            </a:endParaRPr>
          </a:p>
          <a:p>
            <a:pPr lvl="0" algn="just"/>
            <a:r>
              <a:rPr lang="en-US" sz="3200" dirty="0" smtClean="0">
                <a:solidFill>
                  <a:srgbClr val="002060"/>
                </a:solidFill>
              </a:rPr>
              <a:t>Then </a:t>
            </a:r>
            <a:r>
              <a:rPr lang="en-US" sz="3200" dirty="0">
                <a:solidFill>
                  <a:srgbClr val="002060"/>
                </a:solidFill>
              </a:rPr>
              <a:t>Hercules attempted </a:t>
            </a:r>
            <a:endParaRPr lang="en-US" sz="3200" dirty="0" smtClean="0">
              <a:solidFill>
                <a:srgbClr val="002060"/>
              </a:solidFill>
            </a:endParaRPr>
          </a:p>
          <a:p>
            <a:pPr lvl="0" algn="just"/>
            <a:r>
              <a:rPr lang="en-US" sz="3200" dirty="0" smtClean="0">
                <a:solidFill>
                  <a:srgbClr val="002060"/>
                </a:solidFill>
              </a:rPr>
              <a:t>a </a:t>
            </a:r>
            <a:r>
              <a:rPr lang="en-US" sz="3200" dirty="0">
                <a:solidFill>
                  <a:srgbClr val="002060"/>
                </a:solidFill>
              </a:rPr>
              <a:t>different tactic: he </a:t>
            </a:r>
            <a:endParaRPr lang="en-US" sz="3200" dirty="0" smtClean="0">
              <a:solidFill>
                <a:srgbClr val="002060"/>
              </a:solidFill>
            </a:endParaRPr>
          </a:p>
          <a:p>
            <a:pPr lvl="0" algn="just"/>
            <a:r>
              <a:rPr lang="en-US" sz="3200" dirty="0" smtClean="0">
                <a:solidFill>
                  <a:srgbClr val="002060"/>
                </a:solidFill>
              </a:rPr>
              <a:t>decided </a:t>
            </a:r>
            <a:r>
              <a:rPr lang="en-US" sz="3200" dirty="0">
                <a:solidFill>
                  <a:srgbClr val="002060"/>
                </a:solidFill>
              </a:rPr>
              <a:t>he would </a:t>
            </a:r>
            <a:endParaRPr lang="en-US" sz="3200" dirty="0" smtClean="0">
              <a:solidFill>
                <a:srgbClr val="002060"/>
              </a:solidFill>
            </a:endParaRPr>
          </a:p>
          <a:p>
            <a:pPr lvl="0" algn="just"/>
            <a:r>
              <a:rPr lang="en-US" sz="3200" dirty="0" smtClean="0">
                <a:solidFill>
                  <a:srgbClr val="002060"/>
                </a:solidFill>
              </a:rPr>
              <a:t>use </a:t>
            </a:r>
            <a:r>
              <a:rPr lang="en-US" sz="3200" dirty="0">
                <a:solidFill>
                  <a:srgbClr val="002060"/>
                </a:solidFill>
              </a:rPr>
              <a:t>his hands .He </a:t>
            </a:r>
            <a:endParaRPr lang="en-US" sz="3200" dirty="0" smtClean="0">
              <a:solidFill>
                <a:srgbClr val="002060"/>
              </a:solidFill>
            </a:endParaRPr>
          </a:p>
          <a:p>
            <a:pPr lvl="0" algn="just"/>
            <a:r>
              <a:rPr lang="en-US" sz="3200" dirty="0" smtClean="0">
                <a:solidFill>
                  <a:srgbClr val="002060"/>
                </a:solidFill>
              </a:rPr>
              <a:t>thus  </a:t>
            </a:r>
            <a:r>
              <a:rPr lang="en-US" sz="3200" dirty="0">
                <a:solidFill>
                  <a:srgbClr val="002060"/>
                </a:solidFill>
              </a:rPr>
              <a:t>managed  to </a:t>
            </a:r>
            <a:endParaRPr lang="en-US" sz="3200" dirty="0" smtClean="0">
              <a:solidFill>
                <a:srgbClr val="002060"/>
              </a:solidFill>
            </a:endParaRPr>
          </a:p>
          <a:p>
            <a:pPr lvl="0" algn="just"/>
            <a:r>
              <a:rPr lang="en-US" sz="3200" dirty="0" smtClean="0">
                <a:solidFill>
                  <a:srgbClr val="002060"/>
                </a:solidFill>
              </a:rPr>
              <a:t>slay </a:t>
            </a:r>
            <a:r>
              <a:rPr lang="en-US" sz="3200" dirty="0">
                <a:solidFill>
                  <a:srgbClr val="002060"/>
                </a:solidFill>
              </a:rPr>
              <a:t>the animal </a:t>
            </a:r>
            <a:r>
              <a:rPr lang="en-US" sz="3200" dirty="0" smtClean="0">
                <a:solidFill>
                  <a:srgbClr val="002060"/>
                </a:solidFill>
              </a:rPr>
              <a:t>on</a:t>
            </a:r>
          </a:p>
          <a:p>
            <a:pPr lvl="0" algn="just"/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his own, relying </a:t>
            </a:r>
            <a:endParaRPr lang="en-US" sz="3200" dirty="0" smtClean="0">
              <a:solidFill>
                <a:srgbClr val="002060"/>
              </a:solidFill>
            </a:endParaRPr>
          </a:p>
          <a:p>
            <a:pPr lvl="0" algn="just"/>
            <a:r>
              <a:rPr lang="en-US" sz="3200" dirty="0" smtClean="0">
                <a:solidFill>
                  <a:srgbClr val="002060"/>
                </a:solidFill>
              </a:rPr>
              <a:t>entirely </a:t>
            </a:r>
            <a:r>
              <a:rPr lang="en-US" sz="3200" dirty="0">
                <a:solidFill>
                  <a:srgbClr val="002060"/>
                </a:solidFill>
              </a:rPr>
              <a:t>on his </a:t>
            </a:r>
            <a:endParaRPr lang="en-US" sz="3200" dirty="0" smtClean="0">
              <a:solidFill>
                <a:srgbClr val="002060"/>
              </a:solidFill>
            </a:endParaRPr>
          </a:p>
          <a:p>
            <a:pPr lvl="0" algn="just"/>
            <a:r>
              <a:rPr lang="en-US" sz="3200" dirty="0" smtClean="0">
                <a:solidFill>
                  <a:srgbClr val="002060"/>
                </a:solidFill>
              </a:rPr>
              <a:t>immense </a:t>
            </a:r>
            <a:r>
              <a:rPr lang="en-US" sz="3200" dirty="0">
                <a:solidFill>
                  <a:srgbClr val="002060"/>
                </a:solidFill>
              </a:rPr>
              <a:t>strength. </a:t>
            </a:r>
            <a:endParaRPr lang="en-US" sz="3200" dirty="0" smtClean="0">
              <a:solidFill>
                <a:srgbClr val="002060"/>
              </a:solidFill>
            </a:endParaRPr>
          </a:p>
          <a:p>
            <a:pPr lvl="0" algn="just"/>
            <a:r>
              <a:rPr lang="en-US" sz="3200" dirty="0" smtClean="0">
                <a:solidFill>
                  <a:srgbClr val="002060"/>
                </a:solidFill>
              </a:rPr>
              <a:t>Victorious</a:t>
            </a:r>
            <a:r>
              <a:rPr lang="en-US" sz="3200" dirty="0">
                <a:solidFill>
                  <a:srgbClr val="002060"/>
                </a:solidFill>
              </a:rPr>
              <a:t>, he  </a:t>
            </a:r>
            <a:r>
              <a:rPr lang="en-US" sz="3200" dirty="0" smtClean="0">
                <a:solidFill>
                  <a:srgbClr val="002060"/>
                </a:solidFill>
              </a:rPr>
              <a:t>returned</a:t>
            </a:r>
          </a:p>
          <a:p>
            <a:pPr lvl="0" algn="just"/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to Mycenae carrying </a:t>
            </a:r>
            <a:r>
              <a:rPr lang="en-US" sz="3200" dirty="0" smtClean="0">
                <a:solidFill>
                  <a:srgbClr val="002060"/>
                </a:solidFill>
              </a:rPr>
              <a:t>the</a:t>
            </a:r>
          </a:p>
          <a:p>
            <a:pPr lvl="0" algn="just"/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dead lion on his shoulders </a:t>
            </a:r>
            <a:endParaRPr lang="en-US" sz="3200" dirty="0" smtClean="0">
              <a:solidFill>
                <a:srgbClr val="002060"/>
              </a:solidFill>
            </a:endParaRPr>
          </a:p>
          <a:p>
            <a:pPr lvl="0" algn="just"/>
            <a:r>
              <a:rPr lang="en-US" sz="3200" dirty="0" smtClean="0">
                <a:solidFill>
                  <a:srgbClr val="002060"/>
                </a:solidFill>
              </a:rPr>
              <a:t>a </a:t>
            </a:r>
            <a:r>
              <a:rPr lang="en-US" sz="3200" dirty="0">
                <a:solidFill>
                  <a:srgbClr val="002060"/>
                </a:solidFill>
              </a:rPr>
              <a:t>sight that terrified the King.</a:t>
            </a:r>
          </a:p>
          <a:p>
            <a:pPr lvl="0" algn="just"/>
            <a:endParaRPr lang="en-US" sz="3600" dirty="0">
              <a:solidFill>
                <a:srgbClr val="002060"/>
              </a:solidFill>
            </a:endParaRPr>
          </a:p>
          <a:p>
            <a:pPr lvl="0" algn="just"/>
            <a:endParaRPr lang="en-US" sz="3600" dirty="0">
              <a:solidFill>
                <a:srgbClr val="002060"/>
              </a:solidFill>
            </a:endParaRPr>
          </a:p>
          <a:p>
            <a:pPr lvl="0" algn="just"/>
            <a:endParaRPr lang="en-US" sz="3600" dirty="0">
              <a:solidFill>
                <a:srgbClr val="002060"/>
              </a:solidFill>
            </a:endParaRPr>
          </a:p>
          <a:p>
            <a:pPr lvl="0" algn="just"/>
            <a:endParaRPr lang="en-US" sz="3600" dirty="0">
              <a:solidFill>
                <a:srgbClr val="002060"/>
              </a:solidFill>
            </a:endParaRPr>
          </a:p>
          <a:p>
            <a:pPr lvl="0" algn="just"/>
            <a:endParaRPr lang="en-US" sz="3600" dirty="0">
              <a:solidFill>
                <a:srgbClr val="002060"/>
              </a:solidFill>
            </a:endParaRPr>
          </a:p>
          <a:p>
            <a:pPr lvl="0" algn="just"/>
            <a:endParaRPr lang="en-US" sz="3600" dirty="0">
              <a:solidFill>
                <a:srgbClr val="002060"/>
              </a:solidFill>
            </a:endParaRPr>
          </a:p>
          <a:p>
            <a:pPr lvl="0" algn="just"/>
            <a:endParaRPr lang="en-US" sz="3600" dirty="0">
              <a:solidFill>
                <a:srgbClr val="002060"/>
              </a:solidFill>
            </a:endParaRPr>
          </a:p>
          <a:p>
            <a:pPr lvl="0" algn="just"/>
            <a:endParaRPr lang="en-US" sz="3600" dirty="0">
              <a:solidFill>
                <a:srgbClr val="002060"/>
              </a:solidFill>
            </a:endParaRPr>
          </a:p>
          <a:p>
            <a:pPr lvl="0" algn="just"/>
            <a:endParaRPr lang="en-US" sz="3600" dirty="0">
              <a:solidFill>
                <a:srgbClr val="002060"/>
              </a:solidFill>
            </a:endParaRPr>
          </a:p>
          <a:p>
            <a:pPr lvl="0" algn="just"/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0"/>
            <a:ext cx="4267200" cy="297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2971800"/>
            <a:ext cx="4267200" cy="6511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 with bare hands</a:t>
            </a:r>
            <a:endParaRPr lang="en-US" sz="32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3581400"/>
            <a:ext cx="4267200" cy="2362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0" y="5943600"/>
            <a:ext cx="41148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Lion skin on his shoulders</a:t>
            </a:r>
            <a:endParaRPr lang="en-US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Parvin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Akter</a:t>
            </a:r>
            <a:r>
              <a:rPr lang="en-US" sz="2000" b="1" dirty="0" smtClean="0"/>
              <a:t>, Lecturer, English, Rampur Ideal </a:t>
            </a:r>
            <a:r>
              <a:rPr lang="en-US" sz="2000" b="1" dirty="0" err="1" smtClean="0"/>
              <a:t>Alim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Madrasah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Sadar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Chandpur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3968267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ysClr val="windowText" lastClr="000000"/>
                </a:solidFill>
              </a:rPr>
              <a:t>His next task was </a:t>
            </a:r>
            <a:endParaRPr lang="en-US" sz="3600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en-US" sz="3600" dirty="0" smtClean="0">
                <a:solidFill>
                  <a:sysClr val="windowText" lastClr="000000"/>
                </a:solidFill>
              </a:rPr>
              <a:t>to </a:t>
            </a:r>
            <a:r>
              <a:rPr lang="en-US" sz="3600" dirty="0">
                <a:solidFill>
                  <a:sysClr val="windowText" lastClr="000000"/>
                </a:solidFill>
              </a:rPr>
              <a:t>slay a monster </a:t>
            </a:r>
            <a:endParaRPr lang="en-US" sz="3600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en-US" sz="3600" dirty="0" smtClean="0">
                <a:solidFill>
                  <a:sysClr val="windowText" lastClr="000000"/>
                </a:solidFill>
              </a:rPr>
              <a:t>called </a:t>
            </a:r>
            <a:r>
              <a:rPr lang="en-US" sz="3600" dirty="0">
                <a:solidFill>
                  <a:sysClr val="windowText" lastClr="000000"/>
                </a:solidFill>
              </a:rPr>
              <a:t>Hydra that </a:t>
            </a:r>
            <a:endParaRPr lang="en-US" sz="3600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en-US" sz="3600" dirty="0" smtClean="0">
                <a:solidFill>
                  <a:sysClr val="windowText" lastClr="000000"/>
                </a:solidFill>
              </a:rPr>
              <a:t>was </a:t>
            </a:r>
            <a:r>
              <a:rPr lang="en-US" sz="3600" dirty="0">
                <a:solidFill>
                  <a:sysClr val="windowText" lastClr="000000"/>
                </a:solidFill>
              </a:rPr>
              <a:t>ravaging the </a:t>
            </a:r>
            <a:endParaRPr lang="en-US" sz="3600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en-US" sz="3600" dirty="0" smtClean="0">
                <a:solidFill>
                  <a:sysClr val="windowText" lastClr="000000"/>
                </a:solidFill>
              </a:rPr>
              <a:t>country </a:t>
            </a:r>
            <a:r>
              <a:rPr lang="en-US" sz="3600" dirty="0">
                <a:solidFill>
                  <a:sysClr val="windowText" lastClr="000000"/>
                </a:solidFill>
              </a:rPr>
              <a:t>of Argos. </a:t>
            </a:r>
            <a:endParaRPr lang="en-US" sz="3600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en-US" sz="3600" dirty="0" smtClean="0">
                <a:solidFill>
                  <a:sysClr val="windowText" lastClr="000000"/>
                </a:solidFill>
              </a:rPr>
              <a:t>The </a:t>
            </a:r>
            <a:r>
              <a:rPr lang="en-US" sz="3600" dirty="0">
                <a:solidFill>
                  <a:sysClr val="windowText" lastClr="000000"/>
                </a:solidFill>
              </a:rPr>
              <a:t>hydra had nine </a:t>
            </a:r>
            <a:endParaRPr lang="en-US" sz="3600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en-US" sz="3600" dirty="0" smtClean="0">
                <a:solidFill>
                  <a:sysClr val="windowText" lastClr="000000"/>
                </a:solidFill>
              </a:rPr>
              <a:t>heads</a:t>
            </a:r>
            <a:r>
              <a:rPr lang="en-US" sz="3600" dirty="0">
                <a:solidFill>
                  <a:sysClr val="windowText" lastClr="000000"/>
                </a:solidFill>
              </a:rPr>
              <a:t>, of which the </a:t>
            </a:r>
            <a:endParaRPr lang="en-US" sz="3600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en-US" sz="3600" dirty="0" smtClean="0">
                <a:solidFill>
                  <a:sysClr val="windowText" lastClr="000000"/>
                </a:solidFill>
              </a:rPr>
              <a:t>middle </a:t>
            </a:r>
            <a:r>
              <a:rPr lang="en-US" sz="3600" dirty="0">
                <a:solidFill>
                  <a:sysClr val="windowText" lastClr="000000"/>
                </a:solidFill>
              </a:rPr>
              <a:t>one was </a:t>
            </a:r>
            <a:endParaRPr lang="en-US" sz="3600" dirty="0" smtClean="0">
              <a:solidFill>
                <a:sysClr val="windowText" lastClr="000000"/>
              </a:solidFill>
            </a:endParaRPr>
          </a:p>
          <a:p>
            <a:pPr algn="just"/>
            <a:r>
              <a:rPr lang="en-US" sz="3600" dirty="0" smtClean="0">
                <a:solidFill>
                  <a:sysClr val="windowText" lastClr="000000"/>
                </a:solidFill>
              </a:rPr>
              <a:t>said </a:t>
            </a:r>
            <a:r>
              <a:rPr lang="en-US" sz="3600" dirty="0">
                <a:solidFill>
                  <a:sysClr val="windowText" lastClr="000000"/>
                </a:solidFill>
              </a:rPr>
              <a:t>to be immortal.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838200"/>
            <a:ext cx="3886200" cy="4191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495800" y="5181600"/>
            <a:ext cx="43434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 with Hydra</a:t>
            </a:r>
            <a:endParaRPr lang="en-US" sz="2800" i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Parvin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Akter</a:t>
            </a:r>
            <a:r>
              <a:rPr lang="en-US" sz="2000" b="1" dirty="0" smtClean="0"/>
              <a:t>, Lecturer, English, Rampur Ideal </a:t>
            </a:r>
            <a:r>
              <a:rPr lang="en-US" sz="2000" b="1" dirty="0" err="1" smtClean="0"/>
              <a:t>Alim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Madrasah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Sadar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Chandpur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80539308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 rot="19383420">
            <a:off x="-161464" y="120800"/>
            <a:ext cx="2683897" cy="2044400"/>
          </a:xfrm>
          <a:prstGeom prst="wedgeEllipseCallout">
            <a:avLst>
              <a:gd name="adj1" fmla="val 52840"/>
              <a:gd name="adj2" fmla="val 90323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ysClr val="windowText" lastClr="000000"/>
                </a:solidFill>
              </a:rPr>
              <a:t>Pair Work</a:t>
            </a:r>
            <a:endParaRPr lang="en-US" sz="4400" b="1" dirty="0">
              <a:solidFill>
                <a:sysClr val="windowText" lastClr="000000"/>
              </a:solidFill>
            </a:endParaRPr>
          </a:p>
        </p:txBody>
      </p:sp>
      <p:pic>
        <p:nvPicPr>
          <p:cNvPr id="37890" name="Picture 2" descr="pair work pair study teacher fly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"/>
            <a:ext cx="4114800" cy="2666999"/>
          </a:xfrm>
          <a:prstGeom prst="rect">
            <a:avLst/>
          </a:prstGeom>
          <a:noFill/>
        </p:spPr>
      </p:pic>
      <p:sp>
        <p:nvSpPr>
          <p:cNvPr id="5" name="Isosceles Triangle 4"/>
          <p:cNvSpPr/>
          <p:nvPr/>
        </p:nvSpPr>
        <p:spPr>
          <a:xfrm>
            <a:off x="6858000" y="0"/>
            <a:ext cx="2286000" cy="259080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Time: 5 min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9624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Write the twelve </a:t>
            </a:r>
            <a:r>
              <a:rPr lang="en-US" sz="4000" dirty="0" err="1" smtClean="0"/>
              <a:t>labours</a:t>
            </a:r>
            <a:r>
              <a:rPr lang="en-US" sz="4000" dirty="0" smtClean="0"/>
              <a:t> of Hercules.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Parvin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Akter</a:t>
            </a:r>
            <a:r>
              <a:rPr lang="en-US" sz="2000" b="1" dirty="0" smtClean="0"/>
              <a:t>, Lecturer, English, Rampur Ideal </a:t>
            </a:r>
            <a:r>
              <a:rPr lang="en-US" sz="2000" b="1" dirty="0" err="1" smtClean="0"/>
              <a:t>Alim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Madrasah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Sadar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Chandpur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5410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Our hero struck off its heads with his club but whenever he knocked off a head , two new ones erupted in its place. Eventually with the help of his  devoted servant </a:t>
            </a:r>
            <a:r>
              <a:rPr lang="en-US" sz="3200" dirty="0" err="1" smtClean="0"/>
              <a:t>Iolaus</a:t>
            </a:r>
            <a:r>
              <a:rPr lang="en-US" sz="3200" dirty="0" smtClean="0"/>
              <a:t>, Hercules succeeded in burning all  the heads of Hydra except the ninth or immortal one, which he decided to burry under a huge rock.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152400"/>
            <a:ext cx="3657600" cy="289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3048000"/>
            <a:ext cx="3657600" cy="4433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Burnt the Hydra’s  heads</a:t>
            </a:r>
            <a:endParaRPr lang="en-US" sz="2400" i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3505200"/>
            <a:ext cx="3657600" cy="175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53000" y="5334000"/>
            <a:ext cx="4191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Buried the Hydra’s immortal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Under a huge rock.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Parvin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Akter</a:t>
            </a:r>
            <a:r>
              <a:rPr lang="en-US" sz="2000" b="1" dirty="0" smtClean="0"/>
              <a:t>, Lecturer, English, Rampur Ideal </a:t>
            </a:r>
            <a:r>
              <a:rPr lang="en-US" sz="2000" b="1" dirty="0" err="1" smtClean="0"/>
              <a:t>Alim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Madrasah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Sadar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Chandpur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28600"/>
            <a:ext cx="9144000" cy="7086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ysClr val="windowText" lastClr="000000"/>
                </a:solidFill>
              </a:rPr>
              <a:t>In other words , Hercules triumphed again ,as he would every time he was given an impossible task by </a:t>
            </a:r>
            <a:r>
              <a:rPr lang="en-US" sz="4000" dirty="0" err="1">
                <a:solidFill>
                  <a:sysClr val="windowText" lastClr="000000"/>
                </a:solidFill>
              </a:rPr>
              <a:t>Eutystheus</a:t>
            </a:r>
            <a:r>
              <a:rPr lang="en-US" sz="4000" dirty="0">
                <a:solidFill>
                  <a:sysClr val="windowText" lastClr="000000"/>
                </a:solidFill>
              </a:rPr>
              <a:t> ! And this is how he began to acquire  the reputation of a hero possessing  immense strength throughout the world. </a:t>
            </a:r>
          </a:p>
          <a:p>
            <a:pPr algn="just"/>
            <a:r>
              <a:rPr lang="en-US" sz="4000" dirty="0" smtClean="0">
                <a:solidFill>
                  <a:sysClr val="windowText" lastClr="000000"/>
                </a:solidFill>
              </a:rPr>
              <a:t> 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77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Parvin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Akter</a:t>
            </a:r>
            <a:r>
              <a:rPr lang="en-US" sz="2000" b="1" dirty="0" smtClean="0"/>
              <a:t>, Lecturer, English, Rampur Ideal </a:t>
            </a:r>
            <a:r>
              <a:rPr lang="en-US" sz="2000" b="1" dirty="0" err="1" smtClean="0"/>
              <a:t>Alim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Madrasah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Sadar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Chandpur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077176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Word Meaning</a:t>
            </a:r>
            <a:endParaRPr lang="en-US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2111532"/>
              </p:ext>
            </p:extLst>
          </p:nvPr>
        </p:nvGraphicFramePr>
        <p:xfrm>
          <a:off x="0" y="838200"/>
          <a:ext cx="9144000" cy="55473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28800"/>
                <a:gridCol w="73152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Attempt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smtClean="0">
                          <a:solidFill>
                            <a:schemeClr val="tx1"/>
                          </a:solidFill>
                        </a:rPr>
                        <a:t>Endeavour                          labour                                        physical work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Arrow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Cursor ,dart                       Terrible                                      awful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Devoted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Loyal                                   entirely                                       completely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Erupt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Burst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out, break out        Triumph                                      conquer</a:t>
                      </a:r>
                      <a:endParaRPr 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Immense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Huge                                   immortal                                    deathless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Impressed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Touch                                  reputation                                  fame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Monster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Giant                                   involve                                        connect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Ravaging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Destroy                               victorious                                  successful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Slay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Kill                                        eventually                                 finally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Struck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Beaten                                strike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off                                     hit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Tactic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Strategy                              knock off                                    beat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Club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Baton                                  task                                             work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Undergo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Suffer                                 valley                                            lowland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Bury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Entomb  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                           acquire                                        gain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1485900" y="3619500"/>
            <a:ext cx="556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924300" y="3619500"/>
            <a:ext cx="5562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6477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Parvin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Akter</a:t>
            </a:r>
            <a:r>
              <a:rPr lang="en-US" sz="2000" b="1" dirty="0" smtClean="0"/>
              <a:t>, Lecturer, English, Rampur Ideal </a:t>
            </a:r>
            <a:r>
              <a:rPr lang="en-US" sz="2000" b="1" dirty="0" err="1" smtClean="0"/>
              <a:t>Alim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Madrasah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Sadar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Chandpur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66020400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38546"/>
            <a:ext cx="9220200" cy="69965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 rot="19244525">
            <a:off x="268023" y="277882"/>
            <a:ext cx="2118287" cy="1275358"/>
          </a:xfrm>
          <a:prstGeom prst="wedgeRoundRectCallout">
            <a:avLst>
              <a:gd name="adj1" fmla="val 28579"/>
              <a:gd name="adj2" fmla="val 113624"/>
              <a:gd name="adj3" fmla="val 1666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Group Work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Key Advice for Helping Students with ADHD Work in Grou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3505200" cy="174307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6629400" y="0"/>
            <a:ext cx="2057400" cy="1752600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Time: 10 min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438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Discuss in groups and answer the following questions: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124200"/>
            <a:ext cx="8001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 smtClean="0"/>
              <a:t>How were the difficult tasks termed?</a:t>
            </a:r>
          </a:p>
          <a:p>
            <a:pPr marL="342900" indent="-342900">
              <a:buAutoNum type="alphaLcParenR"/>
            </a:pPr>
            <a:r>
              <a:rPr lang="en-US" sz="2800" b="1" dirty="0" smtClean="0"/>
              <a:t>Why did </a:t>
            </a:r>
            <a:r>
              <a:rPr lang="en-US" sz="2800" b="1" dirty="0" err="1" smtClean="0"/>
              <a:t>Eurystheus</a:t>
            </a:r>
            <a:r>
              <a:rPr lang="en-US" sz="2800" b="1" dirty="0" smtClean="0"/>
              <a:t> order Hercules to slay a lion?</a:t>
            </a:r>
          </a:p>
          <a:p>
            <a:pPr marL="342900" indent="-342900">
              <a:buAutoNum type="alphaLcParenR"/>
            </a:pPr>
            <a:r>
              <a:rPr lang="en-US" sz="2800" b="1" dirty="0" smtClean="0"/>
              <a:t>What was the </a:t>
            </a:r>
            <a:r>
              <a:rPr lang="en-US" sz="2800" b="1" dirty="0" err="1" smtClean="0"/>
              <a:t>speciality</a:t>
            </a:r>
            <a:r>
              <a:rPr lang="en-US" sz="2800" b="1" dirty="0" smtClean="0"/>
              <a:t> of the ninth head of Hydra?</a:t>
            </a:r>
          </a:p>
          <a:p>
            <a:pPr marL="342900" indent="-342900">
              <a:buAutoNum type="alphaLcParenR"/>
            </a:pPr>
            <a:r>
              <a:rPr lang="en-US" sz="2800" b="1" dirty="0" smtClean="0"/>
              <a:t>How did Hercules kill the Hydra?</a:t>
            </a:r>
          </a:p>
          <a:p>
            <a:pPr marL="342900" indent="-342900">
              <a:buAutoNum type="alphaLcParenR"/>
            </a:pPr>
            <a:r>
              <a:rPr lang="en-US" sz="2800" b="1" dirty="0" smtClean="0"/>
              <a:t>Did Hercules alone destroy Hydra? If yes/no , write I </a:t>
            </a:r>
            <a:r>
              <a:rPr lang="en-US" sz="2800" b="1" dirty="0" err="1" smtClean="0"/>
              <a:t>favour</a:t>
            </a:r>
            <a:r>
              <a:rPr lang="en-US" sz="2800" b="1" dirty="0" smtClean="0"/>
              <a:t> of the passage.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77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Parvin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Akter</a:t>
            </a:r>
            <a:r>
              <a:rPr lang="en-US" sz="2000" b="1" dirty="0" smtClean="0"/>
              <a:t>, Lecturer, English, Rampur Ideal </a:t>
            </a:r>
            <a:r>
              <a:rPr lang="en-US" sz="2000" b="1" dirty="0" err="1" smtClean="0"/>
              <a:t>Alim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Madrasah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Sadar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Chandpur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02154099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6982"/>
            <a:ext cx="8915400" cy="914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Arial Black" pitchFamily="34" charset="0"/>
              </a:rPr>
              <a:t>Home work</a:t>
            </a:r>
            <a:endParaRPr lang="en-US" sz="5400" dirty="0"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11382"/>
            <a:ext cx="9144000" cy="58466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011382"/>
            <a:ext cx="9144000" cy="12746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</a:rPr>
              <a:t>Make a flow chart showing the bravery of Hercules .  One is given for you.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535383"/>
            <a:ext cx="2895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1.   fighting with a terrible lion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09600" y="3858492"/>
            <a:ext cx="2895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05400" y="2535383"/>
            <a:ext cx="2895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5400" y="3858492"/>
            <a:ext cx="2895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81600" y="5327073"/>
            <a:ext cx="2895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5334000"/>
            <a:ext cx="2895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784092" y="275026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001000" y="40733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001000" y="27502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744329" y="55488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752088" y="40733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6477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Parvin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Akter</a:t>
            </a:r>
            <a:r>
              <a:rPr lang="en-US" sz="2000" b="1" dirty="0" smtClean="0"/>
              <a:t>, Lecturer, English, Rampur Ideal </a:t>
            </a:r>
            <a:r>
              <a:rPr lang="en-US" sz="2000" b="1" dirty="0" err="1" smtClean="0"/>
              <a:t>Alim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Madrasah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Sadar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Chandpur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911445987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792162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Thanks to all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1026" name="Picture 2" descr="300+ Best Flower GIFS images | beautiful flowers, flowers, beautiful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477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Parvin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Akter</a:t>
            </a:r>
            <a:r>
              <a:rPr lang="en-US" sz="2000" b="1" dirty="0" smtClean="0"/>
              <a:t>, Lecturer, English, Rampur Ideal </a:t>
            </a:r>
            <a:r>
              <a:rPr lang="en-US" sz="2000" b="1" dirty="0" err="1" smtClean="0"/>
              <a:t>Alim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Madrasah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Sadar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Chandpur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7043779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  <a:latin typeface="Arial Black" pitchFamily="34" charset="0"/>
              </a:rPr>
              <a:t>Introduction</a:t>
            </a:r>
            <a:endParaRPr lang="en-US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14400"/>
            <a:ext cx="4114800" cy="487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err="1" smtClean="0">
                <a:solidFill>
                  <a:sysClr val="windowText" lastClr="000000"/>
                </a:solidFill>
              </a:rPr>
              <a:t>Parvin</a:t>
            </a:r>
            <a:r>
              <a:rPr lang="en-US" sz="36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</a:rPr>
              <a:t>Akter</a:t>
            </a:r>
            <a:endParaRPr lang="en-US" sz="36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3200" b="1" dirty="0" smtClean="0">
                <a:solidFill>
                  <a:sysClr val="windowText" lastClr="000000"/>
                </a:solidFill>
              </a:rPr>
              <a:t>Lecturer in English</a:t>
            </a:r>
          </a:p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</a:rPr>
              <a:t>Rampur Ideal </a:t>
            </a:r>
            <a:r>
              <a:rPr lang="en-US" sz="2400" b="1" dirty="0" err="1" smtClean="0">
                <a:solidFill>
                  <a:sysClr val="windowText" lastClr="000000"/>
                </a:solidFill>
              </a:rPr>
              <a:t>Alim</a:t>
            </a:r>
            <a:r>
              <a:rPr lang="en-US" sz="2400" b="1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</a:rPr>
              <a:t>Madrasah</a:t>
            </a:r>
            <a:r>
              <a:rPr lang="en-US" sz="2400" b="1" dirty="0" smtClean="0">
                <a:solidFill>
                  <a:sysClr val="windowText" lastClr="000000"/>
                </a:solidFill>
              </a:rPr>
              <a:t>, </a:t>
            </a:r>
            <a:r>
              <a:rPr lang="en-US" sz="2400" b="1" dirty="0" err="1" smtClean="0">
                <a:solidFill>
                  <a:sysClr val="windowText" lastClr="000000"/>
                </a:solidFill>
              </a:rPr>
              <a:t>Kamranga</a:t>
            </a:r>
            <a:r>
              <a:rPr lang="en-US" sz="2400" b="1" dirty="0" smtClean="0">
                <a:solidFill>
                  <a:sysClr val="windowText" lastClr="000000"/>
                </a:solidFill>
              </a:rPr>
              <a:t>, </a:t>
            </a:r>
            <a:r>
              <a:rPr lang="en-US" sz="2400" b="1" dirty="0" err="1" smtClean="0">
                <a:solidFill>
                  <a:sysClr val="windowText" lastClr="000000"/>
                </a:solidFill>
              </a:rPr>
              <a:t>Sadar</a:t>
            </a:r>
            <a:r>
              <a:rPr lang="en-US" sz="2400" b="1" dirty="0" smtClean="0">
                <a:solidFill>
                  <a:sysClr val="windowText" lastClr="000000"/>
                </a:solidFill>
              </a:rPr>
              <a:t>, </a:t>
            </a:r>
            <a:r>
              <a:rPr lang="en-US" sz="2400" b="1" dirty="0" err="1" smtClean="0">
                <a:solidFill>
                  <a:sysClr val="windowText" lastClr="000000"/>
                </a:solidFill>
              </a:rPr>
              <a:t>Chandpur</a:t>
            </a:r>
            <a:r>
              <a:rPr lang="en-US" sz="2400" b="1" dirty="0" smtClean="0">
                <a:solidFill>
                  <a:sysClr val="windowText" lastClr="000000"/>
                </a:solidFill>
              </a:rPr>
              <a:t>.</a:t>
            </a:r>
          </a:p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Phone:01718295712</a:t>
            </a:r>
          </a:p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email:parvinakter1335@gmail.com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  <a:p>
            <a:pPr algn="ctr"/>
            <a:endParaRPr lang="en-US" dirty="0" smtClean="0">
              <a:solidFill>
                <a:sysClr val="windowText" lastClr="000000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990600"/>
            <a:ext cx="4343400" cy="44012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Class: </a:t>
            </a:r>
            <a:r>
              <a:rPr lang="en-US" sz="4000" b="1" dirty="0" err="1" smtClean="0"/>
              <a:t>Alim</a:t>
            </a:r>
            <a:r>
              <a:rPr lang="en-US" sz="4000" b="1" dirty="0" smtClean="0"/>
              <a:t> 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&amp; 2</a:t>
            </a:r>
            <a:r>
              <a:rPr lang="en-US" sz="4000" b="1" baseline="30000" dirty="0" smtClean="0"/>
              <a:t>nd</a:t>
            </a:r>
            <a:r>
              <a:rPr lang="en-US" sz="4000" b="1" dirty="0" smtClean="0"/>
              <a:t>  </a:t>
            </a:r>
          </a:p>
          <a:p>
            <a:r>
              <a:rPr lang="en-US" sz="4000" b="1" dirty="0" smtClean="0"/>
              <a:t>            Year</a:t>
            </a:r>
          </a:p>
          <a:p>
            <a:r>
              <a:rPr lang="en-US" sz="4000" b="1" dirty="0" smtClean="0"/>
              <a:t>Subject: English </a:t>
            </a:r>
          </a:p>
          <a:p>
            <a:r>
              <a:rPr lang="en-US" sz="4000" b="1" dirty="0" smtClean="0"/>
              <a:t>                First Paper</a:t>
            </a:r>
          </a:p>
          <a:p>
            <a:r>
              <a:rPr lang="en-US" sz="4000" b="1" dirty="0" smtClean="0"/>
              <a:t>Unit: 09</a:t>
            </a:r>
          </a:p>
          <a:p>
            <a:r>
              <a:rPr lang="en-US" sz="4000" b="1" dirty="0" smtClean="0"/>
              <a:t>Lesson: 4: Hercules</a:t>
            </a:r>
          </a:p>
          <a:p>
            <a:r>
              <a:rPr lang="en-US" sz="4000" b="1" dirty="0" smtClean="0"/>
              <a:t>Time: 45 </a:t>
            </a:r>
            <a:r>
              <a:rPr lang="en-US" sz="4000" b="1" dirty="0" err="1" smtClean="0"/>
              <a:t>mins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Parvin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Akter</a:t>
            </a:r>
            <a:r>
              <a:rPr lang="en-US" sz="2000" b="1" dirty="0" smtClean="0"/>
              <a:t>, Lecturer, English, Rampur Ideal </a:t>
            </a:r>
            <a:r>
              <a:rPr lang="en-US" sz="2000" b="1" dirty="0" err="1" smtClean="0"/>
              <a:t>Alim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Madrasah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Sadar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Chandpur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10368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ARH Stud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844" name="AutoShape 4" descr="ARH Stud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5846" name="Picture 6" descr="ARH Studi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4648200" cy="541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Look at the following pictures</a:t>
            </a:r>
            <a:endParaRPr lang="en-US" sz="3600" dirty="0"/>
          </a:p>
        </p:txBody>
      </p:sp>
      <p:pic>
        <p:nvPicPr>
          <p:cNvPr id="19458" name="Picture 2" descr="Disney Developing New 'Hercules' Film | Hollywood.GreekReporter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066799"/>
            <a:ext cx="4648200" cy="5334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77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Parvin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Akter</a:t>
            </a:r>
            <a:r>
              <a:rPr lang="en-US" sz="2000" b="1" dirty="0" smtClean="0"/>
              <a:t>, Lecturer, English, Rampur Ideal </a:t>
            </a:r>
            <a:r>
              <a:rPr lang="en-US" sz="2000" b="1" dirty="0" err="1" smtClean="0"/>
              <a:t>Alim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Madrasah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Sadar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Chandpur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0" y="34307"/>
            <a:ext cx="9144000" cy="64426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-6927" y="-1"/>
            <a:ext cx="9150927" cy="62714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24-Point Star 1">
            <a:extLst>
              <a:ext uri="{FF2B5EF4-FFF2-40B4-BE49-F238E27FC236}">
                <a16:creationId xmlns:a16="http://schemas.microsoft.com/office/drawing/2014/main" xmlns="" id="{60B9B201-2FDC-46B7-90B7-3C73E6DB3484}"/>
              </a:ext>
            </a:extLst>
          </p:cNvPr>
          <p:cNvSpPr/>
          <p:nvPr/>
        </p:nvSpPr>
        <p:spPr>
          <a:xfrm>
            <a:off x="1295400" y="0"/>
            <a:ext cx="6422949" cy="1032949"/>
          </a:xfrm>
          <a:custGeom>
            <a:avLst/>
            <a:gdLst>
              <a:gd name="connsiteX0" fmla="*/ 0 w 6989524"/>
              <a:gd name="connsiteY0" fmla="*/ 617467 h 1234933"/>
              <a:gd name="connsiteX1" fmla="*/ 896127 w 6989524"/>
              <a:gd name="connsiteY1" fmla="*/ 557018 h 1234933"/>
              <a:gd name="connsiteX2" fmla="*/ 119081 w 6989524"/>
              <a:gd name="connsiteY2" fmla="*/ 457654 h 1234933"/>
              <a:gd name="connsiteX3" fmla="*/ 1073206 w 6989524"/>
              <a:gd name="connsiteY3" fmla="*/ 440247 h 1234933"/>
              <a:gd name="connsiteX4" fmla="*/ 468209 w 6989524"/>
              <a:gd name="connsiteY4" fmla="*/ 308733 h 1234933"/>
              <a:gd name="connsiteX5" fmla="*/ 1415335 w 6989524"/>
              <a:gd name="connsiteY5" fmla="*/ 335550 h 1234933"/>
              <a:gd name="connsiteX6" fmla="*/ 1023592 w 6989524"/>
              <a:gd name="connsiteY6" fmla="*/ 180852 h 1234933"/>
              <a:gd name="connsiteX7" fmla="*/ 1899159 w 6989524"/>
              <a:gd name="connsiteY7" fmla="*/ 250066 h 1234933"/>
              <a:gd name="connsiteX8" fmla="*/ 1747381 w 6989524"/>
              <a:gd name="connsiteY8" fmla="*/ 82725 h 1234933"/>
              <a:gd name="connsiteX9" fmla="*/ 2491730 w 6989524"/>
              <a:gd name="connsiteY9" fmla="*/ 189618 h 1234933"/>
              <a:gd name="connsiteX10" fmla="*/ 2590251 w 6989524"/>
              <a:gd name="connsiteY10" fmla="*/ 21040 h 1234933"/>
              <a:gd name="connsiteX11" fmla="*/ 3152634 w 6989524"/>
              <a:gd name="connsiteY11" fmla="*/ 158331 h 1234933"/>
              <a:gd name="connsiteX12" fmla="*/ 3494762 w 6989524"/>
              <a:gd name="connsiteY12" fmla="*/ 0 h 1234933"/>
              <a:gd name="connsiteX13" fmla="*/ 3836890 w 6989524"/>
              <a:gd name="connsiteY13" fmla="*/ 158331 h 1234933"/>
              <a:gd name="connsiteX14" fmla="*/ 4399273 w 6989524"/>
              <a:gd name="connsiteY14" fmla="*/ 21040 h 1234933"/>
              <a:gd name="connsiteX15" fmla="*/ 4497794 w 6989524"/>
              <a:gd name="connsiteY15" fmla="*/ 189618 h 1234933"/>
              <a:gd name="connsiteX16" fmla="*/ 5242143 w 6989524"/>
              <a:gd name="connsiteY16" fmla="*/ 82725 h 1234933"/>
              <a:gd name="connsiteX17" fmla="*/ 5090365 w 6989524"/>
              <a:gd name="connsiteY17" fmla="*/ 250066 h 1234933"/>
              <a:gd name="connsiteX18" fmla="*/ 5965932 w 6989524"/>
              <a:gd name="connsiteY18" fmla="*/ 180852 h 1234933"/>
              <a:gd name="connsiteX19" fmla="*/ 5574189 w 6989524"/>
              <a:gd name="connsiteY19" fmla="*/ 335550 h 1234933"/>
              <a:gd name="connsiteX20" fmla="*/ 6521315 w 6989524"/>
              <a:gd name="connsiteY20" fmla="*/ 308733 h 1234933"/>
              <a:gd name="connsiteX21" fmla="*/ 5916318 w 6989524"/>
              <a:gd name="connsiteY21" fmla="*/ 440247 h 1234933"/>
              <a:gd name="connsiteX22" fmla="*/ 6870443 w 6989524"/>
              <a:gd name="connsiteY22" fmla="*/ 457654 h 1234933"/>
              <a:gd name="connsiteX23" fmla="*/ 6093397 w 6989524"/>
              <a:gd name="connsiteY23" fmla="*/ 557018 h 1234933"/>
              <a:gd name="connsiteX24" fmla="*/ 6989524 w 6989524"/>
              <a:gd name="connsiteY24" fmla="*/ 617467 h 1234933"/>
              <a:gd name="connsiteX25" fmla="*/ 6093397 w 6989524"/>
              <a:gd name="connsiteY25" fmla="*/ 677915 h 1234933"/>
              <a:gd name="connsiteX26" fmla="*/ 6870443 w 6989524"/>
              <a:gd name="connsiteY26" fmla="*/ 777279 h 1234933"/>
              <a:gd name="connsiteX27" fmla="*/ 5916318 w 6989524"/>
              <a:gd name="connsiteY27" fmla="*/ 794686 h 1234933"/>
              <a:gd name="connsiteX28" fmla="*/ 6521315 w 6989524"/>
              <a:gd name="connsiteY28" fmla="*/ 926200 h 1234933"/>
              <a:gd name="connsiteX29" fmla="*/ 5574189 w 6989524"/>
              <a:gd name="connsiteY29" fmla="*/ 899383 h 1234933"/>
              <a:gd name="connsiteX30" fmla="*/ 5965932 w 6989524"/>
              <a:gd name="connsiteY30" fmla="*/ 1054081 h 1234933"/>
              <a:gd name="connsiteX31" fmla="*/ 5090365 w 6989524"/>
              <a:gd name="connsiteY31" fmla="*/ 984867 h 1234933"/>
              <a:gd name="connsiteX32" fmla="*/ 5242143 w 6989524"/>
              <a:gd name="connsiteY32" fmla="*/ 1152208 h 1234933"/>
              <a:gd name="connsiteX33" fmla="*/ 4497794 w 6989524"/>
              <a:gd name="connsiteY33" fmla="*/ 1045315 h 1234933"/>
              <a:gd name="connsiteX34" fmla="*/ 4399273 w 6989524"/>
              <a:gd name="connsiteY34" fmla="*/ 1213893 h 1234933"/>
              <a:gd name="connsiteX35" fmla="*/ 3836890 w 6989524"/>
              <a:gd name="connsiteY35" fmla="*/ 1076602 h 1234933"/>
              <a:gd name="connsiteX36" fmla="*/ 3494762 w 6989524"/>
              <a:gd name="connsiteY36" fmla="*/ 1234933 h 1234933"/>
              <a:gd name="connsiteX37" fmla="*/ 3152634 w 6989524"/>
              <a:gd name="connsiteY37" fmla="*/ 1076602 h 1234933"/>
              <a:gd name="connsiteX38" fmla="*/ 2590251 w 6989524"/>
              <a:gd name="connsiteY38" fmla="*/ 1213893 h 1234933"/>
              <a:gd name="connsiteX39" fmla="*/ 2491730 w 6989524"/>
              <a:gd name="connsiteY39" fmla="*/ 1045315 h 1234933"/>
              <a:gd name="connsiteX40" fmla="*/ 1747381 w 6989524"/>
              <a:gd name="connsiteY40" fmla="*/ 1152208 h 1234933"/>
              <a:gd name="connsiteX41" fmla="*/ 1899159 w 6989524"/>
              <a:gd name="connsiteY41" fmla="*/ 984867 h 1234933"/>
              <a:gd name="connsiteX42" fmla="*/ 1023592 w 6989524"/>
              <a:gd name="connsiteY42" fmla="*/ 1054081 h 1234933"/>
              <a:gd name="connsiteX43" fmla="*/ 1415335 w 6989524"/>
              <a:gd name="connsiteY43" fmla="*/ 899383 h 1234933"/>
              <a:gd name="connsiteX44" fmla="*/ 468209 w 6989524"/>
              <a:gd name="connsiteY44" fmla="*/ 926200 h 1234933"/>
              <a:gd name="connsiteX45" fmla="*/ 1073206 w 6989524"/>
              <a:gd name="connsiteY45" fmla="*/ 794686 h 1234933"/>
              <a:gd name="connsiteX46" fmla="*/ 119081 w 6989524"/>
              <a:gd name="connsiteY46" fmla="*/ 777279 h 1234933"/>
              <a:gd name="connsiteX47" fmla="*/ 896127 w 6989524"/>
              <a:gd name="connsiteY47" fmla="*/ 677915 h 1234933"/>
              <a:gd name="connsiteX48" fmla="*/ 0 w 6989524"/>
              <a:gd name="connsiteY48" fmla="*/ 617467 h 1234933"/>
              <a:gd name="connsiteX0" fmla="*/ 0 w 6870443"/>
              <a:gd name="connsiteY0" fmla="*/ 617467 h 1234933"/>
              <a:gd name="connsiteX1" fmla="*/ 896127 w 6870443"/>
              <a:gd name="connsiteY1" fmla="*/ 557018 h 1234933"/>
              <a:gd name="connsiteX2" fmla="*/ 119081 w 6870443"/>
              <a:gd name="connsiteY2" fmla="*/ 457654 h 1234933"/>
              <a:gd name="connsiteX3" fmla="*/ 1073206 w 6870443"/>
              <a:gd name="connsiteY3" fmla="*/ 440247 h 1234933"/>
              <a:gd name="connsiteX4" fmla="*/ 468209 w 6870443"/>
              <a:gd name="connsiteY4" fmla="*/ 308733 h 1234933"/>
              <a:gd name="connsiteX5" fmla="*/ 1415335 w 6870443"/>
              <a:gd name="connsiteY5" fmla="*/ 335550 h 1234933"/>
              <a:gd name="connsiteX6" fmla="*/ 1023592 w 6870443"/>
              <a:gd name="connsiteY6" fmla="*/ 180852 h 1234933"/>
              <a:gd name="connsiteX7" fmla="*/ 1899159 w 6870443"/>
              <a:gd name="connsiteY7" fmla="*/ 250066 h 1234933"/>
              <a:gd name="connsiteX8" fmla="*/ 1747381 w 6870443"/>
              <a:gd name="connsiteY8" fmla="*/ 82725 h 1234933"/>
              <a:gd name="connsiteX9" fmla="*/ 2491730 w 6870443"/>
              <a:gd name="connsiteY9" fmla="*/ 189618 h 1234933"/>
              <a:gd name="connsiteX10" fmla="*/ 2590251 w 6870443"/>
              <a:gd name="connsiteY10" fmla="*/ 21040 h 1234933"/>
              <a:gd name="connsiteX11" fmla="*/ 3152634 w 6870443"/>
              <a:gd name="connsiteY11" fmla="*/ 158331 h 1234933"/>
              <a:gd name="connsiteX12" fmla="*/ 3494762 w 6870443"/>
              <a:gd name="connsiteY12" fmla="*/ 0 h 1234933"/>
              <a:gd name="connsiteX13" fmla="*/ 3836890 w 6870443"/>
              <a:gd name="connsiteY13" fmla="*/ 158331 h 1234933"/>
              <a:gd name="connsiteX14" fmla="*/ 4399273 w 6870443"/>
              <a:gd name="connsiteY14" fmla="*/ 21040 h 1234933"/>
              <a:gd name="connsiteX15" fmla="*/ 4497794 w 6870443"/>
              <a:gd name="connsiteY15" fmla="*/ 189618 h 1234933"/>
              <a:gd name="connsiteX16" fmla="*/ 5242143 w 6870443"/>
              <a:gd name="connsiteY16" fmla="*/ 82725 h 1234933"/>
              <a:gd name="connsiteX17" fmla="*/ 5090365 w 6870443"/>
              <a:gd name="connsiteY17" fmla="*/ 250066 h 1234933"/>
              <a:gd name="connsiteX18" fmla="*/ 5965932 w 6870443"/>
              <a:gd name="connsiteY18" fmla="*/ 180852 h 1234933"/>
              <a:gd name="connsiteX19" fmla="*/ 5574189 w 6870443"/>
              <a:gd name="connsiteY19" fmla="*/ 335550 h 1234933"/>
              <a:gd name="connsiteX20" fmla="*/ 6521315 w 6870443"/>
              <a:gd name="connsiteY20" fmla="*/ 308733 h 1234933"/>
              <a:gd name="connsiteX21" fmla="*/ 5916318 w 6870443"/>
              <a:gd name="connsiteY21" fmla="*/ 440247 h 1234933"/>
              <a:gd name="connsiteX22" fmla="*/ 6870443 w 6870443"/>
              <a:gd name="connsiteY22" fmla="*/ 457654 h 1234933"/>
              <a:gd name="connsiteX23" fmla="*/ 6093397 w 6870443"/>
              <a:gd name="connsiteY23" fmla="*/ 557018 h 1234933"/>
              <a:gd name="connsiteX24" fmla="*/ 6688899 w 6870443"/>
              <a:gd name="connsiteY24" fmla="*/ 617467 h 1234933"/>
              <a:gd name="connsiteX25" fmla="*/ 6093397 w 6870443"/>
              <a:gd name="connsiteY25" fmla="*/ 677915 h 1234933"/>
              <a:gd name="connsiteX26" fmla="*/ 6870443 w 6870443"/>
              <a:gd name="connsiteY26" fmla="*/ 777279 h 1234933"/>
              <a:gd name="connsiteX27" fmla="*/ 5916318 w 6870443"/>
              <a:gd name="connsiteY27" fmla="*/ 794686 h 1234933"/>
              <a:gd name="connsiteX28" fmla="*/ 6521315 w 6870443"/>
              <a:gd name="connsiteY28" fmla="*/ 926200 h 1234933"/>
              <a:gd name="connsiteX29" fmla="*/ 5574189 w 6870443"/>
              <a:gd name="connsiteY29" fmla="*/ 899383 h 1234933"/>
              <a:gd name="connsiteX30" fmla="*/ 5965932 w 6870443"/>
              <a:gd name="connsiteY30" fmla="*/ 1054081 h 1234933"/>
              <a:gd name="connsiteX31" fmla="*/ 5090365 w 6870443"/>
              <a:gd name="connsiteY31" fmla="*/ 984867 h 1234933"/>
              <a:gd name="connsiteX32" fmla="*/ 5242143 w 6870443"/>
              <a:gd name="connsiteY32" fmla="*/ 1152208 h 1234933"/>
              <a:gd name="connsiteX33" fmla="*/ 4497794 w 6870443"/>
              <a:gd name="connsiteY33" fmla="*/ 1045315 h 1234933"/>
              <a:gd name="connsiteX34" fmla="*/ 4399273 w 6870443"/>
              <a:gd name="connsiteY34" fmla="*/ 1213893 h 1234933"/>
              <a:gd name="connsiteX35" fmla="*/ 3836890 w 6870443"/>
              <a:gd name="connsiteY35" fmla="*/ 1076602 h 1234933"/>
              <a:gd name="connsiteX36" fmla="*/ 3494762 w 6870443"/>
              <a:gd name="connsiteY36" fmla="*/ 1234933 h 1234933"/>
              <a:gd name="connsiteX37" fmla="*/ 3152634 w 6870443"/>
              <a:gd name="connsiteY37" fmla="*/ 1076602 h 1234933"/>
              <a:gd name="connsiteX38" fmla="*/ 2590251 w 6870443"/>
              <a:gd name="connsiteY38" fmla="*/ 1213893 h 1234933"/>
              <a:gd name="connsiteX39" fmla="*/ 2491730 w 6870443"/>
              <a:gd name="connsiteY39" fmla="*/ 1045315 h 1234933"/>
              <a:gd name="connsiteX40" fmla="*/ 1747381 w 6870443"/>
              <a:gd name="connsiteY40" fmla="*/ 1152208 h 1234933"/>
              <a:gd name="connsiteX41" fmla="*/ 1899159 w 6870443"/>
              <a:gd name="connsiteY41" fmla="*/ 984867 h 1234933"/>
              <a:gd name="connsiteX42" fmla="*/ 1023592 w 6870443"/>
              <a:gd name="connsiteY42" fmla="*/ 1054081 h 1234933"/>
              <a:gd name="connsiteX43" fmla="*/ 1415335 w 6870443"/>
              <a:gd name="connsiteY43" fmla="*/ 899383 h 1234933"/>
              <a:gd name="connsiteX44" fmla="*/ 468209 w 6870443"/>
              <a:gd name="connsiteY44" fmla="*/ 926200 h 1234933"/>
              <a:gd name="connsiteX45" fmla="*/ 1073206 w 6870443"/>
              <a:gd name="connsiteY45" fmla="*/ 794686 h 1234933"/>
              <a:gd name="connsiteX46" fmla="*/ 119081 w 6870443"/>
              <a:gd name="connsiteY46" fmla="*/ 777279 h 1234933"/>
              <a:gd name="connsiteX47" fmla="*/ 896127 w 6870443"/>
              <a:gd name="connsiteY47" fmla="*/ 677915 h 1234933"/>
              <a:gd name="connsiteX48" fmla="*/ 0 w 6870443"/>
              <a:gd name="connsiteY48" fmla="*/ 617467 h 1234933"/>
              <a:gd name="connsiteX0" fmla="*/ 0 w 6870443"/>
              <a:gd name="connsiteY0" fmla="*/ 596427 h 1213893"/>
              <a:gd name="connsiteX1" fmla="*/ 896127 w 6870443"/>
              <a:gd name="connsiteY1" fmla="*/ 535978 h 1213893"/>
              <a:gd name="connsiteX2" fmla="*/ 119081 w 6870443"/>
              <a:gd name="connsiteY2" fmla="*/ 436614 h 1213893"/>
              <a:gd name="connsiteX3" fmla="*/ 1073206 w 6870443"/>
              <a:gd name="connsiteY3" fmla="*/ 419207 h 1213893"/>
              <a:gd name="connsiteX4" fmla="*/ 468209 w 6870443"/>
              <a:gd name="connsiteY4" fmla="*/ 287693 h 1213893"/>
              <a:gd name="connsiteX5" fmla="*/ 1415335 w 6870443"/>
              <a:gd name="connsiteY5" fmla="*/ 314510 h 1213893"/>
              <a:gd name="connsiteX6" fmla="*/ 1023592 w 6870443"/>
              <a:gd name="connsiteY6" fmla="*/ 159812 h 1213893"/>
              <a:gd name="connsiteX7" fmla="*/ 1899159 w 6870443"/>
              <a:gd name="connsiteY7" fmla="*/ 229026 h 1213893"/>
              <a:gd name="connsiteX8" fmla="*/ 1747381 w 6870443"/>
              <a:gd name="connsiteY8" fmla="*/ 61685 h 1213893"/>
              <a:gd name="connsiteX9" fmla="*/ 2491730 w 6870443"/>
              <a:gd name="connsiteY9" fmla="*/ 168578 h 1213893"/>
              <a:gd name="connsiteX10" fmla="*/ 2590251 w 6870443"/>
              <a:gd name="connsiteY10" fmla="*/ 0 h 1213893"/>
              <a:gd name="connsiteX11" fmla="*/ 3152634 w 6870443"/>
              <a:gd name="connsiteY11" fmla="*/ 137291 h 1213893"/>
              <a:gd name="connsiteX12" fmla="*/ 3494762 w 6870443"/>
              <a:gd name="connsiteY12" fmla="*/ 79169 h 1213893"/>
              <a:gd name="connsiteX13" fmla="*/ 3836890 w 6870443"/>
              <a:gd name="connsiteY13" fmla="*/ 137291 h 1213893"/>
              <a:gd name="connsiteX14" fmla="*/ 4399273 w 6870443"/>
              <a:gd name="connsiteY14" fmla="*/ 0 h 1213893"/>
              <a:gd name="connsiteX15" fmla="*/ 4497794 w 6870443"/>
              <a:gd name="connsiteY15" fmla="*/ 168578 h 1213893"/>
              <a:gd name="connsiteX16" fmla="*/ 5242143 w 6870443"/>
              <a:gd name="connsiteY16" fmla="*/ 61685 h 1213893"/>
              <a:gd name="connsiteX17" fmla="*/ 5090365 w 6870443"/>
              <a:gd name="connsiteY17" fmla="*/ 229026 h 1213893"/>
              <a:gd name="connsiteX18" fmla="*/ 5965932 w 6870443"/>
              <a:gd name="connsiteY18" fmla="*/ 159812 h 1213893"/>
              <a:gd name="connsiteX19" fmla="*/ 5574189 w 6870443"/>
              <a:gd name="connsiteY19" fmla="*/ 314510 h 1213893"/>
              <a:gd name="connsiteX20" fmla="*/ 6521315 w 6870443"/>
              <a:gd name="connsiteY20" fmla="*/ 287693 h 1213893"/>
              <a:gd name="connsiteX21" fmla="*/ 5916318 w 6870443"/>
              <a:gd name="connsiteY21" fmla="*/ 419207 h 1213893"/>
              <a:gd name="connsiteX22" fmla="*/ 6870443 w 6870443"/>
              <a:gd name="connsiteY22" fmla="*/ 436614 h 1213893"/>
              <a:gd name="connsiteX23" fmla="*/ 6093397 w 6870443"/>
              <a:gd name="connsiteY23" fmla="*/ 535978 h 1213893"/>
              <a:gd name="connsiteX24" fmla="*/ 6688899 w 6870443"/>
              <a:gd name="connsiteY24" fmla="*/ 596427 h 1213893"/>
              <a:gd name="connsiteX25" fmla="*/ 6093397 w 6870443"/>
              <a:gd name="connsiteY25" fmla="*/ 656875 h 1213893"/>
              <a:gd name="connsiteX26" fmla="*/ 6870443 w 6870443"/>
              <a:gd name="connsiteY26" fmla="*/ 756239 h 1213893"/>
              <a:gd name="connsiteX27" fmla="*/ 5916318 w 6870443"/>
              <a:gd name="connsiteY27" fmla="*/ 773646 h 1213893"/>
              <a:gd name="connsiteX28" fmla="*/ 6521315 w 6870443"/>
              <a:gd name="connsiteY28" fmla="*/ 905160 h 1213893"/>
              <a:gd name="connsiteX29" fmla="*/ 5574189 w 6870443"/>
              <a:gd name="connsiteY29" fmla="*/ 878343 h 1213893"/>
              <a:gd name="connsiteX30" fmla="*/ 5965932 w 6870443"/>
              <a:gd name="connsiteY30" fmla="*/ 1033041 h 1213893"/>
              <a:gd name="connsiteX31" fmla="*/ 5090365 w 6870443"/>
              <a:gd name="connsiteY31" fmla="*/ 963827 h 1213893"/>
              <a:gd name="connsiteX32" fmla="*/ 5242143 w 6870443"/>
              <a:gd name="connsiteY32" fmla="*/ 1131168 h 1213893"/>
              <a:gd name="connsiteX33" fmla="*/ 4497794 w 6870443"/>
              <a:gd name="connsiteY33" fmla="*/ 1024275 h 1213893"/>
              <a:gd name="connsiteX34" fmla="*/ 4399273 w 6870443"/>
              <a:gd name="connsiteY34" fmla="*/ 1192853 h 1213893"/>
              <a:gd name="connsiteX35" fmla="*/ 3836890 w 6870443"/>
              <a:gd name="connsiteY35" fmla="*/ 1055562 h 1213893"/>
              <a:gd name="connsiteX36" fmla="*/ 3494762 w 6870443"/>
              <a:gd name="connsiteY36" fmla="*/ 1213893 h 1213893"/>
              <a:gd name="connsiteX37" fmla="*/ 3152634 w 6870443"/>
              <a:gd name="connsiteY37" fmla="*/ 1055562 h 1213893"/>
              <a:gd name="connsiteX38" fmla="*/ 2590251 w 6870443"/>
              <a:gd name="connsiteY38" fmla="*/ 1192853 h 1213893"/>
              <a:gd name="connsiteX39" fmla="*/ 2491730 w 6870443"/>
              <a:gd name="connsiteY39" fmla="*/ 1024275 h 1213893"/>
              <a:gd name="connsiteX40" fmla="*/ 1747381 w 6870443"/>
              <a:gd name="connsiteY40" fmla="*/ 1131168 h 1213893"/>
              <a:gd name="connsiteX41" fmla="*/ 1899159 w 6870443"/>
              <a:gd name="connsiteY41" fmla="*/ 963827 h 1213893"/>
              <a:gd name="connsiteX42" fmla="*/ 1023592 w 6870443"/>
              <a:gd name="connsiteY42" fmla="*/ 1033041 h 1213893"/>
              <a:gd name="connsiteX43" fmla="*/ 1415335 w 6870443"/>
              <a:gd name="connsiteY43" fmla="*/ 878343 h 1213893"/>
              <a:gd name="connsiteX44" fmla="*/ 468209 w 6870443"/>
              <a:gd name="connsiteY44" fmla="*/ 905160 h 1213893"/>
              <a:gd name="connsiteX45" fmla="*/ 1073206 w 6870443"/>
              <a:gd name="connsiteY45" fmla="*/ 773646 h 1213893"/>
              <a:gd name="connsiteX46" fmla="*/ 119081 w 6870443"/>
              <a:gd name="connsiteY46" fmla="*/ 756239 h 1213893"/>
              <a:gd name="connsiteX47" fmla="*/ 896127 w 6870443"/>
              <a:gd name="connsiteY47" fmla="*/ 656875 h 1213893"/>
              <a:gd name="connsiteX48" fmla="*/ 0 w 6870443"/>
              <a:gd name="connsiteY48" fmla="*/ 596427 h 1213893"/>
              <a:gd name="connsiteX0" fmla="*/ 0 w 6870443"/>
              <a:gd name="connsiteY0" fmla="*/ 596427 h 1192853"/>
              <a:gd name="connsiteX1" fmla="*/ 896127 w 6870443"/>
              <a:gd name="connsiteY1" fmla="*/ 535978 h 1192853"/>
              <a:gd name="connsiteX2" fmla="*/ 119081 w 6870443"/>
              <a:gd name="connsiteY2" fmla="*/ 436614 h 1192853"/>
              <a:gd name="connsiteX3" fmla="*/ 1073206 w 6870443"/>
              <a:gd name="connsiteY3" fmla="*/ 419207 h 1192853"/>
              <a:gd name="connsiteX4" fmla="*/ 468209 w 6870443"/>
              <a:gd name="connsiteY4" fmla="*/ 287693 h 1192853"/>
              <a:gd name="connsiteX5" fmla="*/ 1415335 w 6870443"/>
              <a:gd name="connsiteY5" fmla="*/ 314510 h 1192853"/>
              <a:gd name="connsiteX6" fmla="*/ 1023592 w 6870443"/>
              <a:gd name="connsiteY6" fmla="*/ 159812 h 1192853"/>
              <a:gd name="connsiteX7" fmla="*/ 1899159 w 6870443"/>
              <a:gd name="connsiteY7" fmla="*/ 229026 h 1192853"/>
              <a:gd name="connsiteX8" fmla="*/ 1747381 w 6870443"/>
              <a:gd name="connsiteY8" fmla="*/ 61685 h 1192853"/>
              <a:gd name="connsiteX9" fmla="*/ 2491730 w 6870443"/>
              <a:gd name="connsiteY9" fmla="*/ 168578 h 1192853"/>
              <a:gd name="connsiteX10" fmla="*/ 2590251 w 6870443"/>
              <a:gd name="connsiteY10" fmla="*/ 0 h 1192853"/>
              <a:gd name="connsiteX11" fmla="*/ 3152634 w 6870443"/>
              <a:gd name="connsiteY11" fmla="*/ 137291 h 1192853"/>
              <a:gd name="connsiteX12" fmla="*/ 3494762 w 6870443"/>
              <a:gd name="connsiteY12" fmla="*/ 79169 h 1192853"/>
              <a:gd name="connsiteX13" fmla="*/ 3836890 w 6870443"/>
              <a:gd name="connsiteY13" fmla="*/ 137291 h 1192853"/>
              <a:gd name="connsiteX14" fmla="*/ 4399273 w 6870443"/>
              <a:gd name="connsiteY14" fmla="*/ 0 h 1192853"/>
              <a:gd name="connsiteX15" fmla="*/ 4497794 w 6870443"/>
              <a:gd name="connsiteY15" fmla="*/ 168578 h 1192853"/>
              <a:gd name="connsiteX16" fmla="*/ 5242143 w 6870443"/>
              <a:gd name="connsiteY16" fmla="*/ 61685 h 1192853"/>
              <a:gd name="connsiteX17" fmla="*/ 5090365 w 6870443"/>
              <a:gd name="connsiteY17" fmla="*/ 229026 h 1192853"/>
              <a:gd name="connsiteX18" fmla="*/ 5965932 w 6870443"/>
              <a:gd name="connsiteY18" fmla="*/ 159812 h 1192853"/>
              <a:gd name="connsiteX19" fmla="*/ 5574189 w 6870443"/>
              <a:gd name="connsiteY19" fmla="*/ 314510 h 1192853"/>
              <a:gd name="connsiteX20" fmla="*/ 6521315 w 6870443"/>
              <a:gd name="connsiteY20" fmla="*/ 287693 h 1192853"/>
              <a:gd name="connsiteX21" fmla="*/ 5916318 w 6870443"/>
              <a:gd name="connsiteY21" fmla="*/ 419207 h 1192853"/>
              <a:gd name="connsiteX22" fmla="*/ 6870443 w 6870443"/>
              <a:gd name="connsiteY22" fmla="*/ 436614 h 1192853"/>
              <a:gd name="connsiteX23" fmla="*/ 6093397 w 6870443"/>
              <a:gd name="connsiteY23" fmla="*/ 535978 h 1192853"/>
              <a:gd name="connsiteX24" fmla="*/ 6688899 w 6870443"/>
              <a:gd name="connsiteY24" fmla="*/ 596427 h 1192853"/>
              <a:gd name="connsiteX25" fmla="*/ 6093397 w 6870443"/>
              <a:gd name="connsiteY25" fmla="*/ 656875 h 1192853"/>
              <a:gd name="connsiteX26" fmla="*/ 6870443 w 6870443"/>
              <a:gd name="connsiteY26" fmla="*/ 756239 h 1192853"/>
              <a:gd name="connsiteX27" fmla="*/ 5916318 w 6870443"/>
              <a:gd name="connsiteY27" fmla="*/ 773646 h 1192853"/>
              <a:gd name="connsiteX28" fmla="*/ 6521315 w 6870443"/>
              <a:gd name="connsiteY28" fmla="*/ 905160 h 1192853"/>
              <a:gd name="connsiteX29" fmla="*/ 5574189 w 6870443"/>
              <a:gd name="connsiteY29" fmla="*/ 878343 h 1192853"/>
              <a:gd name="connsiteX30" fmla="*/ 5965932 w 6870443"/>
              <a:gd name="connsiteY30" fmla="*/ 1033041 h 1192853"/>
              <a:gd name="connsiteX31" fmla="*/ 5090365 w 6870443"/>
              <a:gd name="connsiteY31" fmla="*/ 963827 h 1192853"/>
              <a:gd name="connsiteX32" fmla="*/ 5242143 w 6870443"/>
              <a:gd name="connsiteY32" fmla="*/ 1131168 h 1192853"/>
              <a:gd name="connsiteX33" fmla="*/ 4497794 w 6870443"/>
              <a:gd name="connsiteY33" fmla="*/ 1024275 h 1192853"/>
              <a:gd name="connsiteX34" fmla="*/ 4399273 w 6870443"/>
              <a:gd name="connsiteY34" fmla="*/ 1192853 h 1192853"/>
              <a:gd name="connsiteX35" fmla="*/ 3836890 w 6870443"/>
              <a:gd name="connsiteY35" fmla="*/ 1055562 h 1192853"/>
              <a:gd name="connsiteX36" fmla="*/ 3507288 w 6870443"/>
              <a:gd name="connsiteY36" fmla="*/ 1013477 h 1192853"/>
              <a:gd name="connsiteX37" fmla="*/ 3152634 w 6870443"/>
              <a:gd name="connsiteY37" fmla="*/ 1055562 h 1192853"/>
              <a:gd name="connsiteX38" fmla="*/ 2590251 w 6870443"/>
              <a:gd name="connsiteY38" fmla="*/ 1192853 h 1192853"/>
              <a:gd name="connsiteX39" fmla="*/ 2491730 w 6870443"/>
              <a:gd name="connsiteY39" fmla="*/ 1024275 h 1192853"/>
              <a:gd name="connsiteX40" fmla="*/ 1747381 w 6870443"/>
              <a:gd name="connsiteY40" fmla="*/ 1131168 h 1192853"/>
              <a:gd name="connsiteX41" fmla="*/ 1899159 w 6870443"/>
              <a:gd name="connsiteY41" fmla="*/ 963827 h 1192853"/>
              <a:gd name="connsiteX42" fmla="*/ 1023592 w 6870443"/>
              <a:gd name="connsiteY42" fmla="*/ 1033041 h 1192853"/>
              <a:gd name="connsiteX43" fmla="*/ 1415335 w 6870443"/>
              <a:gd name="connsiteY43" fmla="*/ 878343 h 1192853"/>
              <a:gd name="connsiteX44" fmla="*/ 468209 w 6870443"/>
              <a:gd name="connsiteY44" fmla="*/ 905160 h 1192853"/>
              <a:gd name="connsiteX45" fmla="*/ 1073206 w 6870443"/>
              <a:gd name="connsiteY45" fmla="*/ 773646 h 1192853"/>
              <a:gd name="connsiteX46" fmla="*/ 119081 w 6870443"/>
              <a:gd name="connsiteY46" fmla="*/ 756239 h 1192853"/>
              <a:gd name="connsiteX47" fmla="*/ 896127 w 6870443"/>
              <a:gd name="connsiteY47" fmla="*/ 656875 h 1192853"/>
              <a:gd name="connsiteX48" fmla="*/ 0 w 6870443"/>
              <a:gd name="connsiteY48" fmla="*/ 596427 h 1192853"/>
              <a:gd name="connsiteX0" fmla="*/ 0 w 6870443"/>
              <a:gd name="connsiteY0" fmla="*/ 596427 h 1192853"/>
              <a:gd name="connsiteX1" fmla="*/ 896127 w 6870443"/>
              <a:gd name="connsiteY1" fmla="*/ 535978 h 1192853"/>
              <a:gd name="connsiteX2" fmla="*/ 119081 w 6870443"/>
              <a:gd name="connsiteY2" fmla="*/ 436614 h 1192853"/>
              <a:gd name="connsiteX3" fmla="*/ 1073206 w 6870443"/>
              <a:gd name="connsiteY3" fmla="*/ 419207 h 1192853"/>
              <a:gd name="connsiteX4" fmla="*/ 468209 w 6870443"/>
              <a:gd name="connsiteY4" fmla="*/ 287693 h 1192853"/>
              <a:gd name="connsiteX5" fmla="*/ 1415335 w 6870443"/>
              <a:gd name="connsiteY5" fmla="*/ 314510 h 1192853"/>
              <a:gd name="connsiteX6" fmla="*/ 1023592 w 6870443"/>
              <a:gd name="connsiteY6" fmla="*/ 159812 h 1192853"/>
              <a:gd name="connsiteX7" fmla="*/ 1899159 w 6870443"/>
              <a:gd name="connsiteY7" fmla="*/ 229026 h 1192853"/>
              <a:gd name="connsiteX8" fmla="*/ 1747381 w 6870443"/>
              <a:gd name="connsiteY8" fmla="*/ 61685 h 1192853"/>
              <a:gd name="connsiteX9" fmla="*/ 2491730 w 6870443"/>
              <a:gd name="connsiteY9" fmla="*/ 168578 h 1192853"/>
              <a:gd name="connsiteX10" fmla="*/ 2590251 w 6870443"/>
              <a:gd name="connsiteY10" fmla="*/ 0 h 1192853"/>
              <a:gd name="connsiteX11" fmla="*/ 3152634 w 6870443"/>
              <a:gd name="connsiteY11" fmla="*/ 137291 h 1192853"/>
              <a:gd name="connsiteX12" fmla="*/ 3519814 w 6870443"/>
              <a:gd name="connsiteY12" fmla="*/ 267059 h 1192853"/>
              <a:gd name="connsiteX13" fmla="*/ 3836890 w 6870443"/>
              <a:gd name="connsiteY13" fmla="*/ 137291 h 1192853"/>
              <a:gd name="connsiteX14" fmla="*/ 4399273 w 6870443"/>
              <a:gd name="connsiteY14" fmla="*/ 0 h 1192853"/>
              <a:gd name="connsiteX15" fmla="*/ 4497794 w 6870443"/>
              <a:gd name="connsiteY15" fmla="*/ 168578 h 1192853"/>
              <a:gd name="connsiteX16" fmla="*/ 5242143 w 6870443"/>
              <a:gd name="connsiteY16" fmla="*/ 61685 h 1192853"/>
              <a:gd name="connsiteX17" fmla="*/ 5090365 w 6870443"/>
              <a:gd name="connsiteY17" fmla="*/ 229026 h 1192853"/>
              <a:gd name="connsiteX18" fmla="*/ 5965932 w 6870443"/>
              <a:gd name="connsiteY18" fmla="*/ 159812 h 1192853"/>
              <a:gd name="connsiteX19" fmla="*/ 5574189 w 6870443"/>
              <a:gd name="connsiteY19" fmla="*/ 314510 h 1192853"/>
              <a:gd name="connsiteX20" fmla="*/ 6521315 w 6870443"/>
              <a:gd name="connsiteY20" fmla="*/ 287693 h 1192853"/>
              <a:gd name="connsiteX21" fmla="*/ 5916318 w 6870443"/>
              <a:gd name="connsiteY21" fmla="*/ 419207 h 1192853"/>
              <a:gd name="connsiteX22" fmla="*/ 6870443 w 6870443"/>
              <a:gd name="connsiteY22" fmla="*/ 436614 h 1192853"/>
              <a:gd name="connsiteX23" fmla="*/ 6093397 w 6870443"/>
              <a:gd name="connsiteY23" fmla="*/ 535978 h 1192853"/>
              <a:gd name="connsiteX24" fmla="*/ 6688899 w 6870443"/>
              <a:gd name="connsiteY24" fmla="*/ 596427 h 1192853"/>
              <a:gd name="connsiteX25" fmla="*/ 6093397 w 6870443"/>
              <a:gd name="connsiteY25" fmla="*/ 656875 h 1192853"/>
              <a:gd name="connsiteX26" fmla="*/ 6870443 w 6870443"/>
              <a:gd name="connsiteY26" fmla="*/ 756239 h 1192853"/>
              <a:gd name="connsiteX27" fmla="*/ 5916318 w 6870443"/>
              <a:gd name="connsiteY27" fmla="*/ 773646 h 1192853"/>
              <a:gd name="connsiteX28" fmla="*/ 6521315 w 6870443"/>
              <a:gd name="connsiteY28" fmla="*/ 905160 h 1192853"/>
              <a:gd name="connsiteX29" fmla="*/ 5574189 w 6870443"/>
              <a:gd name="connsiteY29" fmla="*/ 878343 h 1192853"/>
              <a:gd name="connsiteX30" fmla="*/ 5965932 w 6870443"/>
              <a:gd name="connsiteY30" fmla="*/ 1033041 h 1192853"/>
              <a:gd name="connsiteX31" fmla="*/ 5090365 w 6870443"/>
              <a:gd name="connsiteY31" fmla="*/ 963827 h 1192853"/>
              <a:gd name="connsiteX32" fmla="*/ 5242143 w 6870443"/>
              <a:gd name="connsiteY32" fmla="*/ 1131168 h 1192853"/>
              <a:gd name="connsiteX33" fmla="*/ 4497794 w 6870443"/>
              <a:gd name="connsiteY33" fmla="*/ 1024275 h 1192853"/>
              <a:gd name="connsiteX34" fmla="*/ 4399273 w 6870443"/>
              <a:gd name="connsiteY34" fmla="*/ 1192853 h 1192853"/>
              <a:gd name="connsiteX35" fmla="*/ 3836890 w 6870443"/>
              <a:gd name="connsiteY35" fmla="*/ 1055562 h 1192853"/>
              <a:gd name="connsiteX36" fmla="*/ 3507288 w 6870443"/>
              <a:gd name="connsiteY36" fmla="*/ 1013477 h 1192853"/>
              <a:gd name="connsiteX37" fmla="*/ 3152634 w 6870443"/>
              <a:gd name="connsiteY37" fmla="*/ 1055562 h 1192853"/>
              <a:gd name="connsiteX38" fmla="*/ 2590251 w 6870443"/>
              <a:gd name="connsiteY38" fmla="*/ 1192853 h 1192853"/>
              <a:gd name="connsiteX39" fmla="*/ 2491730 w 6870443"/>
              <a:gd name="connsiteY39" fmla="*/ 1024275 h 1192853"/>
              <a:gd name="connsiteX40" fmla="*/ 1747381 w 6870443"/>
              <a:gd name="connsiteY40" fmla="*/ 1131168 h 1192853"/>
              <a:gd name="connsiteX41" fmla="*/ 1899159 w 6870443"/>
              <a:gd name="connsiteY41" fmla="*/ 963827 h 1192853"/>
              <a:gd name="connsiteX42" fmla="*/ 1023592 w 6870443"/>
              <a:gd name="connsiteY42" fmla="*/ 1033041 h 1192853"/>
              <a:gd name="connsiteX43" fmla="*/ 1415335 w 6870443"/>
              <a:gd name="connsiteY43" fmla="*/ 878343 h 1192853"/>
              <a:gd name="connsiteX44" fmla="*/ 468209 w 6870443"/>
              <a:gd name="connsiteY44" fmla="*/ 905160 h 1192853"/>
              <a:gd name="connsiteX45" fmla="*/ 1073206 w 6870443"/>
              <a:gd name="connsiteY45" fmla="*/ 773646 h 1192853"/>
              <a:gd name="connsiteX46" fmla="*/ 119081 w 6870443"/>
              <a:gd name="connsiteY46" fmla="*/ 756239 h 1192853"/>
              <a:gd name="connsiteX47" fmla="*/ 896127 w 6870443"/>
              <a:gd name="connsiteY47" fmla="*/ 656875 h 1192853"/>
              <a:gd name="connsiteX48" fmla="*/ 0 w 6870443"/>
              <a:gd name="connsiteY48" fmla="*/ 596427 h 1192853"/>
              <a:gd name="connsiteX0" fmla="*/ 407012 w 6751362"/>
              <a:gd name="connsiteY0" fmla="*/ 571375 h 1192853"/>
              <a:gd name="connsiteX1" fmla="*/ 777046 w 6751362"/>
              <a:gd name="connsiteY1" fmla="*/ 535978 h 1192853"/>
              <a:gd name="connsiteX2" fmla="*/ 0 w 6751362"/>
              <a:gd name="connsiteY2" fmla="*/ 436614 h 1192853"/>
              <a:gd name="connsiteX3" fmla="*/ 954125 w 6751362"/>
              <a:gd name="connsiteY3" fmla="*/ 419207 h 1192853"/>
              <a:gd name="connsiteX4" fmla="*/ 349128 w 6751362"/>
              <a:gd name="connsiteY4" fmla="*/ 287693 h 1192853"/>
              <a:gd name="connsiteX5" fmla="*/ 1296254 w 6751362"/>
              <a:gd name="connsiteY5" fmla="*/ 314510 h 1192853"/>
              <a:gd name="connsiteX6" fmla="*/ 904511 w 6751362"/>
              <a:gd name="connsiteY6" fmla="*/ 159812 h 1192853"/>
              <a:gd name="connsiteX7" fmla="*/ 1780078 w 6751362"/>
              <a:gd name="connsiteY7" fmla="*/ 229026 h 1192853"/>
              <a:gd name="connsiteX8" fmla="*/ 1628300 w 6751362"/>
              <a:gd name="connsiteY8" fmla="*/ 61685 h 1192853"/>
              <a:gd name="connsiteX9" fmla="*/ 2372649 w 6751362"/>
              <a:gd name="connsiteY9" fmla="*/ 168578 h 1192853"/>
              <a:gd name="connsiteX10" fmla="*/ 2471170 w 6751362"/>
              <a:gd name="connsiteY10" fmla="*/ 0 h 1192853"/>
              <a:gd name="connsiteX11" fmla="*/ 3033553 w 6751362"/>
              <a:gd name="connsiteY11" fmla="*/ 137291 h 1192853"/>
              <a:gd name="connsiteX12" fmla="*/ 3400733 w 6751362"/>
              <a:gd name="connsiteY12" fmla="*/ 267059 h 1192853"/>
              <a:gd name="connsiteX13" fmla="*/ 3717809 w 6751362"/>
              <a:gd name="connsiteY13" fmla="*/ 137291 h 1192853"/>
              <a:gd name="connsiteX14" fmla="*/ 4280192 w 6751362"/>
              <a:gd name="connsiteY14" fmla="*/ 0 h 1192853"/>
              <a:gd name="connsiteX15" fmla="*/ 4378713 w 6751362"/>
              <a:gd name="connsiteY15" fmla="*/ 168578 h 1192853"/>
              <a:gd name="connsiteX16" fmla="*/ 5123062 w 6751362"/>
              <a:gd name="connsiteY16" fmla="*/ 61685 h 1192853"/>
              <a:gd name="connsiteX17" fmla="*/ 4971284 w 6751362"/>
              <a:gd name="connsiteY17" fmla="*/ 229026 h 1192853"/>
              <a:gd name="connsiteX18" fmla="*/ 5846851 w 6751362"/>
              <a:gd name="connsiteY18" fmla="*/ 159812 h 1192853"/>
              <a:gd name="connsiteX19" fmla="*/ 5455108 w 6751362"/>
              <a:gd name="connsiteY19" fmla="*/ 314510 h 1192853"/>
              <a:gd name="connsiteX20" fmla="*/ 6402234 w 6751362"/>
              <a:gd name="connsiteY20" fmla="*/ 287693 h 1192853"/>
              <a:gd name="connsiteX21" fmla="*/ 5797237 w 6751362"/>
              <a:gd name="connsiteY21" fmla="*/ 419207 h 1192853"/>
              <a:gd name="connsiteX22" fmla="*/ 6751362 w 6751362"/>
              <a:gd name="connsiteY22" fmla="*/ 436614 h 1192853"/>
              <a:gd name="connsiteX23" fmla="*/ 5974316 w 6751362"/>
              <a:gd name="connsiteY23" fmla="*/ 535978 h 1192853"/>
              <a:gd name="connsiteX24" fmla="*/ 6569818 w 6751362"/>
              <a:gd name="connsiteY24" fmla="*/ 596427 h 1192853"/>
              <a:gd name="connsiteX25" fmla="*/ 5974316 w 6751362"/>
              <a:gd name="connsiteY25" fmla="*/ 656875 h 1192853"/>
              <a:gd name="connsiteX26" fmla="*/ 6751362 w 6751362"/>
              <a:gd name="connsiteY26" fmla="*/ 756239 h 1192853"/>
              <a:gd name="connsiteX27" fmla="*/ 5797237 w 6751362"/>
              <a:gd name="connsiteY27" fmla="*/ 773646 h 1192853"/>
              <a:gd name="connsiteX28" fmla="*/ 6402234 w 6751362"/>
              <a:gd name="connsiteY28" fmla="*/ 905160 h 1192853"/>
              <a:gd name="connsiteX29" fmla="*/ 5455108 w 6751362"/>
              <a:gd name="connsiteY29" fmla="*/ 878343 h 1192853"/>
              <a:gd name="connsiteX30" fmla="*/ 5846851 w 6751362"/>
              <a:gd name="connsiteY30" fmla="*/ 1033041 h 1192853"/>
              <a:gd name="connsiteX31" fmla="*/ 4971284 w 6751362"/>
              <a:gd name="connsiteY31" fmla="*/ 963827 h 1192853"/>
              <a:gd name="connsiteX32" fmla="*/ 5123062 w 6751362"/>
              <a:gd name="connsiteY32" fmla="*/ 1131168 h 1192853"/>
              <a:gd name="connsiteX33" fmla="*/ 4378713 w 6751362"/>
              <a:gd name="connsiteY33" fmla="*/ 1024275 h 1192853"/>
              <a:gd name="connsiteX34" fmla="*/ 4280192 w 6751362"/>
              <a:gd name="connsiteY34" fmla="*/ 1192853 h 1192853"/>
              <a:gd name="connsiteX35" fmla="*/ 3717809 w 6751362"/>
              <a:gd name="connsiteY35" fmla="*/ 1055562 h 1192853"/>
              <a:gd name="connsiteX36" fmla="*/ 3388207 w 6751362"/>
              <a:gd name="connsiteY36" fmla="*/ 1013477 h 1192853"/>
              <a:gd name="connsiteX37" fmla="*/ 3033553 w 6751362"/>
              <a:gd name="connsiteY37" fmla="*/ 1055562 h 1192853"/>
              <a:gd name="connsiteX38" fmla="*/ 2471170 w 6751362"/>
              <a:gd name="connsiteY38" fmla="*/ 1192853 h 1192853"/>
              <a:gd name="connsiteX39" fmla="*/ 2372649 w 6751362"/>
              <a:gd name="connsiteY39" fmla="*/ 1024275 h 1192853"/>
              <a:gd name="connsiteX40" fmla="*/ 1628300 w 6751362"/>
              <a:gd name="connsiteY40" fmla="*/ 1131168 h 1192853"/>
              <a:gd name="connsiteX41" fmla="*/ 1780078 w 6751362"/>
              <a:gd name="connsiteY41" fmla="*/ 963827 h 1192853"/>
              <a:gd name="connsiteX42" fmla="*/ 904511 w 6751362"/>
              <a:gd name="connsiteY42" fmla="*/ 1033041 h 1192853"/>
              <a:gd name="connsiteX43" fmla="*/ 1296254 w 6751362"/>
              <a:gd name="connsiteY43" fmla="*/ 878343 h 1192853"/>
              <a:gd name="connsiteX44" fmla="*/ 349128 w 6751362"/>
              <a:gd name="connsiteY44" fmla="*/ 905160 h 1192853"/>
              <a:gd name="connsiteX45" fmla="*/ 954125 w 6751362"/>
              <a:gd name="connsiteY45" fmla="*/ 773646 h 1192853"/>
              <a:gd name="connsiteX46" fmla="*/ 0 w 6751362"/>
              <a:gd name="connsiteY46" fmla="*/ 756239 h 1192853"/>
              <a:gd name="connsiteX47" fmla="*/ 777046 w 6751362"/>
              <a:gd name="connsiteY47" fmla="*/ 656875 h 1192853"/>
              <a:gd name="connsiteX48" fmla="*/ 407012 w 6751362"/>
              <a:gd name="connsiteY48" fmla="*/ 571375 h 1192853"/>
              <a:gd name="connsiteX0" fmla="*/ 407012 w 6751362"/>
              <a:gd name="connsiteY0" fmla="*/ 571375 h 1192853"/>
              <a:gd name="connsiteX1" fmla="*/ 777046 w 6751362"/>
              <a:gd name="connsiteY1" fmla="*/ 535978 h 1192853"/>
              <a:gd name="connsiteX2" fmla="*/ 0 w 6751362"/>
              <a:gd name="connsiteY2" fmla="*/ 436614 h 1192853"/>
              <a:gd name="connsiteX3" fmla="*/ 954125 w 6751362"/>
              <a:gd name="connsiteY3" fmla="*/ 419207 h 1192853"/>
              <a:gd name="connsiteX4" fmla="*/ 349128 w 6751362"/>
              <a:gd name="connsiteY4" fmla="*/ 287693 h 1192853"/>
              <a:gd name="connsiteX5" fmla="*/ 1296254 w 6751362"/>
              <a:gd name="connsiteY5" fmla="*/ 314510 h 1192853"/>
              <a:gd name="connsiteX6" fmla="*/ 904511 w 6751362"/>
              <a:gd name="connsiteY6" fmla="*/ 159812 h 1192853"/>
              <a:gd name="connsiteX7" fmla="*/ 1780078 w 6751362"/>
              <a:gd name="connsiteY7" fmla="*/ 229026 h 1192853"/>
              <a:gd name="connsiteX8" fmla="*/ 1628300 w 6751362"/>
              <a:gd name="connsiteY8" fmla="*/ 61685 h 1192853"/>
              <a:gd name="connsiteX9" fmla="*/ 2372649 w 6751362"/>
              <a:gd name="connsiteY9" fmla="*/ 168578 h 1192853"/>
              <a:gd name="connsiteX10" fmla="*/ 2471170 w 6751362"/>
              <a:gd name="connsiteY10" fmla="*/ 0 h 1192853"/>
              <a:gd name="connsiteX11" fmla="*/ 3033553 w 6751362"/>
              <a:gd name="connsiteY11" fmla="*/ 137291 h 1192853"/>
              <a:gd name="connsiteX12" fmla="*/ 3400733 w 6751362"/>
              <a:gd name="connsiteY12" fmla="*/ 267059 h 1192853"/>
              <a:gd name="connsiteX13" fmla="*/ 3717809 w 6751362"/>
              <a:gd name="connsiteY13" fmla="*/ 137291 h 1192853"/>
              <a:gd name="connsiteX14" fmla="*/ 4280192 w 6751362"/>
              <a:gd name="connsiteY14" fmla="*/ 0 h 1192853"/>
              <a:gd name="connsiteX15" fmla="*/ 4378713 w 6751362"/>
              <a:gd name="connsiteY15" fmla="*/ 168578 h 1192853"/>
              <a:gd name="connsiteX16" fmla="*/ 5123062 w 6751362"/>
              <a:gd name="connsiteY16" fmla="*/ 61685 h 1192853"/>
              <a:gd name="connsiteX17" fmla="*/ 4971284 w 6751362"/>
              <a:gd name="connsiteY17" fmla="*/ 229026 h 1192853"/>
              <a:gd name="connsiteX18" fmla="*/ 5846851 w 6751362"/>
              <a:gd name="connsiteY18" fmla="*/ 159812 h 1192853"/>
              <a:gd name="connsiteX19" fmla="*/ 5455108 w 6751362"/>
              <a:gd name="connsiteY19" fmla="*/ 314510 h 1192853"/>
              <a:gd name="connsiteX20" fmla="*/ 6402234 w 6751362"/>
              <a:gd name="connsiteY20" fmla="*/ 287693 h 1192853"/>
              <a:gd name="connsiteX21" fmla="*/ 5797237 w 6751362"/>
              <a:gd name="connsiteY21" fmla="*/ 419207 h 1192853"/>
              <a:gd name="connsiteX22" fmla="*/ 6751362 w 6751362"/>
              <a:gd name="connsiteY22" fmla="*/ 436614 h 1192853"/>
              <a:gd name="connsiteX23" fmla="*/ 5974316 w 6751362"/>
              <a:gd name="connsiteY23" fmla="*/ 535978 h 1192853"/>
              <a:gd name="connsiteX24" fmla="*/ 6432032 w 6751362"/>
              <a:gd name="connsiteY24" fmla="*/ 608953 h 1192853"/>
              <a:gd name="connsiteX25" fmla="*/ 5974316 w 6751362"/>
              <a:gd name="connsiteY25" fmla="*/ 656875 h 1192853"/>
              <a:gd name="connsiteX26" fmla="*/ 6751362 w 6751362"/>
              <a:gd name="connsiteY26" fmla="*/ 756239 h 1192853"/>
              <a:gd name="connsiteX27" fmla="*/ 5797237 w 6751362"/>
              <a:gd name="connsiteY27" fmla="*/ 773646 h 1192853"/>
              <a:gd name="connsiteX28" fmla="*/ 6402234 w 6751362"/>
              <a:gd name="connsiteY28" fmla="*/ 905160 h 1192853"/>
              <a:gd name="connsiteX29" fmla="*/ 5455108 w 6751362"/>
              <a:gd name="connsiteY29" fmla="*/ 878343 h 1192853"/>
              <a:gd name="connsiteX30" fmla="*/ 5846851 w 6751362"/>
              <a:gd name="connsiteY30" fmla="*/ 1033041 h 1192853"/>
              <a:gd name="connsiteX31" fmla="*/ 4971284 w 6751362"/>
              <a:gd name="connsiteY31" fmla="*/ 963827 h 1192853"/>
              <a:gd name="connsiteX32" fmla="*/ 5123062 w 6751362"/>
              <a:gd name="connsiteY32" fmla="*/ 1131168 h 1192853"/>
              <a:gd name="connsiteX33" fmla="*/ 4378713 w 6751362"/>
              <a:gd name="connsiteY33" fmla="*/ 1024275 h 1192853"/>
              <a:gd name="connsiteX34" fmla="*/ 4280192 w 6751362"/>
              <a:gd name="connsiteY34" fmla="*/ 1192853 h 1192853"/>
              <a:gd name="connsiteX35" fmla="*/ 3717809 w 6751362"/>
              <a:gd name="connsiteY35" fmla="*/ 1055562 h 1192853"/>
              <a:gd name="connsiteX36" fmla="*/ 3388207 w 6751362"/>
              <a:gd name="connsiteY36" fmla="*/ 1013477 h 1192853"/>
              <a:gd name="connsiteX37" fmla="*/ 3033553 w 6751362"/>
              <a:gd name="connsiteY37" fmla="*/ 1055562 h 1192853"/>
              <a:gd name="connsiteX38" fmla="*/ 2471170 w 6751362"/>
              <a:gd name="connsiteY38" fmla="*/ 1192853 h 1192853"/>
              <a:gd name="connsiteX39" fmla="*/ 2372649 w 6751362"/>
              <a:gd name="connsiteY39" fmla="*/ 1024275 h 1192853"/>
              <a:gd name="connsiteX40" fmla="*/ 1628300 w 6751362"/>
              <a:gd name="connsiteY40" fmla="*/ 1131168 h 1192853"/>
              <a:gd name="connsiteX41" fmla="*/ 1780078 w 6751362"/>
              <a:gd name="connsiteY41" fmla="*/ 963827 h 1192853"/>
              <a:gd name="connsiteX42" fmla="*/ 904511 w 6751362"/>
              <a:gd name="connsiteY42" fmla="*/ 1033041 h 1192853"/>
              <a:gd name="connsiteX43" fmla="*/ 1296254 w 6751362"/>
              <a:gd name="connsiteY43" fmla="*/ 878343 h 1192853"/>
              <a:gd name="connsiteX44" fmla="*/ 349128 w 6751362"/>
              <a:gd name="connsiteY44" fmla="*/ 905160 h 1192853"/>
              <a:gd name="connsiteX45" fmla="*/ 954125 w 6751362"/>
              <a:gd name="connsiteY45" fmla="*/ 773646 h 1192853"/>
              <a:gd name="connsiteX46" fmla="*/ 0 w 6751362"/>
              <a:gd name="connsiteY46" fmla="*/ 756239 h 1192853"/>
              <a:gd name="connsiteX47" fmla="*/ 777046 w 6751362"/>
              <a:gd name="connsiteY47" fmla="*/ 656875 h 1192853"/>
              <a:gd name="connsiteX48" fmla="*/ 407012 w 6751362"/>
              <a:gd name="connsiteY48" fmla="*/ 571375 h 119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751362" h="1192853">
                <a:moveTo>
                  <a:pt x="407012" y="571375"/>
                </a:moveTo>
                <a:lnTo>
                  <a:pt x="777046" y="535978"/>
                </a:lnTo>
                <a:lnTo>
                  <a:pt x="0" y="436614"/>
                </a:lnTo>
                <a:lnTo>
                  <a:pt x="954125" y="419207"/>
                </a:lnTo>
                <a:lnTo>
                  <a:pt x="349128" y="287693"/>
                </a:lnTo>
                <a:lnTo>
                  <a:pt x="1296254" y="314510"/>
                </a:lnTo>
                <a:lnTo>
                  <a:pt x="904511" y="159812"/>
                </a:lnTo>
                <a:lnTo>
                  <a:pt x="1780078" y="229026"/>
                </a:lnTo>
                <a:lnTo>
                  <a:pt x="1628300" y="61685"/>
                </a:lnTo>
                <a:lnTo>
                  <a:pt x="2372649" y="168578"/>
                </a:lnTo>
                <a:lnTo>
                  <a:pt x="2471170" y="0"/>
                </a:lnTo>
                <a:lnTo>
                  <a:pt x="3033553" y="137291"/>
                </a:lnTo>
                <a:lnTo>
                  <a:pt x="3400733" y="267059"/>
                </a:lnTo>
                <a:lnTo>
                  <a:pt x="3717809" y="137291"/>
                </a:lnTo>
                <a:lnTo>
                  <a:pt x="4280192" y="0"/>
                </a:lnTo>
                <a:lnTo>
                  <a:pt x="4378713" y="168578"/>
                </a:lnTo>
                <a:lnTo>
                  <a:pt x="5123062" y="61685"/>
                </a:lnTo>
                <a:lnTo>
                  <a:pt x="4971284" y="229026"/>
                </a:lnTo>
                <a:lnTo>
                  <a:pt x="5846851" y="159812"/>
                </a:lnTo>
                <a:lnTo>
                  <a:pt x="5455108" y="314510"/>
                </a:lnTo>
                <a:lnTo>
                  <a:pt x="6402234" y="287693"/>
                </a:lnTo>
                <a:lnTo>
                  <a:pt x="5797237" y="419207"/>
                </a:lnTo>
                <a:lnTo>
                  <a:pt x="6751362" y="436614"/>
                </a:lnTo>
                <a:lnTo>
                  <a:pt x="5974316" y="535978"/>
                </a:lnTo>
                <a:lnTo>
                  <a:pt x="6432032" y="608953"/>
                </a:lnTo>
                <a:lnTo>
                  <a:pt x="5974316" y="656875"/>
                </a:lnTo>
                <a:lnTo>
                  <a:pt x="6751362" y="756239"/>
                </a:lnTo>
                <a:lnTo>
                  <a:pt x="5797237" y="773646"/>
                </a:lnTo>
                <a:lnTo>
                  <a:pt x="6402234" y="905160"/>
                </a:lnTo>
                <a:lnTo>
                  <a:pt x="5455108" y="878343"/>
                </a:lnTo>
                <a:lnTo>
                  <a:pt x="5846851" y="1033041"/>
                </a:lnTo>
                <a:lnTo>
                  <a:pt x="4971284" y="963827"/>
                </a:lnTo>
                <a:lnTo>
                  <a:pt x="5123062" y="1131168"/>
                </a:lnTo>
                <a:lnTo>
                  <a:pt x="4378713" y="1024275"/>
                </a:lnTo>
                <a:lnTo>
                  <a:pt x="4280192" y="1192853"/>
                </a:lnTo>
                <a:lnTo>
                  <a:pt x="3717809" y="1055562"/>
                </a:lnTo>
                <a:lnTo>
                  <a:pt x="3388207" y="1013477"/>
                </a:lnTo>
                <a:lnTo>
                  <a:pt x="3033553" y="1055562"/>
                </a:lnTo>
                <a:lnTo>
                  <a:pt x="2471170" y="1192853"/>
                </a:lnTo>
                <a:lnTo>
                  <a:pt x="2372649" y="1024275"/>
                </a:lnTo>
                <a:lnTo>
                  <a:pt x="1628300" y="1131168"/>
                </a:lnTo>
                <a:lnTo>
                  <a:pt x="1780078" y="963827"/>
                </a:lnTo>
                <a:lnTo>
                  <a:pt x="904511" y="1033041"/>
                </a:lnTo>
                <a:lnTo>
                  <a:pt x="1296254" y="878343"/>
                </a:lnTo>
                <a:lnTo>
                  <a:pt x="349128" y="905160"/>
                </a:lnTo>
                <a:lnTo>
                  <a:pt x="954125" y="773646"/>
                </a:lnTo>
                <a:lnTo>
                  <a:pt x="0" y="756239"/>
                </a:lnTo>
                <a:lnTo>
                  <a:pt x="777046" y="656875"/>
                </a:lnTo>
                <a:lnTo>
                  <a:pt x="407012" y="571375"/>
                </a:lnTo>
                <a:close/>
              </a:path>
            </a:pathLst>
          </a:cu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</a:t>
            </a:r>
            <a:r>
              <a:rPr lang="en-US" sz="4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Lesson?</a:t>
            </a:r>
            <a:endParaRPr lang="en-US" sz="4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xmlns="" id="{B188F7B7-B562-460A-AE86-20F5E898057D}"/>
              </a:ext>
            </a:extLst>
          </p:cNvPr>
          <p:cNvSpPr txBox="1"/>
          <p:nvPr/>
        </p:nvSpPr>
        <p:spPr>
          <a:xfrm>
            <a:off x="6400800" y="3581400"/>
            <a:ext cx="2558372" cy="895826"/>
          </a:xfrm>
          <a:prstGeom prst="downArrowCallout">
            <a:avLst>
              <a:gd name="adj1" fmla="val 122432"/>
              <a:gd name="adj2" fmla="val 61216"/>
              <a:gd name="adj3" fmla="val 25000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Four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xmlns="" id="{3F61EC56-82C4-4E25-B832-CB39259CC4D9}"/>
              </a:ext>
            </a:extLst>
          </p:cNvPr>
          <p:cNvSpPr txBox="1"/>
          <p:nvPr/>
        </p:nvSpPr>
        <p:spPr>
          <a:xfrm>
            <a:off x="6400800" y="2209800"/>
            <a:ext cx="2558372" cy="895826"/>
          </a:xfrm>
          <a:prstGeom prst="downArrowCallout">
            <a:avLst>
              <a:gd name="adj1" fmla="val 122432"/>
              <a:gd name="adj2" fmla="val 61216"/>
              <a:gd name="adj3" fmla="val 32551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3">
            <a:extLst>
              <a:ext uri="{FF2B5EF4-FFF2-40B4-BE49-F238E27FC236}">
                <a16:creationId xmlns:a16="http://schemas.microsoft.com/office/drawing/2014/main" xmlns="" id="{51A52C46-8D09-4F52-8BDA-1F2218186147}"/>
              </a:ext>
            </a:extLst>
          </p:cNvPr>
          <p:cNvSpPr/>
          <p:nvPr/>
        </p:nvSpPr>
        <p:spPr>
          <a:xfrm>
            <a:off x="54704" y="2227865"/>
            <a:ext cx="2336356" cy="3721854"/>
          </a:xfrm>
          <a:prstGeom prst="rightArrow">
            <a:avLst>
              <a:gd name="adj1" fmla="val 100000"/>
              <a:gd name="adj2" fmla="val 16856"/>
            </a:avLst>
          </a:prstGeom>
          <a:pattFill prst="pct30">
            <a:fgClr>
              <a:srgbClr val="7030A0"/>
            </a:fgClr>
            <a:bgClr>
              <a:schemeClr val="bg1"/>
            </a:bgClr>
          </a:pattFill>
          <a:ln w="635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Hercules</a:t>
            </a:r>
          </a:p>
        </p:txBody>
      </p:sp>
      <p:pic>
        <p:nvPicPr>
          <p:cNvPr id="18434" name="Picture 2" descr="TBLeague PL2018-115 1/6 Scale Hercules Son of Zeus 12&quot; Male Figure Head  Scul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00200"/>
            <a:ext cx="3886199" cy="4724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6477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Parvin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Akter</a:t>
            </a:r>
            <a:r>
              <a:rPr lang="en-US" sz="2000" b="1" dirty="0" smtClean="0"/>
              <a:t>, Lecturer, English, Rampur Ideal </a:t>
            </a:r>
            <a:r>
              <a:rPr lang="en-US" sz="2000" b="1" dirty="0" err="1" smtClean="0"/>
              <a:t>Alim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Madrasah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Sadar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Chandpur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9444913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ysClr val="windowText" lastClr="000000"/>
                </a:solidFill>
                <a:latin typeface="Arial Black" pitchFamily="34" charset="0"/>
              </a:rPr>
              <a:t>Learning outcome</a:t>
            </a:r>
            <a:endParaRPr lang="en-US" sz="480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29145"/>
            <a:ext cx="9144000" cy="5715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q"/>
            </a:pPr>
            <a:endParaRPr lang="en-US" sz="3600" dirty="0" smtClean="0">
              <a:solidFill>
                <a:srgbClr val="002060"/>
              </a:solidFill>
            </a:endParaRPr>
          </a:p>
          <a:p>
            <a:pPr marL="342900" indent="-342900"/>
            <a:endParaRPr lang="en-US" sz="36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3600" dirty="0" smtClean="0">
                <a:solidFill>
                  <a:sysClr val="windowText" lastClr="000000"/>
                </a:solidFill>
              </a:rPr>
              <a:t> tell about myth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3600" dirty="0" smtClean="0">
                <a:solidFill>
                  <a:sysClr val="windowText" lastClr="000000"/>
                </a:solidFill>
              </a:rPr>
              <a:t>understand the text.	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3600" dirty="0" smtClean="0">
                <a:solidFill>
                  <a:sysClr val="windowText" lastClr="000000"/>
                </a:solidFill>
              </a:rPr>
              <a:t> learn about Hercules			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3600" dirty="0" smtClean="0">
                <a:solidFill>
                  <a:sysClr val="windowText" lastClr="000000"/>
                </a:solidFill>
              </a:rPr>
              <a:t> learn some new words	</a:t>
            </a:r>
            <a:r>
              <a:rPr lang="en-US" sz="3600" dirty="0">
                <a:solidFill>
                  <a:sysClr val="windowText" lastClr="000000"/>
                </a:solidFill>
              </a:rPr>
              <a:t>.</a:t>
            </a:r>
            <a:endParaRPr lang="en-US" sz="3600" dirty="0" smtClean="0">
              <a:solidFill>
                <a:sysClr val="windowText" lastClr="000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3600" dirty="0" smtClean="0">
                <a:solidFill>
                  <a:sysClr val="windowText" lastClr="000000"/>
                </a:solidFill>
              </a:rPr>
              <a:t> write summary.				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3600" dirty="0" smtClean="0">
              <a:solidFill>
                <a:srgbClr val="002060"/>
              </a:solidFill>
            </a:endParaRPr>
          </a:p>
          <a:p>
            <a:endParaRPr lang="en-US" sz="3600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ysClr val="windowText" lastClr="000000"/>
                </a:solidFill>
              </a:rPr>
              <a:t>After this lesson Students will be able to 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Parvin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Akter</a:t>
            </a:r>
            <a:r>
              <a:rPr lang="en-US" sz="2000" b="1" dirty="0" smtClean="0"/>
              <a:t>, Lecturer, English, Rampur Ideal </a:t>
            </a:r>
            <a:r>
              <a:rPr lang="en-US" sz="2000" b="1" dirty="0" err="1" smtClean="0"/>
              <a:t>Alim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Madrasah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Sadar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Chandpur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305778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myth 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tx1"/>
                </a:solidFill>
              </a:rPr>
              <a:t>Myth is a folklore genre consisting of narratives or stories that play a fundamental role in a society. The main characters in myths are usually gods demigods and supernatural humans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Parvin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Akter</a:t>
            </a:r>
            <a:r>
              <a:rPr lang="en-US" sz="2000" b="1" dirty="0" smtClean="0"/>
              <a:t>, Lecturer, English, Rampur Ideal </a:t>
            </a:r>
            <a:r>
              <a:rPr lang="en-US" sz="2000" b="1" dirty="0" err="1" smtClean="0"/>
              <a:t>Alim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Madrasah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Sadar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Chandpur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1952925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 rot="19609540">
            <a:off x="192560" y="408040"/>
            <a:ext cx="2472588" cy="1600200"/>
          </a:xfrm>
          <a:prstGeom prst="wedgeRoundRectCallout">
            <a:avLst>
              <a:gd name="adj1" fmla="val 47402"/>
              <a:gd name="adj2" fmla="val 113413"/>
              <a:gd name="adj3" fmla="val 16667"/>
            </a:avLst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ysClr val="windowText" lastClr="000000"/>
                </a:solidFill>
              </a:rPr>
              <a:t>Individual work</a:t>
            </a:r>
            <a:endParaRPr lang="en-US" sz="4400" b="1" dirty="0">
              <a:solidFill>
                <a:sysClr val="windowText" lastClr="000000"/>
              </a:solidFill>
            </a:endParaRPr>
          </a:p>
        </p:txBody>
      </p:sp>
      <p:pic>
        <p:nvPicPr>
          <p:cNvPr id="35842" name="Picture 2" descr="Improve Homework Time with Strategies that Work for ADHD - PTS Coach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3276600" cy="23622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6477000" y="0"/>
            <a:ext cx="2438400" cy="2362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ysClr val="windowText" lastClr="000000"/>
                </a:solidFill>
              </a:rPr>
              <a:t>Time: 5min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67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do you know about Myth? Write in one or two sentence.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77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Parvin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Akter</a:t>
            </a:r>
            <a:r>
              <a:rPr lang="en-US" sz="2000" b="1" dirty="0" smtClean="0"/>
              <a:t>, Lecturer, English, Rampur Ideal </a:t>
            </a:r>
            <a:r>
              <a:rPr lang="en-US" sz="2000" b="1" dirty="0" err="1" smtClean="0"/>
              <a:t>Alim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Madrasah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Sadar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Chandpur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04800"/>
            <a:ext cx="9144000" cy="7162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Silent Reading</a:t>
            </a:r>
            <a:endParaRPr lang="en-US" sz="3600" b="1" dirty="0"/>
          </a:p>
        </p:txBody>
      </p:sp>
      <p:pic>
        <p:nvPicPr>
          <p:cNvPr id="15362" name="Picture 2" descr="King Eurystheus | Villains Wiki | Fand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609600"/>
            <a:ext cx="4191000" cy="175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685800"/>
            <a:ext cx="449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Text: </a:t>
            </a:r>
            <a:r>
              <a:rPr lang="en-US" sz="3200" dirty="0" smtClean="0"/>
              <a:t>Hercules was the son of Jupiter and </a:t>
            </a:r>
            <a:r>
              <a:rPr lang="en-US" sz="3200" dirty="0" err="1" smtClean="0"/>
              <a:t>Alcmena</a:t>
            </a:r>
            <a:r>
              <a:rPr lang="en-US" sz="3200" dirty="0" smtClean="0"/>
              <a:t>. </a:t>
            </a:r>
            <a:r>
              <a:rPr lang="en-US" sz="3200" dirty="0" err="1" smtClean="0"/>
              <a:t>Eurystheus</a:t>
            </a:r>
            <a:r>
              <a:rPr lang="en-US" sz="3200" dirty="0" smtClean="0"/>
              <a:t>, the King of Mycenae and his cousin, made him undergo some difficult tasks, which are known in Greek myths as the twelve </a:t>
            </a:r>
            <a:r>
              <a:rPr lang="en-US" sz="3200" dirty="0" err="1" smtClean="0"/>
              <a:t>labours</a:t>
            </a:r>
            <a:r>
              <a:rPr lang="en-US" sz="3200" dirty="0" smtClean="0"/>
              <a:t> of Hercules’.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22860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Eurystheus</a:t>
            </a:r>
            <a:r>
              <a:rPr lang="en-US" sz="2000" b="1" dirty="0" smtClean="0"/>
              <a:t>, the King of Mycenae</a:t>
            </a:r>
            <a:endParaRPr lang="en-US" sz="2000" b="1" dirty="0"/>
          </a:p>
        </p:txBody>
      </p:sp>
      <p:pic>
        <p:nvPicPr>
          <p:cNvPr id="15364" name="Picture 4" descr="The Labors of Hercu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667000"/>
            <a:ext cx="4000500" cy="3276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76800" y="5791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Twelve </a:t>
            </a:r>
            <a:r>
              <a:rPr lang="en-US" sz="2400" b="1" dirty="0" err="1" smtClean="0"/>
              <a:t>labours</a:t>
            </a:r>
            <a:r>
              <a:rPr lang="en-US" sz="2400" b="1" dirty="0" smtClean="0"/>
              <a:t> of Hercules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77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Parvin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Akter</a:t>
            </a:r>
            <a:r>
              <a:rPr lang="en-US" sz="2000" b="1" dirty="0" smtClean="0"/>
              <a:t>, Lecturer, English, Rampur Ideal </a:t>
            </a:r>
            <a:r>
              <a:rPr lang="en-US" sz="2000" b="1" dirty="0" err="1" smtClean="0"/>
              <a:t>Alim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Madrasah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Sadar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Chandpur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3950288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457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first involved a fight with  a lion. The valley of Nemea was being disturbed by a terrible lion and so </a:t>
            </a:r>
            <a:r>
              <a:rPr lang="en-US" sz="3200" dirty="0" err="1" smtClean="0"/>
              <a:t>Eurystheus</a:t>
            </a:r>
            <a:r>
              <a:rPr lang="en-US" sz="3200" dirty="0" smtClean="0"/>
              <a:t>  ordered Hercules to slay the  beast and bring him his skin. At first, Hercules tried to fight the lion with his  clubs and arrows but this took him nowhere.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0"/>
            <a:ext cx="4038600" cy="2514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0" y="2514600"/>
            <a:ext cx="4038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u="sng" dirty="0" smtClean="0">
                <a:solidFill>
                  <a:srgbClr val="FF0000"/>
                </a:solidFill>
              </a:rPr>
              <a:t>Fight with arrows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3124200"/>
            <a:ext cx="4038600" cy="266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05400" y="5791200"/>
            <a:ext cx="40386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Fight with Club</a:t>
            </a: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77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Parvin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Akter</a:t>
            </a:r>
            <a:r>
              <a:rPr lang="en-US" sz="2000" b="1" dirty="0" smtClean="0"/>
              <a:t>, Lecturer, English, Rampur Ideal </a:t>
            </a:r>
            <a:r>
              <a:rPr lang="en-US" sz="2000" b="1" dirty="0" err="1" smtClean="0"/>
              <a:t>Alim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Madrasah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Sadar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Chandpur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931</Words>
  <Application>Microsoft Office PowerPoint</Application>
  <PresentationFormat>On-screen Show (4:3)</PresentationFormat>
  <Paragraphs>159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Introduction</vt:lpstr>
      <vt:lpstr>Slide 3</vt:lpstr>
      <vt:lpstr>Slide 4</vt:lpstr>
      <vt:lpstr>Slide 5</vt:lpstr>
      <vt:lpstr>What is myth ?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Word Meaning</vt:lpstr>
      <vt:lpstr>Slide 16</vt:lpstr>
      <vt:lpstr>Slide 17</vt:lpstr>
      <vt:lpstr>Thanks to all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Parvin Akter</cp:lastModifiedBy>
  <cp:revision>100</cp:revision>
  <dcterms:created xsi:type="dcterms:W3CDTF">2020-08-04T16:42:29Z</dcterms:created>
  <dcterms:modified xsi:type="dcterms:W3CDTF">2020-09-11T18:50:20Z</dcterms:modified>
</cp:coreProperties>
</file>