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85" r:id="rId6"/>
    <p:sldId id="262" r:id="rId7"/>
    <p:sldId id="264" r:id="rId8"/>
    <p:sldId id="283" r:id="rId9"/>
    <p:sldId id="28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6" r:id="rId18"/>
    <p:sldId id="273" r:id="rId19"/>
    <p:sldId id="274" r:id="rId20"/>
    <p:sldId id="287" r:id="rId21"/>
    <p:sldId id="288" r:id="rId22"/>
    <p:sldId id="289" r:id="rId23"/>
    <p:sldId id="276" r:id="rId24"/>
    <p:sldId id="277" r:id="rId25"/>
    <p:sldId id="29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DFB4-52C4-43E1-BE50-07650A9379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6582-3EF9-4875-85EB-9A8A52E8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7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56582-3EF9-4875-85EB-9A8A52E8E6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254CC-32B8-4E24-AC35-CF863BC469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3957-A534-441B-8AF3-51FF317BC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09FCF-37D2-4326-A1CC-5F1DD0EB8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6921-7198-49C0-AB72-5D971967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E8A6-E958-4B21-9E5C-2546C94F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8486-0E69-44C0-87D1-AE4CDC12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415A-9576-4E9F-A5FD-1F55C5F9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2747C-CF60-4057-A4CA-65EB908C7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C1B4-389F-467D-9BE3-B859273E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EF70C-C0D1-4635-AFB5-AFE0F440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BF264-1914-43A9-870D-C25E9453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1E139-DBA6-493F-B925-E1F91D2F1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22BF6-6DB9-4610-9336-29ED6110E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7FC-459A-41F4-806E-9BEAC0DB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EF74-A71C-4A94-8C52-6636A8AE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CA44F-1DF3-495A-9DC2-A7FF6B22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5F09-4261-4F73-8775-19937E3B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CB01D-7747-4DA8-B2B4-BD139459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F7B8E-2C22-4A09-A32F-A4D18667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10F58-4A94-4B6F-A10F-4EFAF4E5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8635B-62B5-4718-B31B-0A57030B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5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194C-52A0-4D01-8EC9-0AF690FB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6AEBB-07B7-4304-98A7-A9462BFD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B9ED-F2E2-4868-A23E-151D5899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61F34-807F-4AB0-AEEB-9044606B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7B7D-2515-4B0E-8788-6EBE8249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6AD0-CFA5-4CE4-8999-CC24A754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7A4CA-E38E-4FBA-93A4-2871B533E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A2548-C7FA-40EA-A134-CA4A7B401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190F2-5E95-4338-8C95-A0870E20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64641-A535-4263-B9F1-2F8D46B2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39990-9413-47D4-8FA2-FA3F2333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B16D-9B20-4984-9DC5-94E29B3A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D8618-C9DB-4F68-888F-7DC673769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01956-3C05-4393-9276-526287A10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30E75-32A8-4444-9CBF-87629C5DD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C4735-FC12-4424-900D-F1B30F9C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E2668-6B16-4BB2-A636-8295A67F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C3EF1-9C88-4D7A-AC92-8526ED9C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59C18-C7FD-498A-AFC2-6990BCDA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0041-2F07-4B7C-8441-4E0EB7EF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F11C4-8D79-4276-B7E0-E46168A7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037A2-7F9C-40A6-BDB2-C4206453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CC0F8-F3E9-4D89-AFDF-CD95D238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CDD8D-6986-4AA1-B148-71F348A8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26F7B-AA2D-4B69-B698-922D44C5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92525-30E2-466B-8FD6-A9082CCF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7B94-4861-476F-9279-8BF972BA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531FC-00E5-4465-A4A0-B0EE952A8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8719C-3517-4F53-BE73-5CB438CFB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FD195-7F5A-4269-913A-DDA4E1F3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4BD0C-5B4F-4E49-9DBA-03AA06C1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F48B9-7BD1-4F5E-AC54-D37F5E5B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7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8C5E-A10A-4FC1-9620-5288C7AD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9E2FA-96E1-4BA2-BC51-455C58115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E86B1-93C5-4472-A087-261342CBE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7D3C4-9982-43A6-B722-2DD8D934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ED224-5816-4F43-9E5E-7E58A71D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61DD-A1B7-4274-86EE-66170277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D33E04-ED3A-4D39-BC5A-0A9B1884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4DCC1-9B5F-403E-997A-DC06FAC68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2F23B-C1C7-4F25-A586-790D1B58C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75BD-8E06-44F4-8489-D9F826C3073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104-828C-4402-BA9E-75CD45B17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EC23A-3B23-4F41-8CBF-72F26121F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1CE1-B96E-4E27-8223-1E213E3A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7" Type="http://schemas.openxmlformats.org/officeDocument/2006/relationships/image" Target="../media/image23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fif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fif"/><Relationship Id="rId4" Type="http://schemas.openxmlformats.org/officeDocument/2006/relationships/image" Target="../media/image39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0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072654" y="399768"/>
            <a:ext cx="8046691" cy="10902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ysClr val="windowText" lastClr="000000"/>
            </a:solidFill>
            <a:prstDash val="dash"/>
          </a:ln>
          <a:effectLst>
            <a:glow rad="635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</a:t>
            </a:r>
            <a:r>
              <a:rPr lang="en-US" sz="4800" noProof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noProof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5D3DF-A046-4752-B53C-9AD7A551A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54" y="1935992"/>
            <a:ext cx="8046691" cy="4522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74CCAE-14DE-4DB4-B736-6ED569D519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colorTemperature colorTemp="5964"/>
                    </a14:imgEffect>
                    <a14:imgEffect>
                      <a14:saturation sat="242000"/>
                    </a14:imgEffect>
                    <a14:imgEffect>
                      <a14:brightnessContrast bright="73000" contrast="8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43" y="0"/>
            <a:ext cx="6229650" cy="6858000"/>
          </a:xfrm>
          <a:prstGeom prst="rect">
            <a:avLst/>
          </a:prstGeom>
          <a:pattFill prst="dashHorz">
            <a:fgClr>
              <a:schemeClr val="accent1"/>
            </a:fgClr>
            <a:bgClr>
              <a:srgbClr val="FFFF00"/>
            </a:bgClr>
          </a:patt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0A898-6CC8-49BF-B384-47DB353856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colorTemperature colorTemp="5964"/>
                    </a14:imgEffect>
                    <a14:imgEffect>
                      <a14:saturation sat="242000"/>
                    </a14:imgEffect>
                    <a14:imgEffect>
                      <a14:brightnessContrast bright="73000" contrast="8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3193" y="0"/>
            <a:ext cx="6096000" cy="6858000"/>
          </a:xfrm>
          <a:prstGeom prst="rect">
            <a:avLst/>
          </a:prstGeom>
          <a:pattFill prst="dashHorz">
            <a:fgClr>
              <a:schemeClr val="accent1"/>
            </a:fgClr>
            <a:bgClr>
              <a:srgbClr val="FFFF00"/>
            </a:bgClr>
          </a:pattFill>
        </p:spPr>
      </p:pic>
    </p:spTree>
    <p:extLst>
      <p:ext uri="{BB962C8B-B14F-4D97-AF65-F5344CB8AC3E}">
        <p14:creationId xmlns:p14="http://schemas.microsoft.com/office/powerpoint/2010/main" val="182037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DEEE-787D-45B9-81E0-DB0DEAB3B051}"/>
              </a:ext>
            </a:extLst>
          </p:cNvPr>
          <p:cNvGrpSpPr/>
          <p:nvPr/>
        </p:nvGrpSpPr>
        <p:grpSpPr>
          <a:xfrm>
            <a:off x="7738733" y="422031"/>
            <a:ext cx="2143125" cy="4798400"/>
            <a:chOff x="7696530" y="576775"/>
            <a:chExt cx="2143125" cy="4798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F90F7D-2AE7-4225-8002-0ABCAEF23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6"/>
            <a:stretch/>
          </p:blipFill>
          <p:spPr>
            <a:xfrm>
              <a:off x="7696530" y="576775"/>
              <a:ext cx="2143125" cy="18630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90D53E-42BA-4E39-9E75-55AA75DF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155" y="2439862"/>
              <a:ext cx="2095500" cy="15716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A4CDFF-2968-453D-9353-9778FD586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4" t="13333" r="17470" b="19036"/>
            <a:stretch/>
          </p:blipFill>
          <p:spPr>
            <a:xfrm>
              <a:off x="8205385" y="3925766"/>
              <a:ext cx="1456817" cy="144940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DAB44F8-5AF6-471B-B999-E0BB5204F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90" y="1181139"/>
            <a:ext cx="4507110" cy="29992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3329BF-6D88-4CF8-924C-6AF7EDE344AE}"/>
              </a:ext>
            </a:extLst>
          </p:cNvPr>
          <p:cNvSpPr txBox="1"/>
          <p:nvPr/>
        </p:nvSpPr>
        <p:spPr>
          <a:xfrm>
            <a:off x="2300178" y="5543595"/>
            <a:ext cx="269901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848AA-93C9-4E94-A182-CAD63E73D993}"/>
              </a:ext>
            </a:extLst>
          </p:cNvPr>
          <p:cNvSpPr txBox="1"/>
          <p:nvPr/>
        </p:nvSpPr>
        <p:spPr>
          <a:xfrm>
            <a:off x="7786358" y="5543596"/>
            <a:ext cx="240088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393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38B45-776F-4E5F-8A93-F83C78221475}"/>
              </a:ext>
            </a:extLst>
          </p:cNvPr>
          <p:cNvSpPr txBox="1"/>
          <p:nvPr/>
        </p:nvSpPr>
        <p:spPr>
          <a:xfrm>
            <a:off x="1213092" y="5532300"/>
            <a:ext cx="3010487" cy="647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888D1-47FB-44FB-9943-A93FAE5E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51" y="482260"/>
            <a:ext cx="4168768" cy="2334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7CD38-EEEA-4F63-96D1-380CF2569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51" y="2802234"/>
            <a:ext cx="4168768" cy="2019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E67D09-CD1E-4216-B052-B750B1BCE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4" y="201112"/>
            <a:ext cx="2601122" cy="26011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639E43-7EE1-4E5C-9C80-E949EF658E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6584"/>
          <a:stretch/>
        </p:blipFill>
        <p:spPr>
          <a:xfrm>
            <a:off x="3925039" y="2802234"/>
            <a:ext cx="1561181" cy="21873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1D134C-32C2-4031-AABD-C04A310F4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2" y="3067845"/>
            <a:ext cx="3132217" cy="1921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93637A-D2EB-488C-85E9-F1CDD8B96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35" y="111516"/>
            <a:ext cx="2601122" cy="26011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A1DE8E6-3564-4427-9F46-E2BACB0ECC10}"/>
              </a:ext>
            </a:extLst>
          </p:cNvPr>
          <p:cNvSpPr txBox="1"/>
          <p:nvPr/>
        </p:nvSpPr>
        <p:spPr>
          <a:xfrm>
            <a:off x="7837048" y="5340937"/>
            <a:ext cx="3010487" cy="647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81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AE624-637D-4C4E-947D-1A9F57FE110B}"/>
              </a:ext>
            </a:extLst>
          </p:cNvPr>
          <p:cNvSpPr txBox="1"/>
          <p:nvPr/>
        </p:nvSpPr>
        <p:spPr>
          <a:xfrm>
            <a:off x="4979697" y="4982995"/>
            <a:ext cx="282760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B374C-5899-4D73-AE66-7011EEE20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73" y="1223156"/>
            <a:ext cx="4842968" cy="2827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5FCFE-217D-4DDD-887C-B0DADFB69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41" y="1223156"/>
            <a:ext cx="3994487" cy="28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6A7A0-B5E8-4428-9665-812E24659DCF}"/>
              </a:ext>
            </a:extLst>
          </p:cNvPr>
          <p:cNvSpPr txBox="1"/>
          <p:nvPr/>
        </p:nvSpPr>
        <p:spPr>
          <a:xfrm>
            <a:off x="3416103" y="4704498"/>
            <a:ext cx="4733779" cy="669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AB1AC-A1EF-4392-B5AD-14551D177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r="3065"/>
          <a:stretch/>
        </p:blipFill>
        <p:spPr>
          <a:xfrm>
            <a:off x="715267" y="986596"/>
            <a:ext cx="4121044" cy="2493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BCA29B-0A7D-4254-BC44-6FE61533F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61" y="1078070"/>
            <a:ext cx="3518212" cy="2310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A46529-1D55-4E5E-8052-6FADF4422C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r="7346"/>
          <a:stretch/>
        </p:blipFill>
        <p:spPr>
          <a:xfrm>
            <a:off x="8441946" y="1235576"/>
            <a:ext cx="3034787" cy="19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43A5F-96D6-4E32-A380-26CF24D440B0}"/>
              </a:ext>
            </a:extLst>
          </p:cNvPr>
          <p:cNvSpPr txBox="1"/>
          <p:nvPr/>
        </p:nvSpPr>
        <p:spPr>
          <a:xfrm>
            <a:off x="3007283" y="5162842"/>
            <a:ext cx="617743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নিরুৎসাহিত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30179-B05B-40D2-83AF-45A13F80F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6" y="1208221"/>
            <a:ext cx="5348253" cy="2967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3B68F-64FC-4395-9EB9-AA5ACA1D1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08221"/>
            <a:ext cx="5166599" cy="29673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3C57D6B-D0EB-43FE-9653-DD651BA6A363}"/>
              </a:ext>
            </a:extLst>
          </p:cNvPr>
          <p:cNvSpPr/>
          <p:nvPr/>
        </p:nvSpPr>
        <p:spPr>
          <a:xfrm rot="19455081">
            <a:off x="3370717" y="654628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277A64-8A3F-421B-885B-9E09336A7C07}"/>
              </a:ext>
            </a:extLst>
          </p:cNvPr>
          <p:cNvSpPr/>
          <p:nvPr/>
        </p:nvSpPr>
        <p:spPr>
          <a:xfrm rot="19474900">
            <a:off x="8552581" y="865194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EA01DD-20AC-4919-8108-8838115AA4A7}"/>
              </a:ext>
            </a:extLst>
          </p:cNvPr>
          <p:cNvSpPr/>
          <p:nvPr/>
        </p:nvSpPr>
        <p:spPr>
          <a:xfrm rot="1835488">
            <a:off x="8348620" y="794572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26C329-9A7C-44B6-B3E2-D9ADBA76AD2A}"/>
              </a:ext>
            </a:extLst>
          </p:cNvPr>
          <p:cNvSpPr/>
          <p:nvPr/>
        </p:nvSpPr>
        <p:spPr>
          <a:xfrm rot="1835034">
            <a:off x="3111462" y="678056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E2E12-8890-4ADA-87CF-1C23A8EA15C7}"/>
              </a:ext>
            </a:extLst>
          </p:cNvPr>
          <p:cNvSpPr txBox="1"/>
          <p:nvPr/>
        </p:nvSpPr>
        <p:spPr>
          <a:xfrm>
            <a:off x="3659114" y="5369804"/>
            <a:ext cx="525053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82415-75DF-4C3D-86B7-1AC6DF875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3" y="1367775"/>
            <a:ext cx="3655906" cy="2408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E1625-7FD0-43BF-8C69-5C6CDCECA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70" y="1165029"/>
            <a:ext cx="3310125" cy="2611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4F155E-4FE5-44D5-8F5F-7945CF31F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29" y="1165030"/>
            <a:ext cx="3942241" cy="26117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EEA105-E923-49E8-A863-93038175C6A6}"/>
              </a:ext>
            </a:extLst>
          </p:cNvPr>
          <p:cNvSpPr/>
          <p:nvPr/>
        </p:nvSpPr>
        <p:spPr>
          <a:xfrm rot="19419566">
            <a:off x="6684535" y="602084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4F571A-10F3-4CBC-BDB9-679893172FDF}"/>
              </a:ext>
            </a:extLst>
          </p:cNvPr>
          <p:cNvSpPr/>
          <p:nvPr/>
        </p:nvSpPr>
        <p:spPr>
          <a:xfrm rot="1892799">
            <a:off x="6684534" y="542138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D82E0B-8EE8-4206-BDD2-3B2CEDFF9A4F}"/>
              </a:ext>
            </a:extLst>
          </p:cNvPr>
          <p:cNvSpPr/>
          <p:nvPr/>
        </p:nvSpPr>
        <p:spPr>
          <a:xfrm rot="19909542">
            <a:off x="10305840" y="602084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DB95C-951F-4A92-BC68-F75C8A51ACA6}"/>
              </a:ext>
            </a:extLst>
          </p:cNvPr>
          <p:cNvSpPr/>
          <p:nvPr/>
        </p:nvSpPr>
        <p:spPr>
          <a:xfrm rot="1976202">
            <a:off x="10305840" y="558454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9E9FAB-3D57-45C9-92BD-DC620CF17617}"/>
              </a:ext>
            </a:extLst>
          </p:cNvPr>
          <p:cNvSpPr/>
          <p:nvPr/>
        </p:nvSpPr>
        <p:spPr>
          <a:xfrm rot="1911641">
            <a:off x="2218152" y="457081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CBF06-7047-4751-B89B-E5369813756D}"/>
              </a:ext>
            </a:extLst>
          </p:cNvPr>
          <p:cNvSpPr/>
          <p:nvPr/>
        </p:nvSpPr>
        <p:spPr>
          <a:xfrm rot="19297462">
            <a:off x="2376659" y="511577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6B94AD-73C6-49AD-9B32-2D6CB5E0D7EF}"/>
              </a:ext>
            </a:extLst>
          </p:cNvPr>
          <p:cNvSpPr txBox="1"/>
          <p:nvPr/>
        </p:nvSpPr>
        <p:spPr>
          <a:xfrm>
            <a:off x="3840905" y="4969436"/>
            <a:ext cx="479606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EE969-691A-4199-9EC7-BF6FC568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6" y="1237176"/>
            <a:ext cx="4186008" cy="2623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7E5991-8204-4E2F-985D-D1F2FF15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70" y="1237176"/>
            <a:ext cx="3409380" cy="2623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902365-9C4E-411F-BCA9-FD9A34215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59" y="1242233"/>
            <a:ext cx="2291246" cy="26185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3CE580-393E-40EF-985F-24FC54266275}"/>
              </a:ext>
            </a:extLst>
          </p:cNvPr>
          <p:cNvSpPr/>
          <p:nvPr/>
        </p:nvSpPr>
        <p:spPr>
          <a:xfrm rot="19297462">
            <a:off x="2839536" y="455929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9021F-FB20-46F1-9A5C-2CED52B8D826}"/>
              </a:ext>
            </a:extLst>
          </p:cNvPr>
          <p:cNvSpPr/>
          <p:nvPr/>
        </p:nvSpPr>
        <p:spPr>
          <a:xfrm rot="2137296">
            <a:off x="2763714" y="512214"/>
            <a:ext cx="102307" cy="4027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8BA87-363E-49F7-B1CD-F80FA6472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50" y="60850"/>
            <a:ext cx="4058027" cy="2749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0B960-039A-4403-9FE4-9BEB00615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70" y="187852"/>
            <a:ext cx="3807454" cy="2547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2B357-F51B-441A-9EB4-AFC97297C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00" y="3561098"/>
            <a:ext cx="2360444" cy="2546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1B923-5DAC-4A13-A13D-0A77B4232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54" y="3752165"/>
            <a:ext cx="4200390" cy="19971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989598-20D0-473A-9601-54AD095B9892}"/>
              </a:ext>
            </a:extLst>
          </p:cNvPr>
          <p:cNvSpPr txBox="1"/>
          <p:nvPr/>
        </p:nvSpPr>
        <p:spPr>
          <a:xfrm>
            <a:off x="2576557" y="2883870"/>
            <a:ext cx="113409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02D241-33E7-4316-B860-ED17C164ABFD}"/>
              </a:ext>
            </a:extLst>
          </p:cNvPr>
          <p:cNvSpPr txBox="1"/>
          <p:nvPr/>
        </p:nvSpPr>
        <p:spPr>
          <a:xfrm>
            <a:off x="8302282" y="6181288"/>
            <a:ext cx="215837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E5C7E-1FF1-4CEC-8C29-CA05DB5672BE}"/>
              </a:ext>
            </a:extLst>
          </p:cNvPr>
          <p:cNvSpPr txBox="1"/>
          <p:nvPr/>
        </p:nvSpPr>
        <p:spPr>
          <a:xfrm>
            <a:off x="2473042" y="6261326"/>
            <a:ext cx="119036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A66FA0-6624-4F3C-9B83-48B9E29AD28E}"/>
              </a:ext>
            </a:extLst>
          </p:cNvPr>
          <p:cNvSpPr txBox="1"/>
          <p:nvPr/>
        </p:nvSpPr>
        <p:spPr>
          <a:xfrm>
            <a:off x="8619268" y="2970257"/>
            <a:ext cx="119036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71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199" y="379638"/>
            <a:ext cx="10542564" cy="11256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rgbClr val="B74919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452915"/>
            <a:ext cx="10542564" cy="3371110"/>
          </a:xfrm>
          <a:prstGeom prst="rect">
            <a:avLst/>
          </a:prstGeom>
          <a:gradFill>
            <a:gsLst>
              <a:gs pos="100000">
                <a:srgbClr val="C00000"/>
              </a:gs>
              <a:gs pos="90000">
                <a:schemeClr val="accent1">
                  <a:lumMod val="45000"/>
                  <a:lumOff val="55000"/>
                </a:schemeClr>
              </a:gs>
              <a:gs pos="78000">
                <a:schemeClr val="bg1"/>
              </a:gs>
              <a:gs pos="81000">
                <a:srgbClr val="FFFF00"/>
              </a:gs>
            </a:gsLst>
            <a:path path="shape">
              <a:fillToRect l="50000" t="50000" r="50000" b="50000"/>
            </a:path>
          </a:gradFill>
          <a:effectLst>
            <a:glow rad="2286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endParaRPr kumimoji="0" lang="bn-IN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পৃষ্ঠা নং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33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113" y="308958"/>
            <a:ext cx="10213145" cy="1140014"/>
          </a:xfrm>
          <a:prstGeom prst="roundRect">
            <a:avLst/>
          </a:prstGeom>
          <a:gradFill>
            <a:gsLst>
              <a:gs pos="100000">
                <a:srgbClr val="FFC000"/>
              </a:gs>
              <a:gs pos="90000">
                <a:schemeClr val="accent1">
                  <a:lumMod val="45000"/>
                  <a:lumOff val="55000"/>
                </a:schemeClr>
              </a:gs>
              <a:gs pos="85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2283927" y="1907814"/>
            <a:ext cx="6636264" cy="42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30993" y="200025"/>
            <a:ext cx="11260785" cy="1080135"/>
          </a:xfrm>
          <a:prstGeom prst="can">
            <a:avLst>
              <a:gd name="adj" fmla="val 1187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1D9A78">
                <a:shade val="50000"/>
              </a:srgbClr>
            </a:solidFill>
            <a:prstDash val="sysDash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/>
          <p:cNvSpPr/>
          <p:nvPr/>
        </p:nvSpPr>
        <p:spPr>
          <a:xfrm>
            <a:off x="330993" y="1975717"/>
            <a:ext cx="7293697" cy="4220136"/>
          </a:xfrm>
          <a:prstGeom prst="frame">
            <a:avLst/>
          </a:prstGeom>
          <a:gradFill>
            <a:gsLst>
              <a:gs pos="99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8BC145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8BC145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8BC145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সরকারি প্রাথমিক বিদ্যালয়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8BC145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BC145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1B4F9-FA4C-46F1-AE00-C53285A20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33" y="2325585"/>
            <a:ext cx="3506345" cy="3520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50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8912B-8D22-4488-9A96-303C915FBC9B}"/>
              </a:ext>
            </a:extLst>
          </p:cNvPr>
          <p:cNvSpPr txBox="1"/>
          <p:nvPr/>
        </p:nvSpPr>
        <p:spPr>
          <a:xfrm>
            <a:off x="514350" y="2066941"/>
            <a:ext cx="110185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ষিপণ্য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ৈদেশিক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2B026-1888-4EFB-91FF-8E5982AE01EB}"/>
              </a:ext>
            </a:extLst>
          </p:cNvPr>
          <p:cNvSpPr txBox="1"/>
          <p:nvPr/>
        </p:nvSpPr>
        <p:spPr>
          <a:xfrm>
            <a:off x="548640" y="2459246"/>
            <a:ext cx="8839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41954-2148-4DEC-AFFF-657B8059940A}"/>
              </a:ext>
            </a:extLst>
          </p:cNvPr>
          <p:cNvSpPr txBox="1"/>
          <p:nvPr/>
        </p:nvSpPr>
        <p:spPr>
          <a:xfrm>
            <a:off x="548640" y="2878850"/>
            <a:ext cx="621792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CC041-A607-4276-85B6-44ED88F5B616}"/>
              </a:ext>
            </a:extLst>
          </p:cNvPr>
          <p:cNvSpPr txBox="1"/>
          <p:nvPr/>
        </p:nvSpPr>
        <p:spPr>
          <a:xfrm>
            <a:off x="1085554" y="40816"/>
            <a:ext cx="199761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৪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7374C-3CAC-421E-A528-43949FF1B799}"/>
              </a:ext>
            </a:extLst>
          </p:cNvPr>
          <p:cNvSpPr txBox="1"/>
          <p:nvPr/>
        </p:nvSpPr>
        <p:spPr>
          <a:xfrm>
            <a:off x="1298915" y="396227"/>
            <a:ext cx="505264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অর্থনীতি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 ও শিল্প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3C5896B3-74CE-459B-AA72-3A840C806727}"/>
              </a:ext>
            </a:extLst>
          </p:cNvPr>
          <p:cNvSpPr/>
          <p:nvPr/>
        </p:nvSpPr>
        <p:spPr>
          <a:xfrm>
            <a:off x="835341" y="914280"/>
            <a:ext cx="5931220" cy="976303"/>
          </a:xfrm>
          <a:prstGeom prst="flowChartManualIn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2587E7-8C0D-44DF-B5C9-5CB9B8CC7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5" y="2766519"/>
            <a:ext cx="3502855" cy="33959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13416E-DC57-484C-906B-530F56C93D47}"/>
              </a:ext>
            </a:extLst>
          </p:cNvPr>
          <p:cNvSpPr txBox="1"/>
          <p:nvPr/>
        </p:nvSpPr>
        <p:spPr>
          <a:xfrm>
            <a:off x="6893168" y="6177354"/>
            <a:ext cx="126392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পাটখেত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5900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D2B026-1888-4EFB-91FF-8E5982AE01EB}"/>
              </a:ext>
            </a:extLst>
          </p:cNvPr>
          <p:cNvSpPr txBox="1"/>
          <p:nvPr/>
        </p:nvSpPr>
        <p:spPr>
          <a:xfrm>
            <a:off x="5552049" y="687458"/>
            <a:ext cx="685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41954-2148-4DEC-AFFF-657B8059940A}"/>
              </a:ext>
            </a:extLst>
          </p:cNvPr>
          <p:cNvSpPr txBox="1"/>
          <p:nvPr/>
        </p:nvSpPr>
        <p:spPr>
          <a:xfrm>
            <a:off x="5547360" y="1179044"/>
            <a:ext cx="649224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র্থনীতিতে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জেলাতেও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EDC82-44C0-47B7-82F2-9E9E1BFBC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7" y="1179044"/>
            <a:ext cx="4180449" cy="3611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9698D-ACEB-46F8-8F52-3AA290463905}"/>
              </a:ext>
            </a:extLst>
          </p:cNvPr>
          <p:cNvSpPr txBox="1"/>
          <p:nvPr/>
        </p:nvSpPr>
        <p:spPr>
          <a:xfrm>
            <a:off x="3673837" y="4930653"/>
            <a:ext cx="122171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509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C40CB-F15D-4CC4-B071-73B5711A0540}"/>
              </a:ext>
            </a:extLst>
          </p:cNvPr>
          <p:cNvSpPr txBox="1"/>
          <p:nvPr/>
        </p:nvSpPr>
        <p:spPr>
          <a:xfrm>
            <a:off x="487680" y="518161"/>
            <a:ext cx="15544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13FC7-BD81-403A-996C-F444FFC5355C}"/>
              </a:ext>
            </a:extLst>
          </p:cNvPr>
          <p:cNvSpPr txBox="1"/>
          <p:nvPr/>
        </p:nvSpPr>
        <p:spPr>
          <a:xfrm>
            <a:off x="487680" y="1210212"/>
            <a:ext cx="1098804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60F31-5213-43E4-8417-3AAD91D8D1AD}"/>
              </a:ext>
            </a:extLst>
          </p:cNvPr>
          <p:cNvSpPr txBox="1"/>
          <p:nvPr/>
        </p:nvSpPr>
        <p:spPr>
          <a:xfrm>
            <a:off x="259080" y="3429000"/>
            <a:ext cx="11216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396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93409" y="278040"/>
            <a:ext cx="9805182" cy="11568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ysClr val="windowText" lastClr="00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93409" y="2409297"/>
            <a:ext cx="9805182" cy="3077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39700">
              <a:srgbClr val="1D6FA9">
                <a:satMod val="175000"/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2874" y="227093"/>
            <a:ext cx="9966959" cy="1306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ysClr val="windowText" lastClr="000000"/>
            </a:solidFill>
            <a:prstDash val="sysDash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kumimoji="0" lang="bn-IN" sz="4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2874" y="2194560"/>
            <a:ext cx="9966960" cy="36998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62216B-6D20-441F-A39F-B9AF9E759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7876"/>
              </p:ext>
            </p:extLst>
          </p:nvPr>
        </p:nvGraphicFramePr>
        <p:xfrm>
          <a:off x="1971890" y="1719791"/>
          <a:ext cx="7889562" cy="4881372"/>
        </p:xfrm>
        <a:graphic>
          <a:graphicData uri="http://schemas.openxmlformats.org/drawingml/2006/table">
            <a:tbl>
              <a:tblPr firstRow="1" firstCol="1" bandRow="1"/>
              <a:tblGrid>
                <a:gridCol w="4115056">
                  <a:extLst>
                    <a:ext uri="{9D8B030D-6E8A-4147-A177-3AD203B41FA5}">
                      <a16:colId xmlns:a16="http://schemas.microsoft.com/office/drawing/2014/main" val="3469483552"/>
                    </a:ext>
                  </a:extLst>
                </a:gridCol>
                <a:gridCol w="3774506">
                  <a:extLst>
                    <a:ext uri="{9D8B030D-6E8A-4147-A177-3AD203B41FA5}">
                      <a16:colId xmlns:a16="http://schemas.microsoft.com/office/drawing/2014/main" val="3707306214"/>
                    </a:ext>
                  </a:extLst>
                </a:gridCol>
              </a:tblGrid>
              <a:tr h="2974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 বাম পাশ</a:t>
                      </a:r>
                      <a:endParaRPr lang="en-US" sz="20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ডান পাশ</a:t>
                      </a:r>
                      <a:endParaRPr lang="en-US" sz="20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40152"/>
                  </a:ext>
                </a:extLst>
              </a:tr>
              <a:tr h="4228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‘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সোনালী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আঁশ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’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বেশি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উৎপন্ন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তামাকের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চাষ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বেশি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বেশি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উৎপন্ন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বাইরে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উৎপন্ন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রংপুর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জেলায়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তুলা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পাকিস্তানে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নওগাঁ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জেলায়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সিলেট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জেলায়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ভারতে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956996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3698982E-0681-45AC-AAC3-A8020E9D1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91" y="1073186"/>
            <a:ext cx="103174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পাশের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বাক্যাংশের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ডান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পাশের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বাক্যাংশ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খাতায়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আসবে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   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</a:t>
            </a:r>
            <a:endParaRPr kumimoji="0" lang="bn-I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F0FD77-A814-4B08-8F32-B5C7ACE9D55D}"/>
              </a:ext>
            </a:extLst>
          </p:cNvPr>
          <p:cNvSpPr txBox="1">
            <a:spLocks/>
          </p:cNvSpPr>
          <p:nvPr/>
        </p:nvSpPr>
        <p:spPr>
          <a:xfrm>
            <a:off x="1137937" y="178027"/>
            <a:ext cx="10002130" cy="812308"/>
          </a:xfrm>
          <a:prstGeom prst="rect">
            <a:avLst/>
          </a:prstGeom>
          <a:gradFill flip="none" rotWithShape="1">
            <a:gsLst>
              <a:gs pos="82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45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482048" y="342255"/>
            <a:ext cx="8534147" cy="1458410"/>
          </a:xfrm>
          <a:prstGeom prst="donut">
            <a:avLst/>
          </a:prstGeom>
          <a:gradFill>
            <a:gsLst>
              <a:gs pos="82000">
                <a:srgbClr val="7030A0"/>
              </a:gs>
              <a:gs pos="11000">
                <a:schemeClr val="accent1">
                  <a:lumMod val="45000"/>
                  <a:lumOff val="55000"/>
                </a:schemeClr>
              </a:gs>
              <a:gs pos="26549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2E8B6-3143-4F25-BA2F-B98170956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2"/>
          <a:stretch/>
        </p:blipFill>
        <p:spPr>
          <a:xfrm>
            <a:off x="3934389" y="2135830"/>
            <a:ext cx="4178104" cy="4042345"/>
          </a:xfrm>
          <a:prstGeom prst="rect">
            <a:avLst/>
          </a:prstGeom>
        </p:spPr>
      </p:pic>
      <p:sp>
        <p:nvSpPr>
          <p:cNvPr id="5" name="Star: 16 Points 4">
            <a:extLst>
              <a:ext uri="{FF2B5EF4-FFF2-40B4-BE49-F238E27FC236}">
                <a16:creationId xmlns:a16="http://schemas.microsoft.com/office/drawing/2014/main" id="{CD62C55F-B91C-467F-81AF-9699F955A6E0}"/>
              </a:ext>
            </a:extLst>
          </p:cNvPr>
          <p:cNvSpPr/>
          <p:nvPr/>
        </p:nvSpPr>
        <p:spPr>
          <a:xfrm>
            <a:off x="8672733" y="2729132"/>
            <a:ext cx="2912012" cy="2855742"/>
          </a:xfrm>
          <a:prstGeom prst="star16">
            <a:avLst>
              <a:gd name="adj" fmla="val 29126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16 Points 6">
            <a:extLst>
              <a:ext uri="{FF2B5EF4-FFF2-40B4-BE49-F238E27FC236}">
                <a16:creationId xmlns:a16="http://schemas.microsoft.com/office/drawing/2014/main" id="{C3982B20-097B-4950-826A-A1FA8D302FF3}"/>
              </a:ext>
            </a:extLst>
          </p:cNvPr>
          <p:cNvSpPr/>
          <p:nvPr/>
        </p:nvSpPr>
        <p:spPr>
          <a:xfrm>
            <a:off x="582823" y="2473568"/>
            <a:ext cx="2912012" cy="2855742"/>
          </a:xfrm>
          <a:prstGeom prst="star16">
            <a:avLst>
              <a:gd name="adj" fmla="val 29126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0486" y="423182"/>
            <a:ext cx="10998200" cy="1245961"/>
          </a:xfrm>
          <a:prstGeom prst="rect">
            <a:avLst/>
          </a:prstGeom>
          <a:gradFill>
            <a:gsLst>
              <a:gs pos="99000">
                <a:srgbClr val="C00000"/>
              </a:gs>
              <a:gs pos="100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ysClr val="windowText" lastClr="000000"/>
            </a:solidFill>
            <a:prstDash val="dash"/>
          </a:ln>
          <a:effectLst>
            <a:glow rad="1397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0486" y="1993447"/>
            <a:ext cx="7623628" cy="4412343"/>
          </a:xfrm>
          <a:prstGeom prst="rect">
            <a:avLst/>
          </a:prstGeom>
          <a:gradFill>
            <a:gsLst>
              <a:gs pos="97000">
                <a:srgbClr val="C00000"/>
              </a:gs>
              <a:gs pos="95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পঞ্চম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 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সাধারণ পাঠ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অর্থনীতি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 ও শিল্প 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বিশেষ পাঠ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সময়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 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তারিখ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 খ্রিঃ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437F1-413F-4E25-8213-F94931232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11" y="2249713"/>
            <a:ext cx="2945675" cy="35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930400"/>
            <a:ext cx="10357104" cy="4104640"/>
          </a:xfrm>
          <a:prstGeom prst="rect">
            <a:avLst/>
          </a:prstGeom>
          <a:gradFill>
            <a:gsLst>
              <a:gs pos="91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 বাংলাদেশের</a:t>
            </a: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প্রধান প্রধান কৃষিজাত দ্রব্য সম্পর্কে বলতে পারবে।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যে একটি কৃষিভিত্তিক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sz="3200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217713"/>
            <a:ext cx="10357104" cy="1172175"/>
          </a:xfrm>
          <a:prstGeom prst="ellipse">
            <a:avLst/>
          </a:prstGeom>
          <a:gradFill>
            <a:gsLst>
              <a:gs pos="98000">
                <a:srgbClr val="FFC000"/>
              </a:gs>
              <a:gs pos="63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0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79AEC58B-52D8-43D4-8883-628A5DF49A6B}"/>
              </a:ext>
            </a:extLst>
          </p:cNvPr>
          <p:cNvSpPr txBox="1">
            <a:spLocks/>
          </p:cNvSpPr>
          <p:nvPr/>
        </p:nvSpPr>
        <p:spPr>
          <a:xfrm>
            <a:off x="1336430" y="388894"/>
            <a:ext cx="9566031" cy="1214823"/>
          </a:xfrm>
          <a:prstGeom prst="rect">
            <a:avLst/>
          </a:prstGeom>
          <a:gradFill>
            <a:gsLst>
              <a:gs pos="98000">
                <a:srgbClr val="00B0F0"/>
              </a:gs>
              <a:gs pos="66000">
                <a:schemeClr val="bg1"/>
              </a:gs>
            </a:gsLst>
            <a:path path="shape">
              <a:fillToRect l="50000" t="50000" r="50000" b="50000"/>
            </a:path>
          </a:gradFill>
          <a:effectLst>
            <a:glow rad="1397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C01AF6-3FE9-4C58-AC49-6C1D805346B3}"/>
              </a:ext>
            </a:extLst>
          </p:cNvPr>
          <p:cNvGrpSpPr/>
          <p:nvPr/>
        </p:nvGrpSpPr>
        <p:grpSpPr>
          <a:xfrm>
            <a:off x="1680607" y="2181887"/>
            <a:ext cx="8877676" cy="3323771"/>
            <a:chOff x="1572448" y="1364343"/>
            <a:chExt cx="8877676" cy="332377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C5ADA10-F816-4634-8732-5366252C9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64343"/>
              <a:ext cx="4354124" cy="32997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A72DA8-1A66-41C8-9032-126926D2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448" y="1364343"/>
              <a:ext cx="4523552" cy="3323771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34EA5F0-FA80-494D-8815-A890F7AC3016}"/>
              </a:ext>
            </a:extLst>
          </p:cNvPr>
          <p:cNvSpPr/>
          <p:nvPr/>
        </p:nvSpPr>
        <p:spPr>
          <a:xfrm>
            <a:off x="1680607" y="2155942"/>
            <a:ext cx="8877676" cy="3375660"/>
          </a:xfrm>
          <a:prstGeom prst="rect">
            <a:avLst/>
          </a:prstGeo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50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0E68E3-0B87-4267-A410-B749666B3B7D}"/>
              </a:ext>
            </a:extLst>
          </p:cNvPr>
          <p:cNvGrpSpPr/>
          <p:nvPr/>
        </p:nvGrpSpPr>
        <p:grpSpPr>
          <a:xfrm>
            <a:off x="1671636" y="2072573"/>
            <a:ext cx="8886647" cy="3459029"/>
            <a:chOff x="2353636" y="887892"/>
            <a:chExt cx="9250639" cy="304442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0583AAE-1E22-4A59-A984-38C76A90D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636" y="910893"/>
              <a:ext cx="4545695" cy="302142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B74A89D-D119-4E36-8715-2ABC4A151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65" y="887892"/>
              <a:ext cx="4801310" cy="3021428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B593A94-B371-4C2C-BBDF-2603787F310F}"/>
              </a:ext>
            </a:extLst>
          </p:cNvPr>
          <p:cNvSpPr/>
          <p:nvPr/>
        </p:nvSpPr>
        <p:spPr>
          <a:xfrm>
            <a:off x="1633717" y="2060550"/>
            <a:ext cx="8924566" cy="3542398"/>
          </a:xfrm>
          <a:prstGeom prst="rect">
            <a:avLst/>
          </a:prstGeo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51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CE9D4E-136F-440A-9B85-137F1A68C402}"/>
              </a:ext>
            </a:extLst>
          </p:cNvPr>
          <p:cNvGrpSpPr/>
          <p:nvPr/>
        </p:nvGrpSpPr>
        <p:grpSpPr>
          <a:xfrm>
            <a:off x="1633718" y="2040289"/>
            <a:ext cx="8924566" cy="3687636"/>
            <a:chOff x="2180712" y="1752159"/>
            <a:chExt cx="7725941" cy="265102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66FA8EB-9C57-4F26-B6DE-E7189EF2E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2" y="1752159"/>
              <a:ext cx="4391762" cy="265102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45E9783-6F71-4C37-9B2B-A21C5C787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74" y="1752159"/>
              <a:ext cx="3334179" cy="2633943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777A71-973E-4443-90EF-FE8443BCE383}"/>
              </a:ext>
            </a:extLst>
          </p:cNvPr>
          <p:cNvSpPr/>
          <p:nvPr/>
        </p:nvSpPr>
        <p:spPr>
          <a:xfrm>
            <a:off x="1602953" y="2040289"/>
            <a:ext cx="8986093" cy="3687636"/>
          </a:xfrm>
          <a:prstGeom prst="rect">
            <a:avLst/>
          </a:prstGeo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51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2747" y="186006"/>
            <a:ext cx="10219542" cy="1459914"/>
          </a:xfrm>
          <a:prstGeom prst="horizontalScroll">
            <a:avLst/>
          </a:prstGeom>
          <a:gradFill flip="none" rotWithShape="1">
            <a:gsLst>
              <a:gs pos="10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42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986229" y="2152357"/>
            <a:ext cx="10219542" cy="3713869"/>
          </a:xfrm>
          <a:prstGeom prst="flowChartTerminator">
            <a:avLst/>
          </a:prstGeom>
          <a:gradFill>
            <a:gsLst>
              <a:gs pos="100000">
                <a:srgbClr val="FFFF00"/>
              </a:gs>
              <a:gs pos="86000">
                <a:schemeClr val="accent4">
                  <a:lumMod val="75000"/>
                </a:schemeClr>
              </a:gs>
              <a:gs pos="78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 w="5715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 অর্থনীতি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কৃষি ও শিল্প</a:t>
            </a:r>
            <a:endParaRPr kumimoji="0" lang="en-US" sz="4000" b="0" i="0" u="none" strike="noStrike" kern="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0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8D4BD2-6CF0-478C-8AC9-170B3FB48896}"/>
              </a:ext>
            </a:extLst>
          </p:cNvPr>
          <p:cNvSpPr txBox="1"/>
          <p:nvPr/>
        </p:nvSpPr>
        <p:spPr>
          <a:xfrm>
            <a:off x="3261583" y="5343596"/>
            <a:ext cx="531971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63EAE-2CB3-426D-A4C6-39E2D321C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63" y="868073"/>
            <a:ext cx="6269144" cy="32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4A045-E067-4337-B07F-82F12EF0C39F}"/>
              </a:ext>
            </a:extLst>
          </p:cNvPr>
          <p:cNvSpPr txBox="1"/>
          <p:nvPr/>
        </p:nvSpPr>
        <p:spPr>
          <a:xfrm>
            <a:off x="2899985" y="5101298"/>
            <a:ext cx="620181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97105-BBDF-4FC7-BA73-D679D2914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86" y="814949"/>
            <a:ext cx="6201810" cy="34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09DDB-FF53-41E2-B1CA-6CE5D1964C9B}"/>
              </a:ext>
            </a:extLst>
          </p:cNvPr>
          <p:cNvSpPr txBox="1"/>
          <p:nvPr/>
        </p:nvSpPr>
        <p:spPr>
          <a:xfrm>
            <a:off x="3673647" y="5092504"/>
            <a:ext cx="434493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41476-1B17-448E-9730-808D4543D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26" y="463552"/>
            <a:ext cx="6543376" cy="384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801</Words>
  <Application>Microsoft Office PowerPoint</Application>
  <PresentationFormat>Widescreen</PresentationFormat>
  <Paragraphs>118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SHOWKAT ALI</dc:creator>
  <cp:lastModifiedBy>BISHNUPUR GPS</cp:lastModifiedBy>
  <cp:revision>67</cp:revision>
  <dcterms:created xsi:type="dcterms:W3CDTF">2020-09-07T15:39:01Z</dcterms:created>
  <dcterms:modified xsi:type="dcterms:W3CDTF">2020-09-12T01:51:57Z</dcterms:modified>
</cp:coreProperties>
</file>