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70" r:id="rId5"/>
    <p:sldId id="259" r:id="rId6"/>
    <p:sldId id="260" r:id="rId7"/>
    <p:sldId id="265" r:id="rId8"/>
    <p:sldId id="263" r:id="rId9"/>
    <p:sldId id="261" r:id="rId10"/>
    <p:sldId id="264" r:id="rId11"/>
    <p:sldId id="267" r:id="rId12"/>
    <p:sldId id="258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35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C6283-585C-4FCC-BD8D-C33B555E1EB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737A23C-E391-4599-8FA2-DFB150781B56}">
      <dgm:prSet phldrT="[Text]" custT="1"/>
      <dgm:spPr>
        <a:solidFill>
          <a:srgbClr val="FFFF00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altLang="en-US" sz="20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গবেষণায়</a:t>
          </a:r>
          <a:r>
            <a:rPr lang="en-US" altLang="en-US" sz="20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0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ব্যবহারের</a:t>
          </a:r>
          <a:r>
            <a:rPr lang="en-US" altLang="en-US" sz="20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ক্ষেত্র</a:t>
          </a:r>
          <a:r>
            <a:rPr lang="en-US" altLang="en-US" sz="20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সমূহ</a:t>
          </a:r>
          <a:r>
            <a:rPr lang="en-US" altLang="en-US" sz="2000" b="1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000" dirty="0">
            <a:solidFill>
              <a:schemeClr val="tx1"/>
            </a:solidFill>
            <a:effectLst/>
          </a:endParaRPr>
        </a:p>
      </dgm:t>
    </dgm:pt>
    <dgm:pt modelId="{252C46F0-9C09-41BB-AA30-1D058EF99CEC}" type="parTrans" cxnId="{A868BE2E-1BEA-4ED6-AB62-6F6E3C38C052}">
      <dgm:prSet/>
      <dgm:spPr/>
      <dgm:t>
        <a:bodyPr/>
        <a:lstStyle/>
        <a:p>
          <a:endParaRPr lang="en-US"/>
        </a:p>
      </dgm:t>
    </dgm:pt>
    <dgm:pt modelId="{634C6A2C-CF60-4FCC-AD8F-397C1EDDBDF3}" type="sibTrans" cxnId="{A868BE2E-1BEA-4ED6-AB62-6F6E3C38C052}">
      <dgm:prSet/>
      <dgm:spPr/>
      <dgm:t>
        <a:bodyPr/>
        <a:lstStyle/>
        <a:p>
          <a:endParaRPr lang="en-US"/>
        </a:p>
      </dgm:t>
    </dgm:pt>
    <dgm:pt modelId="{6EF69AC0-32AE-4AA1-9BD5-3ACC5B9D0F1B}">
      <dgm:prSet phldrT="[Text]"/>
      <dgm:spPr>
        <a:solidFill>
          <a:schemeClr val="accent4">
            <a:lumMod val="40000"/>
            <a:lumOff val="60000"/>
          </a:schemeClr>
        </a:solidFill>
        <a:ln w="38100"/>
      </dgm:spPr>
      <dgm:t>
        <a:bodyPr/>
        <a:lstStyle/>
        <a:p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সংগ্রহ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solidFill>
              <a:schemeClr val="tx1"/>
            </a:solidFill>
          </a:endParaRPr>
        </a:p>
      </dgm:t>
    </dgm:pt>
    <dgm:pt modelId="{C7F504EE-32CA-44CA-AADF-7DD7EC289C84}" type="parTrans" cxnId="{6494F934-E5F7-4870-9AF7-529052F3E7AB}">
      <dgm:prSet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0D8CF75-9C90-4D64-948F-57DD48CFEF04}" type="sibTrans" cxnId="{6494F934-E5F7-4870-9AF7-529052F3E7AB}">
      <dgm:prSet/>
      <dgm:spPr/>
      <dgm:t>
        <a:bodyPr/>
        <a:lstStyle/>
        <a:p>
          <a:endParaRPr lang="en-US"/>
        </a:p>
      </dgm:t>
    </dgm:pt>
    <dgm:pt modelId="{1E72ED10-6FC5-4167-8F37-43E8FEC11F23}">
      <dgm:prSet phldrT="[Text]"/>
      <dgm:spPr>
        <a:solidFill>
          <a:schemeClr val="accent4">
            <a:lumMod val="40000"/>
            <a:lumOff val="60000"/>
          </a:schemeClr>
        </a:solidFill>
        <a:ln w="38100"/>
      </dgm:spPr>
      <dgm:t>
        <a:bodyPr/>
        <a:lstStyle/>
        <a:p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প্রক্রিয়া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solidFill>
              <a:schemeClr val="tx1"/>
            </a:solidFill>
          </a:endParaRPr>
        </a:p>
      </dgm:t>
    </dgm:pt>
    <dgm:pt modelId="{1A85611E-9637-4B86-930B-93791DE6F605}" type="parTrans" cxnId="{749DAAEA-7987-4666-A9DD-9486D4126681}">
      <dgm:prSet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566CEC6-E5D9-4D10-B87C-41754ADED6B7}" type="sibTrans" cxnId="{749DAAEA-7987-4666-A9DD-9486D4126681}">
      <dgm:prSet/>
      <dgm:spPr/>
      <dgm:t>
        <a:bodyPr/>
        <a:lstStyle/>
        <a:p>
          <a:endParaRPr lang="en-US"/>
        </a:p>
      </dgm:t>
    </dgm:pt>
    <dgm:pt modelId="{3EE8C3E3-5DDC-4240-B45B-2DC02C5483C5}">
      <dgm:prSet phldrT="[Text]"/>
      <dgm:spPr>
        <a:solidFill>
          <a:schemeClr val="accent4">
            <a:lumMod val="40000"/>
            <a:lumOff val="60000"/>
          </a:schemeClr>
        </a:solidFill>
        <a:ln w="38100"/>
      </dgm:spPr>
      <dgm:t>
        <a:bodyPr/>
        <a:lstStyle/>
        <a:p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বিশ্লেষণ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solidFill>
              <a:schemeClr val="tx1"/>
            </a:solidFill>
          </a:endParaRPr>
        </a:p>
      </dgm:t>
    </dgm:pt>
    <dgm:pt modelId="{DC33630A-E51D-4733-8027-78DE366A61B6}" type="parTrans" cxnId="{0417BD0B-B13E-4F86-9423-FC2408032110}">
      <dgm:prSet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437AF24C-1862-4800-9E27-802D0DAAA5F7}" type="sibTrans" cxnId="{0417BD0B-B13E-4F86-9423-FC2408032110}">
      <dgm:prSet/>
      <dgm:spPr/>
      <dgm:t>
        <a:bodyPr/>
        <a:lstStyle/>
        <a:p>
          <a:endParaRPr lang="en-US"/>
        </a:p>
      </dgm:t>
    </dgm:pt>
    <dgm:pt modelId="{753AA9EE-A4A7-4CCC-84D2-06DB806CC234}">
      <dgm:prSet phldrT="[Text]"/>
      <dgm:spPr>
        <a:solidFill>
          <a:schemeClr val="accent4">
            <a:lumMod val="40000"/>
            <a:lumOff val="60000"/>
          </a:schemeClr>
        </a:solidFill>
        <a:ln w="38100"/>
      </dgm:spPr>
      <dgm:t>
        <a:bodyPr/>
        <a:lstStyle/>
        <a:p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উপস্থাপন</a:t>
          </a:r>
          <a:r>
            <a:rPr lang="en-US" alt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dirty="0">
            <a:solidFill>
              <a:schemeClr val="tx1"/>
            </a:solidFill>
          </a:endParaRPr>
        </a:p>
      </dgm:t>
    </dgm:pt>
    <dgm:pt modelId="{C91EDC25-0785-4445-ACC4-B698CEB28A95}" type="parTrans" cxnId="{1FFE6417-91CA-44B8-8061-D11279B78224}">
      <dgm:prSet/>
      <dgm:spPr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147D676-8D19-431D-8E8F-2759B0C2FB59}" type="sibTrans" cxnId="{1FFE6417-91CA-44B8-8061-D11279B78224}">
      <dgm:prSet/>
      <dgm:spPr/>
      <dgm:t>
        <a:bodyPr/>
        <a:lstStyle/>
        <a:p>
          <a:endParaRPr lang="en-US"/>
        </a:p>
      </dgm:t>
    </dgm:pt>
    <dgm:pt modelId="{27BC7EC3-130F-4FA2-BBE6-B163C3446390}" type="pres">
      <dgm:prSet presAssocID="{430C6283-585C-4FCC-BD8D-C33B555E1EB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03DFF4-D520-4345-8181-13019B3C9E25}" type="pres">
      <dgm:prSet presAssocID="{D737A23C-E391-4599-8FA2-DFB150781B56}" presName="centerShape" presStyleLbl="node0" presStyleIdx="0" presStyleCnt="1"/>
      <dgm:spPr/>
      <dgm:t>
        <a:bodyPr/>
        <a:lstStyle/>
        <a:p>
          <a:endParaRPr lang="en-US"/>
        </a:p>
      </dgm:t>
    </dgm:pt>
    <dgm:pt modelId="{AE73E2D5-4FD5-4CF6-8BA9-8ADB8BE1E297}" type="pres">
      <dgm:prSet presAssocID="{C7F504EE-32CA-44CA-AADF-7DD7EC289C8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B3C4A70D-7F80-49BB-8950-3BCC5AE13052}" type="pres">
      <dgm:prSet presAssocID="{C7F504EE-32CA-44CA-AADF-7DD7EC289C8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782AC5E-A7C5-4871-B231-5AA00391C188}" type="pres">
      <dgm:prSet presAssocID="{6EF69AC0-32AE-4AA1-9BD5-3ACC5B9D0F1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DEAB1-C619-4F00-BAAB-90E4CAE51960}" type="pres">
      <dgm:prSet presAssocID="{1A85611E-9637-4B86-930B-93791DE6F60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FD8C5DC-1C16-4204-AE9E-946639B3FE42}" type="pres">
      <dgm:prSet presAssocID="{1A85611E-9637-4B86-930B-93791DE6F60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B051C78-B11D-4F7D-B0C5-E6131731386E}" type="pres">
      <dgm:prSet presAssocID="{1E72ED10-6FC5-4167-8F37-43E8FEC11F2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50D7D-24C5-45F3-8991-BDAC7E0EA928}" type="pres">
      <dgm:prSet presAssocID="{DC33630A-E51D-4733-8027-78DE366A61B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07ADD061-DC89-4611-AD35-C3D6CC8FAD3C}" type="pres">
      <dgm:prSet presAssocID="{DC33630A-E51D-4733-8027-78DE366A61B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B89F041-4B17-4B83-BD90-8579A27A3724}" type="pres">
      <dgm:prSet presAssocID="{3EE8C3E3-5DDC-4240-B45B-2DC02C5483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58166-26E0-414E-B501-83FFE898610A}" type="pres">
      <dgm:prSet presAssocID="{C91EDC25-0785-4445-ACC4-B698CEB28A9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1BA0C77F-5155-4F34-817B-9A418327A702}" type="pres">
      <dgm:prSet presAssocID="{C91EDC25-0785-4445-ACC4-B698CEB28A9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FE1EB53-4F34-438E-8DAB-FA69FAAB8F1B}" type="pres">
      <dgm:prSet presAssocID="{753AA9EE-A4A7-4CCC-84D2-06DB806CC2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FBE04C-F249-41FC-894A-A26D469098A1}" type="presOf" srcId="{1A85611E-9637-4B86-930B-93791DE6F605}" destId="{4D4DEAB1-C619-4F00-BAAB-90E4CAE51960}" srcOrd="0" destOrd="0" presId="urn:microsoft.com/office/officeart/2005/8/layout/radial5"/>
    <dgm:cxn modelId="{C84E5D28-232C-4D3E-A9F5-9D77EBB32509}" type="presOf" srcId="{DC33630A-E51D-4733-8027-78DE366A61B6}" destId="{07ADD061-DC89-4611-AD35-C3D6CC8FAD3C}" srcOrd="1" destOrd="0" presId="urn:microsoft.com/office/officeart/2005/8/layout/radial5"/>
    <dgm:cxn modelId="{017047CE-0432-489D-A78A-93836FD9371B}" type="presOf" srcId="{C7F504EE-32CA-44CA-AADF-7DD7EC289C84}" destId="{B3C4A70D-7F80-49BB-8950-3BCC5AE13052}" srcOrd="1" destOrd="0" presId="urn:microsoft.com/office/officeart/2005/8/layout/radial5"/>
    <dgm:cxn modelId="{1FFE6417-91CA-44B8-8061-D11279B78224}" srcId="{D737A23C-E391-4599-8FA2-DFB150781B56}" destId="{753AA9EE-A4A7-4CCC-84D2-06DB806CC234}" srcOrd="3" destOrd="0" parTransId="{C91EDC25-0785-4445-ACC4-B698CEB28A95}" sibTransId="{C147D676-8D19-431D-8E8F-2759B0C2FB59}"/>
    <dgm:cxn modelId="{D0048F7F-D419-4EFA-89BA-9AED118065A8}" type="presOf" srcId="{3EE8C3E3-5DDC-4240-B45B-2DC02C5483C5}" destId="{4B89F041-4B17-4B83-BD90-8579A27A3724}" srcOrd="0" destOrd="0" presId="urn:microsoft.com/office/officeart/2005/8/layout/radial5"/>
    <dgm:cxn modelId="{0417BD0B-B13E-4F86-9423-FC2408032110}" srcId="{D737A23C-E391-4599-8FA2-DFB150781B56}" destId="{3EE8C3E3-5DDC-4240-B45B-2DC02C5483C5}" srcOrd="2" destOrd="0" parTransId="{DC33630A-E51D-4733-8027-78DE366A61B6}" sibTransId="{437AF24C-1862-4800-9E27-802D0DAAA5F7}"/>
    <dgm:cxn modelId="{2259F767-D2A3-44F5-BDC6-6587AAB1BAB6}" type="presOf" srcId="{1A85611E-9637-4B86-930B-93791DE6F605}" destId="{9FD8C5DC-1C16-4204-AE9E-946639B3FE42}" srcOrd="1" destOrd="0" presId="urn:microsoft.com/office/officeart/2005/8/layout/radial5"/>
    <dgm:cxn modelId="{6494F934-E5F7-4870-9AF7-529052F3E7AB}" srcId="{D737A23C-E391-4599-8FA2-DFB150781B56}" destId="{6EF69AC0-32AE-4AA1-9BD5-3ACC5B9D0F1B}" srcOrd="0" destOrd="0" parTransId="{C7F504EE-32CA-44CA-AADF-7DD7EC289C84}" sibTransId="{30D8CF75-9C90-4D64-948F-57DD48CFEF04}"/>
    <dgm:cxn modelId="{D6ADB933-4D87-4BEE-9D52-098694FD78B0}" type="presOf" srcId="{C7F504EE-32CA-44CA-AADF-7DD7EC289C84}" destId="{AE73E2D5-4FD5-4CF6-8BA9-8ADB8BE1E297}" srcOrd="0" destOrd="0" presId="urn:microsoft.com/office/officeart/2005/8/layout/radial5"/>
    <dgm:cxn modelId="{CDE90AFE-D2AC-4794-BEE2-39763E4D62A0}" type="presOf" srcId="{1E72ED10-6FC5-4167-8F37-43E8FEC11F23}" destId="{BB051C78-B11D-4F7D-B0C5-E6131731386E}" srcOrd="0" destOrd="0" presId="urn:microsoft.com/office/officeart/2005/8/layout/radial5"/>
    <dgm:cxn modelId="{20913329-2528-4423-BD25-0F3009B930A6}" type="presOf" srcId="{C91EDC25-0785-4445-ACC4-B698CEB28A95}" destId="{1BA0C77F-5155-4F34-817B-9A418327A702}" srcOrd="1" destOrd="0" presId="urn:microsoft.com/office/officeart/2005/8/layout/radial5"/>
    <dgm:cxn modelId="{CDEB240E-973C-4387-807D-D5FF0EDA1854}" type="presOf" srcId="{753AA9EE-A4A7-4CCC-84D2-06DB806CC234}" destId="{AFE1EB53-4F34-438E-8DAB-FA69FAAB8F1B}" srcOrd="0" destOrd="0" presId="urn:microsoft.com/office/officeart/2005/8/layout/radial5"/>
    <dgm:cxn modelId="{DE6E50C1-6706-4FC8-8595-3735254234DB}" type="presOf" srcId="{C91EDC25-0785-4445-ACC4-B698CEB28A95}" destId="{89E58166-26E0-414E-B501-83FFE898610A}" srcOrd="0" destOrd="0" presId="urn:microsoft.com/office/officeart/2005/8/layout/radial5"/>
    <dgm:cxn modelId="{0DFFBED4-96F7-4208-919E-D448A73A66CC}" type="presOf" srcId="{430C6283-585C-4FCC-BD8D-C33B555E1EB8}" destId="{27BC7EC3-130F-4FA2-BBE6-B163C3446390}" srcOrd="0" destOrd="0" presId="urn:microsoft.com/office/officeart/2005/8/layout/radial5"/>
    <dgm:cxn modelId="{0269BEA0-7CB3-4075-9BCF-A0334391AB9F}" type="presOf" srcId="{D737A23C-E391-4599-8FA2-DFB150781B56}" destId="{2103DFF4-D520-4345-8181-13019B3C9E25}" srcOrd="0" destOrd="0" presId="urn:microsoft.com/office/officeart/2005/8/layout/radial5"/>
    <dgm:cxn modelId="{A868BE2E-1BEA-4ED6-AB62-6F6E3C38C052}" srcId="{430C6283-585C-4FCC-BD8D-C33B555E1EB8}" destId="{D737A23C-E391-4599-8FA2-DFB150781B56}" srcOrd="0" destOrd="0" parTransId="{252C46F0-9C09-41BB-AA30-1D058EF99CEC}" sibTransId="{634C6A2C-CF60-4FCC-AD8F-397C1EDDBDF3}"/>
    <dgm:cxn modelId="{51312BB6-1391-4E19-933D-B8F756DADA62}" type="presOf" srcId="{6EF69AC0-32AE-4AA1-9BD5-3ACC5B9D0F1B}" destId="{6782AC5E-A7C5-4871-B231-5AA00391C188}" srcOrd="0" destOrd="0" presId="urn:microsoft.com/office/officeart/2005/8/layout/radial5"/>
    <dgm:cxn modelId="{00C84C72-E247-4E04-A20F-9C025CFAC50A}" type="presOf" srcId="{DC33630A-E51D-4733-8027-78DE366A61B6}" destId="{47050D7D-24C5-45F3-8991-BDAC7E0EA928}" srcOrd="0" destOrd="0" presId="urn:microsoft.com/office/officeart/2005/8/layout/radial5"/>
    <dgm:cxn modelId="{749DAAEA-7987-4666-A9DD-9486D4126681}" srcId="{D737A23C-E391-4599-8FA2-DFB150781B56}" destId="{1E72ED10-6FC5-4167-8F37-43E8FEC11F23}" srcOrd="1" destOrd="0" parTransId="{1A85611E-9637-4B86-930B-93791DE6F605}" sibTransId="{4566CEC6-E5D9-4D10-B87C-41754ADED6B7}"/>
    <dgm:cxn modelId="{CBDCC1D4-5745-4DA8-BBF5-946BA7355A7B}" type="presParOf" srcId="{27BC7EC3-130F-4FA2-BBE6-B163C3446390}" destId="{2103DFF4-D520-4345-8181-13019B3C9E25}" srcOrd="0" destOrd="0" presId="urn:microsoft.com/office/officeart/2005/8/layout/radial5"/>
    <dgm:cxn modelId="{8C0907AC-2390-400E-A1C4-6CD90AFA3232}" type="presParOf" srcId="{27BC7EC3-130F-4FA2-BBE6-B163C3446390}" destId="{AE73E2D5-4FD5-4CF6-8BA9-8ADB8BE1E297}" srcOrd="1" destOrd="0" presId="urn:microsoft.com/office/officeart/2005/8/layout/radial5"/>
    <dgm:cxn modelId="{CAE2BAA3-AC60-45D8-8B25-EC04FB880D9E}" type="presParOf" srcId="{AE73E2D5-4FD5-4CF6-8BA9-8ADB8BE1E297}" destId="{B3C4A70D-7F80-49BB-8950-3BCC5AE13052}" srcOrd="0" destOrd="0" presId="urn:microsoft.com/office/officeart/2005/8/layout/radial5"/>
    <dgm:cxn modelId="{4F8F012D-3D94-443E-919F-9FAC8984E87A}" type="presParOf" srcId="{27BC7EC3-130F-4FA2-BBE6-B163C3446390}" destId="{6782AC5E-A7C5-4871-B231-5AA00391C188}" srcOrd="2" destOrd="0" presId="urn:microsoft.com/office/officeart/2005/8/layout/radial5"/>
    <dgm:cxn modelId="{50EFA14C-E360-4C66-AF40-E38DB9EB61E4}" type="presParOf" srcId="{27BC7EC3-130F-4FA2-BBE6-B163C3446390}" destId="{4D4DEAB1-C619-4F00-BAAB-90E4CAE51960}" srcOrd="3" destOrd="0" presId="urn:microsoft.com/office/officeart/2005/8/layout/radial5"/>
    <dgm:cxn modelId="{B9241A38-CE77-485C-8894-FFC97E0989D8}" type="presParOf" srcId="{4D4DEAB1-C619-4F00-BAAB-90E4CAE51960}" destId="{9FD8C5DC-1C16-4204-AE9E-946639B3FE42}" srcOrd="0" destOrd="0" presId="urn:microsoft.com/office/officeart/2005/8/layout/radial5"/>
    <dgm:cxn modelId="{49271E6C-5CC0-441D-8FD3-346D541FC3AF}" type="presParOf" srcId="{27BC7EC3-130F-4FA2-BBE6-B163C3446390}" destId="{BB051C78-B11D-4F7D-B0C5-E6131731386E}" srcOrd="4" destOrd="0" presId="urn:microsoft.com/office/officeart/2005/8/layout/radial5"/>
    <dgm:cxn modelId="{A8163D81-3213-46A3-9BE0-359282C322D6}" type="presParOf" srcId="{27BC7EC3-130F-4FA2-BBE6-B163C3446390}" destId="{47050D7D-24C5-45F3-8991-BDAC7E0EA928}" srcOrd="5" destOrd="0" presId="urn:microsoft.com/office/officeart/2005/8/layout/radial5"/>
    <dgm:cxn modelId="{C6578044-7317-4FA5-94F8-96A19D116452}" type="presParOf" srcId="{47050D7D-24C5-45F3-8991-BDAC7E0EA928}" destId="{07ADD061-DC89-4611-AD35-C3D6CC8FAD3C}" srcOrd="0" destOrd="0" presId="urn:microsoft.com/office/officeart/2005/8/layout/radial5"/>
    <dgm:cxn modelId="{C4D2B7AF-A309-48AC-B07F-8CCAC495E5F3}" type="presParOf" srcId="{27BC7EC3-130F-4FA2-BBE6-B163C3446390}" destId="{4B89F041-4B17-4B83-BD90-8579A27A3724}" srcOrd="6" destOrd="0" presId="urn:microsoft.com/office/officeart/2005/8/layout/radial5"/>
    <dgm:cxn modelId="{3DF83CB7-16A4-4E4B-A26C-5F7DA365F963}" type="presParOf" srcId="{27BC7EC3-130F-4FA2-BBE6-B163C3446390}" destId="{89E58166-26E0-414E-B501-83FFE898610A}" srcOrd="7" destOrd="0" presId="urn:microsoft.com/office/officeart/2005/8/layout/radial5"/>
    <dgm:cxn modelId="{B935B4DA-0FC6-4965-BF08-32D6A118DF91}" type="presParOf" srcId="{89E58166-26E0-414E-B501-83FFE898610A}" destId="{1BA0C77F-5155-4F34-817B-9A418327A702}" srcOrd="0" destOrd="0" presId="urn:microsoft.com/office/officeart/2005/8/layout/radial5"/>
    <dgm:cxn modelId="{BF1BDB72-8AE6-43C6-89A3-A9376A9DCE19}" type="presParOf" srcId="{27BC7EC3-130F-4FA2-BBE6-B163C3446390}" destId="{AFE1EB53-4F34-438E-8DAB-FA69FAAB8F1B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3DFF4-D520-4345-8181-13019B3C9E25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rgbClr val="FFFF00"/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0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গবেষণায়</a:t>
          </a:r>
          <a:r>
            <a:rPr lang="en-US" altLang="en-US" sz="20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0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ব্যবহারের</a:t>
          </a:r>
          <a:r>
            <a:rPr lang="en-US" altLang="en-US" sz="20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ক্ষেত্র</a:t>
          </a:r>
          <a:r>
            <a:rPr lang="en-US" altLang="en-US" sz="20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r>
            <a:rPr lang="en-US" altLang="en-US" sz="2000" b="1" kern="1200" dirty="0" err="1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সমূহ</a:t>
          </a:r>
          <a:r>
            <a:rPr lang="en-US" altLang="en-US" sz="2000" b="1" kern="1200" dirty="0" smtClean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2000" kern="1200" dirty="0">
            <a:solidFill>
              <a:schemeClr val="tx1"/>
            </a:solidFill>
            <a:effectLst/>
          </a:endParaRPr>
        </a:p>
      </dsp:txBody>
      <dsp:txXfrm>
        <a:off x="3560263" y="2205596"/>
        <a:ext cx="1007473" cy="1007473"/>
      </dsp:txXfrm>
    </dsp:sp>
    <dsp:sp modelId="{AE73E2D5-4FD5-4CF6-8BA9-8ADB8BE1E297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1620816"/>
        <a:ext cx="211162" cy="290655"/>
      </dsp:txXfrm>
    </dsp:sp>
    <dsp:sp modelId="{6782AC5E-A7C5-4871-B231-5AA00391C188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সংগ্রহ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560263" y="211644"/>
        <a:ext cx="1007473" cy="1007473"/>
      </dsp:txXfrm>
    </dsp:sp>
    <dsp:sp modelId="{4D4DEAB1-C619-4F00-BAAB-90E4CAE51960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01608" y="2564005"/>
        <a:ext cx="211162" cy="290655"/>
      </dsp:txXfrm>
    </dsp:sp>
    <dsp:sp modelId="{BB051C78-B11D-4F7D-B0C5-E6131731386E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প্রক্রিয়া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5554215" y="2205596"/>
        <a:ext cx="1007473" cy="1007473"/>
      </dsp:txXfrm>
    </dsp:sp>
    <dsp:sp modelId="{47050D7D-24C5-45F3-8991-BDAC7E0EA928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3507195"/>
        <a:ext cx="211162" cy="290655"/>
      </dsp:txXfrm>
    </dsp:sp>
    <dsp:sp modelId="{4B89F041-4B17-4B83-BD90-8579A27A3724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বিশ্লেষণ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3560263" y="4199548"/>
        <a:ext cx="1007473" cy="1007473"/>
      </dsp:txXfrm>
    </dsp:sp>
    <dsp:sp modelId="{89E58166-26E0-414E-B501-83FFE898610A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15229" y="2564005"/>
        <a:ext cx="211162" cy="290655"/>
      </dsp:txXfrm>
    </dsp:sp>
    <dsp:sp modelId="{AFE1EB53-4F34-438E-8DAB-FA69FAAB8F1B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তথ্য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উপস্থাপন</a:t>
          </a:r>
          <a:r>
            <a:rPr lang="en-US" altLang="en-US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altLang="en-US" sz="22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করা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1566311" y="2205596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6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8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8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3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5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1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4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36355A-1F07-4670-98B3-80325ABB9943}" type="datetimeFigureOut">
              <a:rPr lang="en-US" smtClean="0"/>
              <a:t>09/12/20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DCF772-EDE6-483C-866A-A5EA5A6E6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0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6515099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মোঃ সামছুল হোসেন 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lang="bn-IN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সহকারী শিক্ষক ( কম্পিউটার )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 </a:t>
            </a:r>
            <a:r>
              <a:rPr lang="bn-IN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দেওকলস দ্বি-পাক্ষিক উচ্চ বিদ্যালয় ও কলেজ বিশ্বনাথ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,</a:t>
            </a:r>
            <a:r>
              <a:rPr lang="bn-IN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সিলেট। </a:t>
            </a: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Email-msamsul001@gmail.com</a:t>
            </a:r>
            <a:r>
              <a:rPr lang="en-US" sz="14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, 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01672-061525</a:t>
            </a:r>
            <a:endParaRPr lang="en-US" sz="1000" i="0" kern="1200" dirty="0" smtClean="0">
              <a:solidFill>
                <a:schemeClr val="tx1"/>
              </a:solidFill>
              <a:effectLst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3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98477" y="1213610"/>
            <a:ext cx="4277787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4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3082" y="17930"/>
            <a:ext cx="2733441" cy="923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উন্মুক্ত কাজ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8005777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952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03DFF4-D520-4345-8181-13019B3C9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2103DFF4-D520-4345-8181-13019B3C9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73E2D5-4FD5-4CF6-8BA9-8ADB8BE1E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AE73E2D5-4FD5-4CF6-8BA9-8ADB8BE1E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2AC5E-A7C5-4871-B231-5AA00391C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6782AC5E-A7C5-4871-B231-5AA00391C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4DEAB1-C619-4F00-BAAB-90E4CAE51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4D4DEAB1-C619-4F00-BAAB-90E4CAE51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051C78-B11D-4F7D-B0C5-E613173138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B051C78-B11D-4F7D-B0C5-E613173138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050D7D-24C5-45F3-8991-BDAC7E0EA9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47050D7D-24C5-45F3-8991-BDAC7E0EA9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89F041-4B17-4B83-BD90-8579A27A3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4B89F041-4B17-4B83-BD90-8579A27A3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E58166-26E0-414E-B501-83FFE8986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89E58166-26E0-414E-B501-83FFE8986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1EB53-4F34-438E-8DAB-FA69FAAB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AFE1EB53-4F34-438E-8DAB-FA69FAAB8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4815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" y="908304"/>
            <a:ext cx="914400" cy="530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" y="1895856"/>
            <a:ext cx="914400" cy="530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" y="2883408"/>
            <a:ext cx="914400" cy="5303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6" y="3870960"/>
            <a:ext cx="914400" cy="530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" y="4858512"/>
            <a:ext cx="914400" cy="530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" y="5846064"/>
            <a:ext cx="914400" cy="53035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2381" y="748022"/>
            <a:ext cx="58112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নির্ভুল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2379" y="2728105"/>
            <a:ext cx="103525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নিরীক্ষায়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2380" y="3720637"/>
            <a:ext cx="87863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2379" y="4708189"/>
            <a:ext cx="99902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রহস্যভেদ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2379" y="5695741"/>
            <a:ext cx="99116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প্রজন্মের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2379" y="1743747"/>
            <a:ext cx="71160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দৈহিক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পরিশ্রম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94" y="107579"/>
            <a:ext cx="1829347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6635" y="1028435"/>
            <a:ext cx="10358926" cy="39087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মাইক্রকন্ট্রোলার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FPGA  ও PLA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bn-IN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4302" y="31532"/>
            <a:ext cx="3040713" cy="101566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b="1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443771"/>
            <a:ext cx="118064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গবেষণাগারে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9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35648" y="1797072"/>
            <a:ext cx="188384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81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1151464"/>
            <a:ext cx="6197600" cy="3508654"/>
            <a:chOff x="0" y="0"/>
            <a:chExt cx="6197600" cy="3508654"/>
          </a:xfrm>
        </p:grpSpPr>
        <p:sp>
          <p:nvSpPr>
            <p:cNvPr id="5" name="Title 5"/>
            <p:cNvSpPr txBox="1">
              <a:spLocks/>
            </p:cNvSpPr>
            <p:nvPr/>
          </p:nvSpPr>
          <p:spPr>
            <a:xfrm>
              <a:off x="0" y="0"/>
              <a:ext cx="4989855" cy="1200329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spcBef>
                  <a:spcPct val="0"/>
                </a:spcBef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2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u="sng" spc="150" dirty="0" err="1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73741" y="1200330"/>
              <a:ext cx="562385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মোঃ সামছুল হোসেন 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সহকারী শিক্ষক ( কম্পিউটার )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দেওকলস দ্বি-পাক্ষিক উচ্চ বিদ্যালয় ও কলেজ</a:t>
              </a: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বিশ্বনাথ,সিলেট।</a:t>
              </a:r>
            </a:p>
            <a:p>
              <a:r>
                <a:rPr lang="en-US" sz="2400" dirty="0" smtClean="0"/>
                <a:t>Email-msamsul001@gmail.com</a:t>
              </a:r>
              <a:endParaRPr lang="en-US" sz="2400" dirty="0"/>
            </a:p>
            <a:p>
              <a:r>
                <a:rPr lang="en-US" sz="2400" dirty="0" smtClean="0">
                  <a:latin typeface="NikoshBAN" pitchFamily="2" charset="0"/>
                  <a:cs typeface="NikoshBAN" pitchFamily="2" charset="0"/>
                </a:rPr>
                <a:t>Phone-01672-061525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8387" y="1465048"/>
              <a:ext cx="1076013" cy="1304919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/>
        </p:nvGrpSpPr>
        <p:grpSpPr>
          <a:xfrm>
            <a:off x="6350000" y="1151464"/>
            <a:ext cx="5698565" cy="3139321"/>
            <a:chOff x="6841067" y="-1"/>
            <a:chExt cx="4989855" cy="3139321"/>
          </a:xfrm>
        </p:grpSpPr>
        <p:sp>
          <p:nvSpPr>
            <p:cNvPr id="9" name="Title 5"/>
            <p:cNvSpPr txBox="1">
              <a:spLocks/>
            </p:cNvSpPr>
            <p:nvPr/>
          </p:nvSpPr>
          <p:spPr>
            <a:xfrm>
              <a:off x="6841067" y="-1"/>
              <a:ext cx="4989855" cy="1200329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rtlCol="0" anchor="ctr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spcBef>
                  <a:spcPct val="0"/>
                </a:spcBef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72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u="sng" spc="150" dirty="0" err="1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5400" b="1" u="sng" spc="150" dirty="0" smtClean="0">
                  <a:ln w="11430"/>
                  <a:solidFill>
                    <a:srgbClr val="C00000"/>
                  </a:solidFill>
                  <a:effectLst>
                    <a:glow rad="101600">
                      <a:srgbClr val="FFFF00">
                        <a:alpha val="60000"/>
                      </a:srgbClr>
                    </a:glow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b="1" u="sng" spc="150" dirty="0" smtClean="0">
                <a:ln w="11430"/>
                <a:solidFill>
                  <a:srgbClr val="C0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71584" y="1200328"/>
              <a:ext cx="4178549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বিষয়- তথ্য ও যোগাযোগ প্রযুক্তি </a:t>
              </a:r>
            </a:p>
            <a:p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শ্রেণী </a:t>
              </a:r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–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অষ্টম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অধ্যায়-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ম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,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- ০৭</a:t>
              </a:r>
            </a:p>
            <a:p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–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dobe Gothic Std B" panose="020B0800000000000000" pitchFamily="34" charset="-128"/>
                  <a:ea typeface="Adobe Gothic Std B" panose="020B0800000000000000" pitchFamily="34" charset="-128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গবেষণায়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তথ্য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যোগাযোগ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প্রযুক্তি</a:t>
              </a:r>
              <a:r>
                <a:rPr lang="en-US" sz="24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76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7691" y="126414"/>
            <a:ext cx="90284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প্রিয় শিক্ষার্থীবৃন্দ নিচের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 এবং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করার চেষ্টা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র-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6" y="649634"/>
            <a:ext cx="12192000" cy="5934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76" y="662940"/>
            <a:ext cx="12192000" cy="592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54496" cy="6583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0"/>
            <a:ext cx="5937504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64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393879" cy="1200329"/>
          </a:xfrm>
          <a:prstGeom prst="rect">
            <a:avLst/>
          </a:prstGeom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bn-BD" sz="7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7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2144" y="4132326"/>
            <a:ext cx="10442448" cy="16093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52144" y="4355883"/>
            <a:ext cx="10442448" cy="1200329"/>
          </a:xfrm>
          <a:prstGeom prst="rect">
            <a:avLst/>
          </a:prstGeom>
          <a:noFill/>
          <a:ln w="34925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গবেষণায়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3879" y="1419022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গবেষণাগার</a:t>
            </a: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0" y="575734"/>
            <a:ext cx="85344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 পাঠ থেকে শিক্ষার্থীরা </a:t>
            </a:r>
            <a:r>
              <a:rPr lang="bn-BD" alt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0" y="1739818"/>
            <a:ext cx="12192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bn-BD" altLang="en-US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bn-BD" altLang="en-US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bn-I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ব্যখ্যা</a:t>
            </a:r>
            <a: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alt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altLang="en-US" sz="36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6225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5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056" y="0"/>
            <a:ext cx="9263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bn-I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anose="020B0800000000000000" pitchFamily="34" charset="-128"/>
                <a:ea typeface="Adobe Gothic Std B" panose="020B0800000000000000" pitchFamily="34" charset="-128"/>
                <a:cs typeface="NikoshBAN" panose="02000000000000000000" pitchFamily="2" charset="0"/>
              </a:rPr>
              <a:t>?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47056" y="584775"/>
            <a:ext cx="115824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নিরবিচ্ছিন্ন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প্রচেষ্টাকে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056" y="1169550"/>
            <a:ext cx="1158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গবেষণার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7056" y="1692770"/>
            <a:ext cx="1158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গবেষণার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7056" y="3323985"/>
            <a:ext cx="1158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তথ্যকে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করানো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0" y="3898604"/>
            <a:ext cx="3310128" cy="244772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7056" y="2223489"/>
            <a:ext cx="1158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7056" y="2800765"/>
            <a:ext cx="115824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– ১।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তাত্ত্বিক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 ২।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464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7" grpId="0" build="p"/>
      <p:bldP spid="8" grpId="0" build="p"/>
      <p:bldP spid="9" grpId="0" build="p"/>
      <p:bldP spid="10" grpId="0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03" y="143434"/>
            <a:ext cx="2523448" cy="92333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none" lIns="91440" tIns="45720" rIns="91440" bIns="4572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897" y="1673128"/>
            <a:ext cx="11803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আবিষ্কার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…………………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গবেষণা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388897" y="3843798"/>
            <a:ext cx="11803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---------------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88896" y="2662013"/>
            <a:ext cx="11803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গবেষণার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…………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388897" y="833897"/>
            <a:ext cx="11803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388897" y="5025583"/>
            <a:ext cx="1180310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তথ্যকে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করানো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--------------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4041648" y="1572001"/>
            <a:ext cx="2774788" cy="58477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নিরবিচ্ছিন্ন</a:t>
            </a:r>
            <a:r>
              <a:rPr lang="en-US" sz="32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প্রচেষ্টাকে</a:t>
            </a:r>
            <a:endParaRPr lang="en-US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62815" y="2552242"/>
            <a:ext cx="837440" cy="58477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endParaRPr lang="en-US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1927" y="3650898"/>
            <a:ext cx="1551710" cy="58477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endParaRPr lang="en-US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78496" y="4763973"/>
            <a:ext cx="963722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যন্ত্রের</a:t>
            </a:r>
            <a:endParaRPr lang="en-US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30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2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9482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</a:t>
            </a:r>
            <a:r>
              <a:rPr lang="en-US" alt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1676397" y="2901552"/>
            <a:ext cx="65934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676399" y="3822756"/>
            <a:ext cx="66624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alt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676400" y="4743252"/>
            <a:ext cx="86885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প্রদর্শন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alt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7" name="Rectangle 6"/>
          <p:cNvSpPr/>
          <p:nvPr/>
        </p:nvSpPr>
        <p:spPr>
          <a:xfrm>
            <a:off x="1676398" y="1980347"/>
            <a:ext cx="62440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alt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1260764" y="1075997"/>
            <a:ext cx="82926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গবেষণায়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 </a:t>
            </a:r>
            <a:r>
              <a:rPr lang="en-US" alt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-</a:t>
            </a:r>
            <a:r>
              <a:rPr lang="en-US" alt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266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heme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6868C633-3AA4-40C3-B8C3-01A4C4A38C37}" vid="{DF6CCC36-005F-474F-BFEE-D828B5D85A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623</TotalTime>
  <Words>369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Adobe Gothic Std B</vt:lpstr>
      <vt:lpstr>Arial</vt:lpstr>
      <vt:lpstr>Calibri</vt:lpstr>
      <vt:lpstr>Calibri Light</vt:lpstr>
      <vt:lpstr>Courier New</vt:lpstr>
      <vt:lpstr>NikoshBAN</vt:lpstr>
      <vt:lpstr>Times New Roman</vt:lpstr>
      <vt:lpstr>Wingdings</vt:lpstr>
      <vt:lpstr>Theme10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68</cp:revision>
  <dcterms:created xsi:type="dcterms:W3CDTF">2020-07-01T08:37:08Z</dcterms:created>
  <dcterms:modified xsi:type="dcterms:W3CDTF">2020-09-12T10:53:36Z</dcterms:modified>
</cp:coreProperties>
</file>