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7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60"/>
  </p:normalViewPr>
  <p:slideViewPr>
    <p:cSldViewPr snapToGrid="0">
      <p:cViewPr varScale="1">
        <p:scale>
          <a:sx n="34" d="100"/>
          <a:sy n="34" d="100"/>
        </p:scale>
        <p:origin x="1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64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4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69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1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2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66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11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3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20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7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86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23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61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87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47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399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74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1725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93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6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3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393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94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78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09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7032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8662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243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7591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015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678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5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9242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043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376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035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462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8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3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3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41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7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2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8F99-F06E-47D1-9396-08664DF8CE2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A1D1-709A-426B-9789-DDF61E2C1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16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7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9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1">
                <a:lumMod val="40000"/>
                <a:lumOff val="60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76000">
              <a:srgbClr val="00B0F0"/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97A72-E4AE-4DCF-AA89-D42904D11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54F65-6C91-4CAD-9B2A-3845561DD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0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7620000" cy="1371600"/>
          </a:xfrm>
        </p:spPr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সবাইকে লাল গোলাপের শুভেচ্ছা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ro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371600"/>
            <a:ext cx="8077200" cy="5257800"/>
          </a:xfrm>
        </p:spPr>
      </p:pic>
    </p:spTree>
    <p:extLst>
      <p:ext uri="{BB962C8B-B14F-4D97-AF65-F5344CB8AC3E}">
        <p14:creationId xmlns:p14="http://schemas.microsoft.com/office/powerpoint/2010/main" val="186832043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667001"/>
            <a:ext cx="6858000" cy="3459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7000" dirty="0"/>
              <a:t>সবাইকে ধন্যবাদ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428004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0"/>
            <a:ext cx="5638800" cy="1905000"/>
          </a:xfrm>
          <a:noFill/>
        </p:spPr>
        <p:txBody>
          <a:bodyPr>
            <a:noAutofit/>
          </a:bodyPr>
          <a:lstStyle/>
          <a:p>
            <a:r>
              <a:rPr lang="bn-IN" sz="6000" dirty="0"/>
              <a:t>আজকের পাঠ (উপন্যাস)</a:t>
            </a:r>
            <a:endParaRPr lang="en-US" sz="6000" dirty="0"/>
          </a:p>
        </p:txBody>
      </p:sp>
      <p:pic>
        <p:nvPicPr>
          <p:cNvPr id="4" name="Content Placeholder 3" descr="Lalsalu_01-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2029620"/>
            <a:ext cx="5905500" cy="3667125"/>
          </a:xfrm>
        </p:spPr>
      </p:pic>
    </p:spTree>
    <p:extLst>
      <p:ext uri="{BB962C8B-B14F-4D97-AF65-F5344CB8AC3E}">
        <p14:creationId xmlns:p14="http://schemas.microsoft.com/office/powerpoint/2010/main" val="15421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লালসালু উপন্যাসের মজিদ চরিত্র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dirty="0" smtClean="0"/>
              <a:t>শিখন ফলঃ</a:t>
            </a:r>
          </a:p>
          <a:p>
            <a:pPr>
              <a:buNone/>
            </a:pPr>
            <a:r>
              <a:rPr lang="bn-IN" dirty="0" smtClean="0"/>
              <a:t>এই পাঠ শেষে শিক্ষার্থী-- 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&gt;মজিদ কে তা জানতে পারবে ।</a:t>
            </a:r>
          </a:p>
          <a:p>
            <a:pPr>
              <a:buNone/>
            </a:pPr>
            <a:r>
              <a:rPr lang="bn-IN" dirty="0" smtClean="0"/>
              <a:t>&gt;মজিদ কিভাবে ধর্মকে নিজের স্বার্থে কাজে লাগিয়েছে</a:t>
            </a:r>
          </a:p>
          <a:p>
            <a:pPr>
              <a:buNone/>
            </a:pPr>
            <a:r>
              <a:rPr lang="bn-IN" dirty="0" smtClean="0"/>
              <a:t>তা বলতে পারবে।</a:t>
            </a:r>
          </a:p>
          <a:p>
            <a:pPr>
              <a:buNone/>
            </a:pPr>
            <a:r>
              <a:rPr lang="bn-IN" dirty="0" smtClean="0"/>
              <a:t>&gt;অর্থনৈতিক ও ধর্মীয় শক্তির প্রভাব সম্পর্কে তুলনা করতে পারবে।</a:t>
            </a:r>
          </a:p>
          <a:p>
            <a:pPr>
              <a:buNone/>
            </a:pPr>
            <a:r>
              <a:rPr lang="bn-IN" dirty="0" smtClean="0"/>
              <a:t>&gt;সমাজে ধর্মীয় শক্তির প্রভাব যে কত তা বলতে পারবে।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লালসালু উপন্যাসের মজিদ চরিত্র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উপস্থাপনাঃ</a:t>
            </a:r>
          </a:p>
          <a:p>
            <a:pPr>
              <a:buNone/>
            </a:pPr>
            <a:r>
              <a:rPr lang="bn-IN" dirty="0" smtClean="0"/>
              <a:t>মজিদ একজন দারুণ অভাবী মানুষ,যে শিকারী মনোভাব নিয়ে ধর্মীয় অস্ত্র ব্যবহার করে মানুষকে ঠকিয়ে প্রভাব-প্রতিপত্তি গড়ে তুলেছে।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লালসালু উপন্যাসের মজিদ চরিত্র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প্রথম শিকারঃ মহব্বত নগর গ্রামের নিস্তরঙ্গ সমাজ । </a:t>
            </a:r>
          </a:p>
          <a:p>
            <a:endParaRPr lang="bn-IN" dirty="0" smtClean="0"/>
          </a:p>
          <a:p>
            <a:r>
              <a:rPr lang="bn-IN" dirty="0" smtClean="0"/>
              <a:t>দ্বিতীয় শিকারঃ প্রথমা স্ত্রী রহিমা।</a:t>
            </a:r>
          </a:p>
          <a:p>
            <a:endParaRPr lang="bn-IN" dirty="0" smtClean="0"/>
          </a:p>
          <a:p>
            <a:r>
              <a:rPr lang="bn-IN" dirty="0" smtClean="0"/>
              <a:t>তৃতীয় শিকারঃ সাত ছেলের বাপ দুদু মিয়া</a:t>
            </a:r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লালসালু উপন্যাসের মজিদ চরিত্র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চতুর্থ শিকারঃ তাহের-কাদেরের বাবা।</a:t>
            </a:r>
          </a:p>
          <a:p>
            <a:pPr>
              <a:buNone/>
            </a:pPr>
            <a:endParaRPr lang="bn-IN" dirty="0" smtClean="0"/>
          </a:p>
          <a:p>
            <a:r>
              <a:rPr lang="bn-IN" dirty="0" smtClean="0"/>
              <a:t>পঞ্চম শিকারঃ খালেক ব্যাপারীর স্ত্রী আমেনা বিবি সাথে খালেক ব্যাপারীও।</a:t>
            </a:r>
          </a:p>
          <a:p>
            <a:endParaRPr lang="bn-IN" dirty="0" smtClean="0"/>
          </a:p>
          <a:p>
            <a:r>
              <a:rPr lang="bn-IN" dirty="0" smtClean="0"/>
              <a:t>ষষ্ঠ শিকারঃ প্রগতিশীল যুবক আক্কাস।</a:t>
            </a:r>
          </a:p>
          <a:p>
            <a:endParaRPr lang="bn-IN" dirty="0" smtClean="0"/>
          </a:p>
          <a:p>
            <a:r>
              <a:rPr lang="bn-IN" dirty="0" smtClean="0"/>
              <a:t>সপ্তম শিকারঃ গল্পের নায়িকা জমিলা।</a:t>
            </a:r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37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মূল্যায়নঃ</a:t>
            </a:r>
          </a:p>
          <a:p>
            <a:pPr>
              <a:buNone/>
            </a:pPr>
            <a:r>
              <a:rPr lang="bn-IN" dirty="0" smtClean="0"/>
              <a:t>&gt;শ্রেণির কাজঃ</a:t>
            </a:r>
          </a:p>
          <a:p>
            <a:pPr>
              <a:buNone/>
            </a:pPr>
            <a:r>
              <a:rPr lang="bn-IN" dirty="0" smtClean="0"/>
              <a:t>১। আক্কাসের স্কুল প্রতিষ্ঠার স্বপ্ন ব্যর্থ হল কেন?</a:t>
            </a:r>
          </a:p>
          <a:p>
            <a:pPr>
              <a:buNone/>
            </a:pPr>
            <a:r>
              <a:rPr lang="bn-IN" dirty="0" smtClean="0"/>
              <a:t>২।মজিদ আমেনা বিবিকে শাস্তি দিয়েছে কেন?</a:t>
            </a:r>
          </a:p>
          <a:p>
            <a:pPr>
              <a:buNone/>
            </a:pPr>
            <a:r>
              <a:rPr lang="bn-IN" dirty="0" smtClean="0"/>
              <a:t>৩।মজিদের মানুষ শিকারের অস্ত্র কি ?</a:t>
            </a:r>
          </a:p>
        </p:txBody>
      </p:sp>
    </p:spTree>
    <p:extLst>
      <p:ext uri="{BB962C8B-B14F-4D97-AF65-F5344CB8AC3E}">
        <p14:creationId xmlns:p14="http://schemas.microsoft.com/office/powerpoint/2010/main" val="2210622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57401"/>
            <a:ext cx="81534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6000" dirty="0"/>
              <a:t>পরবর্তী পাঠ জমিলা চরিত্র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39098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667001"/>
            <a:ext cx="6858000" cy="3459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7000" dirty="0"/>
              <a:t>সবাইকে ধন্যবাদ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204860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496" y="434393"/>
            <a:ext cx="3159498" cy="1260458"/>
          </a:xfrm>
          <a:ln w="28575">
            <a:noFill/>
          </a:ln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Nikashban"/>
              </a:rPr>
              <a:t>পরিচিতি</a:t>
            </a:r>
            <a:endParaRPr lang="en-US" b="1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5558" y="2401046"/>
            <a:ext cx="8596668" cy="240065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নিত্যানন্দ</a:t>
            </a: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 </a:t>
            </a:r>
            <a:r>
              <a:rPr lang="en-US" sz="5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সরদার</a:t>
            </a:r>
            <a:endParaRPr lang="en-US" sz="5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ashban"/>
              <a:cs typeface="SutonnyMJ" pitchFamily="2" charset="0"/>
            </a:endParaRPr>
          </a:p>
          <a:p>
            <a:pPr algn="ctr"/>
            <a:r>
              <a:rPr lang="en-US" sz="32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প্রভাষক,বাংলা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 </a:t>
            </a:r>
            <a:r>
              <a:rPr lang="en-US" sz="32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বিভাগ</a:t>
            </a:r>
            <a:endParaRPr lang="en-US" sz="3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ashban"/>
              <a:cs typeface="SutonnyMJ" pitchFamily="2" charset="0"/>
            </a:endParaRPr>
          </a:p>
          <a:p>
            <a:pPr algn="ctr"/>
            <a:r>
              <a:rPr lang="en-US" sz="32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বাজুয়া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 </a:t>
            </a:r>
            <a:r>
              <a:rPr lang="en-US" sz="32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সুরেন্দ্রনাথ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 </a:t>
            </a:r>
            <a:r>
              <a:rPr lang="en-US" sz="32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মহাবিদ্যালয়</a:t>
            </a:r>
            <a:endParaRPr lang="en-US" sz="3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ashban"/>
              <a:cs typeface="SutonnyMJ" pitchFamily="2" charset="0"/>
            </a:endParaRPr>
          </a:p>
          <a:p>
            <a:pPr algn="ctr"/>
            <a:r>
              <a:rPr lang="en-US" sz="32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দাকোপ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, </a:t>
            </a:r>
            <a:r>
              <a:rPr lang="en-US" sz="32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ashban"/>
                <a:cs typeface="SutonnyMJ" pitchFamily="2" charset="0"/>
              </a:rPr>
              <a:t>খুলনা</a:t>
            </a:r>
            <a:endParaRPr lang="en-US" sz="3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a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18411" y="613954"/>
            <a:ext cx="2704012" cy="901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0"/>
            <a:ext cx="5638800" cy="1905000"/>
          </a:xfrm>
          <a:noFill/>
        </p:spPr>
        <p:txBody>
          <a:bodyPr>
            <a:noAutofit/>
          </a:bodyPr>
          <a:lstStyle/>
          <a:p>
            <a:r>
              <a:rPr lang="bn-IN" sz="6000" dirty="0"/>
              <a:t>আজকের পাঠ (উপন্যাস)</a:t>
            </a:r>
            <a:endParaRPr lang="en-US" sz="6000" dirty="0"/>
          </a:p>
        </p:txBody>
      </p:sp>
      <p:pic>
        <p:nvPicPr>
          <p:cNvPr id="4" name="Content Placeholder 3" descr="Lalsalu_01-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2029620"/>
            <a:ext cx="5905500" cy="3667125"/>
          </a:xfrm>
        </p:spPr>
      </p:pic>
    </p:spTree>
    <p:extLst>
      <p:ext uri="{BB962C8B-B14F-4D97-AF65-F5344CB8AC3E}">
        <p14:creationId xmlns:p14="http://schemas.microsoft.com/office/powerpoint/2010/main" val="6016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লালসালু উপন্যাসের মজিদ চরিত্র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dirty="0" smtClean="0"/>
              <a:t>শিখন ফলঃ</a:t>
            </a:r>
          </a:p>
          <a:p>
            <a:pPr>
              <a:buNone/>
            </a:pPr>
            <a:r>
              <a:rPr lang="bn-IN" dirty="0" smtClean="0"/>
              <a:t>এই পাঠ শেষে শিক্ষার্থী-- 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&gt;মজিদ কে তা জানতে পারবে ।</a:t>
            </a:r>
          </a:p>
          <a:p>
            <a:pPr>
              <a:buNone/>
            </a:pPr>
            <a:r>
              <a:rPr lang="bn-IN" dirty="0" smtClean="0"/>
              <a:t>&gt;মজিদ কিভাবে ধর্মকে নিজের স্বার্থে কাজে লাগিয়েছে</a:t>
            </a:r>
          </a:p>
          <a:p>
            <a:pPr>
              <a:buNone/>
            </a:pPr>
            <a:r>
              <a:rPr lang="bn-IN" dirty="0" smtClean="0"/>
              <a:t>তা বলতে পারবে।</a:t>
            </a:r>
          </a:p>
          <a:p>
            <a:pPr>
              <a:buNone/>
            </a:pPr>
            <a:r>
              <a:rPr lang="bn-IN" dirty="0" smtClean="0"/>
              <a:t>&gt;অর্থনৈতিক ও ধর্মীয় শক্তির প্রভাব সম্পর্কে তুলনা করতে পারবে।</a:t>
            </a:r>
          </a:p>
          <a:p>
            <a:pPr>
              <a:buNone/>
            </a:pPr>
            <a:r>
              <a:rPr lang="bn-IN" dirty="0" smtClean="0"/>
              <a:t>&gt;সমাজে ধর্মীয় শক্তির প্রভাব যে কত তা বলতে পারবে।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9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লালসালু উপন্যাসের মজিদ চরিত্র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উপস্থাপনাঃ</a:t>
            </a:r>
          </a:p>
          <a:p>
            <a:pPr>
              <a:buNone/>
            </a:pPr>
            <a:r>
              <a:rPr lang="bn-IN" dirty="0" smtClean="0"/>
              <a:t>মজিদ একজন দারুণ অভাবী মানুষ,যে শিকারী মনোভাব নিয়ে ধর্মীয় অস্ত্র ব্যবহার করে মানুষকে ঠকিয়ে প্রভাব-প্রতিপত্তি গড়ে তুলেছে।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লালসালু উপন্যাসের মজিদ চরিত্র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প্রথম শিকারঃ মহব্বত নগর গ্রামের নিস্তরঙ্গ সমাজ । </a:t>
            </a:r>
          </a:p>
          <a:p>
            <a:endParaRPr lang="bn-IN" dirty="0" smtClean="0"/>
          </a:p>
          <a:p>
            <a:r>
              <a:rPr lang="bn-IN" dirty="0" smtClean="0"/>
              <a:t>দ্বিতীয় শিকারঃ প্রথমা স্ত্রী রহিমা।</a:t>
            </a:r>
          </a:p>
          <a:p>
            <a:endParaRPr lang="bn-IN" dirty="0" smtClean="0"/>
          </a:p>
          <a:p>
            <a:r>
              <a:rPr lang="bn-IN" dirty="0" smtClean="0"/>
              <a:t>তৃতীয় শিকারঃ সাত ছেলের বাপ দুদু মিয়া</a:t>
            </a:r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লালসালু উপন্যাসের মজিদ চরিত্র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চতুর্থ শিকারঃ তাহের-কাদেরের বাবা।</a:t>
            </a:r>
          </a:p>
          <a:p>
            <a:pPr>
              <a:buNone/>
            </a:pPr>
            <a:endParaRPr lang="bn-IN" dirty="0" smtClean="0"/>
          </a:p>
          <a:p>
            <a:r>
              <a:rPr lang="bn-IN" dirty="0" smtClean="0"/>
              <a:t>পঞ্চম শিকারঃ খালেক ব্যাপারীর স্ত্রী আমেনা বিবি সাথে খালেক ব্যাপারীও।</a:t>
            </a:r>
          </a:p>
          <a:p>
            <a:endParaRPr lang="bn-IN" dirty="0" smtClean="0"/>
          </a:p>
          <a:p>
            <a:r>
              <a:rPr lang="bn-IN" dirty="0" smtClean="0"/>
              <a:t>ষষ্ঠ শিকারঃ প্রগতিশীল যুবক আক্কাস।</a:t>
            </a:r>
          </a:p>
          <a:p>
            <a:endParaRPr lang="bn-IN" dirty="0" smtClean="0"/>
          </a:p>
          <a:p>
            <a:r>
              <a:rPr lang="bn-IN" dirty="0" smtClean="0"/>
              <a:t>সপ্তম শিকারঃ গল্পের নায়িকা জমিলা।</a:t>
            </a:r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1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মূল্যায়নঃ</a:t>
            </a:r>
          </a:p>
          <a:p>
            <a:pPr>
              <a:buNone/>
            </a:pPr>
            <a:r>
              <a:rPr lang="bn-IN" dirty="0" smtClean="0"/>
              <a:t>&gt;শ্রেণির কাজঃ</a:t>
            </a:r>
          </a:p>
          <a:p>
            <a:pPr>
              <a:buNone/>
            </a:pPr>
            <a:r>
              <a:rPr lang="bn-IN" dirty="0" smtClean="0"/>
              <a:t>১। আক্কাসের স্কুল প্রতিষ্ঠার স্বপ্ন ব্যর্থ হল কেন?</a:t>
            </a:r>
          </a:p>
          <a:p>
            <a:pPr>
              <a:buNone/>
            </a:pPr>
            <a:r>
              <a:rPr lang="bn-IN" dirty="0" smtClean="0"/>
              <a:t>২।মজিদ আমেনা বিবিকে শাস্তি দিয়েছে কেন?</a:t>
            </a:r>
          </a:p>
          <a:p>
            <a:pPr>
              <a:buNone/>
            </a:pPr>
            <a:r>
              <a:rPr lang="bn-IN" dirty="0" smtClean="0"/>
              <a:t>৩।মজিদের মানুষ শিকারের অস্ত্র কি ?</a:t>
            </a:r>
          </a:p>
        </p:txBody>
      </p:sp>
    </p:spTree>
    <p:extLst>
      <p:ext uri="{BB962C8B-B14F-4D97-AF65-F5344CB8AC3E}">
        <p14:creationId xmlns:p14="http://schemas.microsoft.com/office/powerpoint/2010/main" val="336488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57401"/>
            <a:ext cx="81534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6000" dirty="0"/>
              <a:t>পরবর্তী পাঠ জমিলা চরিত্র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32857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Widescreen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Nikashban</vt:lpstr>
      <vt:lpstr>SutonnyMJ</vt:lpstr>
      <vt:lpstr>Vrinda</vt:lpstr>
      <vt:lpstr>Office Theme</vt:lpstr>
      <vt:lpstr>1_Office Theme</vt:lpstr>
      <vt:lpstr>2_Office Theme</vt:lpstr>
      <vt:lpstr>3_Office Theme</vt:lpstr>
      <vt:lpstr>সবাইকে লাল গোলাপের শুভেচ্ছা </vt:lpstr>
      <vt:lpstr>পরিচিতি</vt:lpstr>
      <vt:lpstr>আজকের পাঠ (উপন্যাস)</vt:lpstr>
      <vt:lpstr>লালসালু উপন্যাসের মজিদ চরিত্র</vt:lpstr>
      <vt:lpstr>লালসালু উপন্যাসের মজিদ চরিত্র </vt:lpstr>
      <vt:lpstr>লালসালু উপন্যাসের মজিদ চরিত্র </vt:lpstr>
      <vt:lpstr>লালসালু উপন্যাসের মজিদ চরিত্র </vt:lpstr>
      <vt:lpstr>PowerPoint Presentation</vt:lpstr>
      <vt:lpstr>PowerPoint Presentation</vt:lpstr>
      <vt:lpstr>PowerPoint Presentation</vt:lpstr>
      <vt:lpstr>আজকের পাঠ (উপন্যাস)</vt:lpstr>
      <vt:lpstr>লালসালু উপন্যাসের মজিদ চরিত্র</vt:lpstr>
      <vt:lpstr>লালসালু উপন্যাসের মজিদ চরিত্র </vt:lpstr>
      <vt:lpstr>লালসালু উপন্যাসের মজিদ চরিত্র </vt:lpstr>
      <vt:lpstr>লালসালু উপন্যাসের মজিদ চরিত্র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লাল গোলাপের শুভেচ্ছা </dc:title>
  <dc:creator>PRITOM</dc:creator>
  <cp:lastModifiedBy>PRITOM</cp:lastModifiedBy>
  <cp:revision>1</cp:revision>
  <dcterms:created xsi:type="dcterms:W3CDTF">2020-09-11T10:20:48Z</dcterms:created>
  <dcterms:modified xsi:type="dcterms:W3CDTF">2020-09-11T10:21:19Z</dcterms:modified>
</cp:coreProperties>
</file>