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4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98ECB-A776-4149-B679-81710E524643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4AE561-EB62-416F-B193-78D5A0046E92}">
      <dgm:prSet phldrT="[Text]" custT="1"/>
      <dgm:spPr/>
      <dgm:t>
        <a:bodyPr/>
        <a:lstStyle/>
        <a:p>
          <a:r>
            <a:rPr lang="bn-IN" sz="4000" b="1" dirty="0" smtClean="0"/>
            <a:t>ক</a:t>
          </a:r>
          <a:endParaRPr lang="en-US" sz="4000" b="1" dirty="0"/>
        </a:p>
      </dgm:t>
    </dgm:pt>
    <dgm:pt modelId="{CDB61519-A9E3-4298-9BAC-CF6FBDE12131}" type="parTrans" cxnId="{8465E172-B04F-4052-9F6C-F809AC154DFB}">
      <dgm:prSet/>
      <dgm:spPr/>
      <dgm:t>
        <a:bodyPr/>
        <a:lstStyle/>
        <a:p>
          <a:endParaRPr lang="en-US"/>
        </a:p>
      </dgm:t>
    </dgm:pt>
    <dgm:pt modelId="{88FE4ED9-F7B9-4E5B-A0EA-C1B6C30470ED}" type="sibTrans" cxnId="{8465E172-B04F-4052-9F6C-F809AC154DFB}">
      <dgm:prSet/>
      <dgm:spPr/>
      <dgm:t>
        <a:bodyPr/>
        <a:lstStyle/>
        <a:p>
          <a:endParaRPr lang="en-US"/>
        </a:p>
      </dgm:t>
    </dgm:pt>
    <dgm:pt modelId="{E3DEF0B0-829C-4DBC-A051-A1920855F60B}">
      <dgm:prSet phldrT="[Text]"/>
      <dgm:spPr/>
      <dgm:t>
        <a:bodyPr/>
        <a:lstStyle/>
        <a:p>
          <a:r>
            <a:rPr lang="bn-IN" dirty="0" smtClean="0"/>
            <a:t>কলম</a:t>
          </a:r>
          <a:endParaRPr lang="en-US" dirty="0"/>
        </a:p>
      </dgm:t>
    </dgm:pt>
    <dgm:pt modelId="{69FD31D0-C92C-4ECA-B40E-56B9A25D447B}" type="parTrans" cxnId="{3F86DB94-CD4E-4717-B922-142342779950}">
      <dgm:prSet/>
      <dgm:spPr/>
      <dgm:t>
        <a:bodyPr/>
        <a:lstStyle/>
        <a:p>
          <a:endParaRPr lang="en-US"/>
        </a:p>
      </dgm:t>
    </dgm:pt>
    <dgm:pt modelId="{7DAFC7F5-4AD0-42F0-90F6-546C90AE4C4C}" type="sibTrans" cxnId="{3F86DB94-CD4E-4717-B922-142342779950}">
      <dgm:prSet/>
      <dgm:spPr/>
      <dgm:t>
        <a:bodyPr/>
        <a:lstStyle/>
        <a:p>
          <a:endParaRPr lang="en-US"/>
        </a:p>
      </dgm:t>
    </dgm:pt>
    <dgm:pt modelId="{D2C08625-FEE4-46AA-BC2E-E9228162B733}">
      <dgm:prSet phldrT="[Text]"/>
      <dgm:spPr/>
      <dgm:t>
        <a:bodyPr/>
        <a:lstStyle/>
        <a:p>
          <a:r>
            <a:rPr lang="bn-IN" dirty="0" smtClean="0"/>
            <a:t>কলা</a:t>
          </a:r>
          <a:endParaRPr lang="en-US" dirty="0"/>
        </a:p>
      </dgm:t>
    </dgm:pt>
    <dgm:pt modelId="{6446F812-EB4C-42C0-9F08-4836D54B67C5}" type="parTrans" cxnId="{9AF896D7-370D-4860-9AA8-792CD91E9385}">
      <dgm:prSet/>
      <dgm:spPr/>
      <dgm:t>
        <a:bodyPr/>
        <a:lstStyle/>
        <a:p>
          <a:endParaRPr lang="en-US"/>
        </a:p>
      </dgm:t>
    </dgm:pt>
    <dgm:pt modelId="{B7DEBCD2-0553-45FE-B072-906B0CD9568C}" type="sibTrans" cxnId="{9AF896D7-370D-4860-9AA8-792CD91E9385}">
      <dgm:prSet/>
      <dgm:spPr/>
      <dgm:t>
        <a:bodyPr/>
        <a:lstStyle/>
        <a:p>
          <a:endParaRPr lang="en-US"/>
        </a:p>
      </dgm:t>
    </dgm:pt>
    <dgm:pt modelId="{DD412618-605E-4507-9F94-389AFC367CCB}">
      <dgm:prSet phldrT="[Text]"/>
      <dgm:spPr/>
      <dgm:t>
        <a:bodyPr/>
        <a:lstStyle/>
        <a:p>
          <a:r>
            <a:rPr lang="bn-IN" dirty="0" smtClean="0"/>
            <a:t>কলমি</a:t>
          </a:r>
          <a:endParaRPr lang="en-US" dirty="0"/>
        </a:p>
      </dgm:t>
    </dgm:pt>
    <dgm:pt modelId="{FB1A7677-C9D2-42A9-B90E-7A25EA25F40B}" type="parTrans" cxnId="{C7BF052B-6D97-4807-94F4-6072412ECB44}">
      <dgm:prSet/>
      <dgm:spPr/>
      <dgm:t>
        <a:bodyPr/>
        <a:lstStyle/>
        <a:p>
          <a:endParaRPr lang="en-US"/>
        </a:p>
      </dgm:t>
    </dgm:pt>
    <dgm:pt modelId="{F1FEED14-0E56-4118-AF7A-3A1F6C937B02}" type="sibTrans" cxnId="{C7BF052B-6D97-4807-94F4-6072412ECB44}">
      <dgm:prSet/>
      <dgm:spPr/>
      <dgm:t>
        <a:bodyPr/>
        <a:lstStyle/>
        <a:p>
          <a:endParaRPr lang="en-US"/>
        </a:p>
      </dgm:t>
    </dgm:pt>
    <dgm:pt modelId="{F17B1562-32AC-4148-981F-ABAD01BB3926}">
      <dgm:prSet phldrT="[Text]"/>
      <dgm:spPr/>
      <dgm:t>
        <a:bodyPr/>
        <a:lstStyle/>
        <a:p>
          <a:r>
            <a:rPr lang="bn-IN" dirty="0" smtClean="0"/>
            <a:t>কলস</a:t>
          </a:r>
          <a:endParaRPr lang="en-US" dirty="0"/>
        </a:p>
      </dgm:t>
    </dgm:pt>
    <dgm:pt modelId="{359D1F66-19CF-4C3F-AA82-DE89BCE9001C}" type="parTrans" cxnId="{16F8315D-748A-406F-A3D9-5C25FFECC00F}">
      <dgm:prSet/>
      <dgm:spPr/>
      <dgm:t>
        <a:bodyPr/>
        <a:lstStyle/>
        <a:p>
          <a:endParaRPr lang="en-US"/>
        </a:p>
      </dgm:t>
    </dgm:pt>
    <dgm:pt modelId="{3ACE011B-021A-4576-856D-C034273BCFEA}" type="sibTrans" cxnId="{16F8315D-748A-406F-A3D9-5C25FFECC00F}">
      <dgm:prSet/>
      <dgm:spPr/>
      <dgm:t>
        <a:bodyPr/>
        <a:lstStyle/>
        <a:p>
          <a:endParaRPr lang="en-US"/>
        </a:p>
      </dgm:t>
    </dgm:pt>
    <dgm:pt modelId="{52B41685-1C2E-4D55-92C4-44FF25D427CB}">
      <dgm:prSet phldrT="[Text]"/>
      <dgm:spPr/>
      <dgm:t>
        <a:bodyPr/>
        <a:lstStyle/>
        <a:p>
          <a:r>
            <a:rPr lang="bn-IN" dirty="0" smtClean="0"/>
            <a:t>কাক</a:t>
          </a:r>
          <a:endParaRPr lang="en-US" dirty="0"/>
        </a:p>
      </dgm:t>
    </dgm:pt>
    <dgm:pt modelId="{4CCF954A-FE06-4DED-B9B4-031100FAAA30}" type="parTrans" cxnId="{7C32AD5E-1B9B-406A-9142-32AD16FC6995}">
      <dgm:prSet/>
      <dgm:spPr/>
      <dgm:t>
        <a:bodyPr/>
        <a:lstStyle/>
        <a:p>
          <a:endParaRPr lang="en-US"/>
        </a:p>
      </dgm:t>
    </dgm:pt>
    <dgm:pt modelId="{06D7EC28-9AF8-48A6-AA39-6C5CE709855B}" type="sibTrans" cxnId="{7C32AD5E-1B9B-406A-9142-32AD16FC6995}">
      <dgm:prSet/>
      <dgm:spPr/>
    </dgm:pt>
    <dgm:pt modelId="{96F792F6-477F-4FF7-86B4-9BE7FA92270A}">
      <dgm:prSet phldrT="[Text]"/>
      <dgm:spPr/>
      <dgm:t>
        <a:bodyPr/>
        <a:lstStyle/>
        <a:p>
          <a:r>
            <a:rPr lang="bn-IN" dirty="0" smtClean="0"/>
            <a:t>কবুতর</a:t>
          </a:r>
          <a:endParaRPr lang="en-US" dirty="0"/>
        </a:p>
      </dgm:t>
    </dgm:pt>
    <dgm:pt modelId="{456DFA9C-ED00-436D-A179-35A3A56D58D1}" type="parTrans" cxnId="{179F3330-E170-4731-A72C-C4C730332897}">
      <dgm:prSet/>
      <dgm:spPr/>
      <dgm:t>
        <a:bodyPr/>
        <a:lstStyle/>
        <a:p>
          <a:endParaRPr lang="en-US"/>
        </a:p>
      </dgm:t>
    </dgm:pt>
    <dgm:pt modelId="{91622FD7-12CF-4BF9-9318-7EA0AD297C7C}" type="sibTrans" cxnId="{179F3330-E170-4731-A72C-C4C730332897}">
      <dgm:prSet/>
      <dgm:spPr/>
    </dgm:pt>
    <dgm:pt modelId="{515A3B3F-049A-4E5C-8455-BE27CDD5AE54}">
      <dgm:prSet phldrT="[Text]"/>
      <dgm:spPr/>
      <dgm:t>
        <a:bodyPr/>
        <a:lstStyle/>
        <a:p>
          <a:r>
            <a:rPr lang="bn-IN" dirty="0" smtClean="0"/>
            <a:t>কোকিল</a:t>
          </a:r>
          <a:endParaRPr lang="en-US" dirty="0"/>
        </a:p>
      </dgm:t>
    </dgm:pt>
    <dgm:pt modelId="{C6EDC8BE-AF73-4148-A897-27F7F33A3546}" type="parTrans" cxnId="{2282EBB2-EF4A-48D2-A3AE-CD2080EE53BA}">
      <dgm:prSet/>
      <dgm:spPr/>
      <dgm:t>
        <a:bodyPr/>
        <a:lstStyle/>
        <a:p>
          <a:endParaRPr lang="en-US"/>
        </a:p>
      </dgm:t>
    </dgm:pt>
    <dgm:pt modelId="{A9592D9D-2BDB-4F46-830C-1B2E6D184C39}" type="sibTrans" cxnId="{2282EBB2-EF4A-48D2-A3AE-CD2080EE53BA}">
      <dgm:prSet/>
      <dgm:spPr/>
    </dgm:pt>
    <dgm:pt modelId="{0B2C8EE5-A9A6-4136-8085-EA9637C285FC}" type="pres">
      <dgm:prSet presAssocID="{D9C98ECB-A776-4149-B679-81710E5246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60B79-C636-4836-BD66-C09F13D8F973}" type="pres">
      <dgm:prSet presAssocID="{454AE561-EB62-416F-B193-78D5A0046E92}" presName="centerShape" presStyleLbl="node0" presStyleIdx="0" presStyleCnt="1"/>
      <dgm:spPr/>
      <dgm:t>
        <a:bodyPr/>
        <a:lstStyle/>
        <a:p>
          <a:endParaRPr lang="en-US"/>
        </a:p>
      </dgm:t>
    </dgm:pt>
    <dgm:pt modelId="{1BF10819-AE1E-4636-9E3D-C1A267ABBC57}" type="pres">
      <dgm:prSet presAssocID="{69FD31D0-C92C-4ECA-B40E-56B9A25D447B}" presName="Name9" presStyleLbl="parChTrans1D2" presStyleIdx="0" presStyleCnt="7"/>
      <dgm:spPr/>
      <dgm:t>
        <a:bodyPr/>
        <a:lstStyle/>
        <a:p>
          <a:endParaRPr lang="en-US"/>
        </a:p>
      </dgm:t>
    </dgm:pt>
    <dgm:pt modelId="{FD6CB3F6-8E82-4465-AE69-A12CDB4F999C}" type="pres">
      <dgm:prSet presAssocID="{69FD31D0-C92C-4ECA-B40E-56B9A25D447B}" presName="connTx" presStyleLbl="parChTrans1D2" presStyleIdx="0" presStyleCnt="7"/>
      <dgm:spPr/>
      <dgm:t>
        <a:bodyPr/>
        <a:lstStyle/>
        <a:p>
          <a:endParaRPr lang="en-US"/>
        </a:p>
      </dgm:t>
    </dgm:pt>
    <dgm:pt modelId="{D55A203B-5A62-4FC2-B86E-14DB6103D1E1}" type="pres">
      <dgm:prSet presAssocID="{E3DEF0B0-829C-4DBC-A051-A1920855F60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0CC29-D66E-4695-BA53-90343B2077CE}" type="pres">
      <dgm:prSet presAssocID="{456DFA9C-ED00-436D-A179-35A3A56D58D1}" presName="Name9" presStyleLbl="parChTrans1D2" presStyleIdx="1" presStyleCnt="7"/>
      <dgm:spPr/>
      <dgm:t>
        <a:bodyPr/>
        <a:lstStyle/>
        <a:p>
          <a:endParaRPr lang="en-US"/>
        </a:p>
      </dgm:t>
    </dgm:pt>
    <dgm:pt modelId="{5B36943C-582B-4AC4-AD13-0ACB1300F956}" type="pres">
      <dgm:prSet presAssocID="{456DFA9C-ED00-436D-A179-35A3A56D58D1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8F09D0-21DD-48FB-8F69-93FAA6E5EE48}" type="pres">
      <dgm:prSet presAssocID="{96F792F6-477F-4FF7-86B4-9BE7FA92270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8650C-0E7E-43BA-8924-1A04D1E21C67}" type="pres">
      <dgm:prSet presAssocID="{C6EDC8BE-AF73-4148-A897-27F7F33A3546}" presName="Name9" presStyleLbl="parChTrans1D2" presStyleIdx="2" presStyleCnt="7"/>
      <dgm:spPr/>
      <dgm:t>
        <a:bodyPr/>
        <a:lstStyle/>
        <a:p>
          <a:endParaRPr lang="en-US"/>
        </a:p>
      </dgm:t>
    </dgm:pt>
    <dgm:pt modelId="{FC04655E-90D1-4D4C-AF2A-03DF1011F597}" type="pres">
      <dgm:prSet presAssocID="{C6EDC8BE-AF73-4148-A897-27F7F33A3546}" presName="connTx" presStyleLbl="parChTrans1D2" presStyleIdx="2" presStyleCnt="7"/>
      <dgm:spPr/>
      <dgm:t>
        <a:bodyPr/>
        <a:lstStyle/>
        <a:p>
          <a:endParaRPr lang="en-US"/>
        </a:p>
      </dgm:t>
    </dgm:pt>
    <dgm:pt modelId="{6F77F878-242A-4E13-A195-48CBE5E78AC9}" type="pres">
      <dgm:prSet presAssocID="{515A3B3F-049A-4E5C-8455-BE27CDD5AE5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EE57A-32A0-4171-A71A-39A00BB60FD8}" type="pres">
      <dgm:prSet presAssocID="{4CCF954A-FE06-4DED-B9B4-031100FAAA30}" presName="Name9" presStyleLbl="parChTrans1D2" presStyleIdx="3" presStyleCnt="7"/>
      <dgm:spPr/>
      <dgm:t>
        <a:bodyPr/>
        <a:lstStyle/>
        <a:p>
          <a:endParaRPr lang="en-US"/>
        </a:p>
      </dgm:t>
    </dgm:pt>
    <dgm:pt modelId="{326AE60F-F180-406B-B776-4BFEBDECB389}" type="pres">
      <dgm:prSet presAssocID="{4CCF954A-FE06-4DED-B9B4-031100FAAA30}" presName="connTx" presStyleLbl="parChTrans1D2" presStyleIdx="3" presStyleCnt="7"/>
      <dgm:spPr/>
      <dgm:t>
        <a:bodyPr/>
        <a:lstStyle/>
        <a:p>
          <a:endParaRPr lang="en-US"/>
        </a:p>
      </dgm:t>
    </dgm:pt>
    <dgm:pt modelId="{B37E0844-73D6-43AB-9D2E-83A99A19835E}" type="pres">
      <dgm:prSet presAssocID="{52B41685-1C2E-4D55-92C4-44FF25D427C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0883D-AC7F-4B56-AA20-FA00F713FA38}" type="pres">
      <dgm:prSet presAssocID="{6446F812-EB4C-42C0-9F08-4836D54B67C5}" presName="Name9" presStyleLbl="parChTrans1D2" presStyleIdx="4" presStyleCnt="7"/>
      <dgm:spPr/>
      <dgm:t>
        <a:bodyPr/>
        <a:lstStyle/>
        <a:p>
          <a:endParaRPr lang="en-US"/>
        </a:p>
      </dgm:t>
    </dgm:pt>
    <dgm:pt modelId="{20DE15FE-AA70-4001-BA17-386BF95B0D4C}" type="pres">
      <dgm:prSet presAssocID="{6446F812-EB4C-42C0-9F08-4836D54B67C5}" presName="connTx" presStyleLbl="parChTrans1D2" presStyleIdx="4" presStyleCnt="7"/>
      <dgm:spPr/>
      <dgm:t>
        <a:bodyPr/>
        <a:lstStyle/>
        <a:p>
          <a:endParaRPr lang="en-US"/>
        </a:p>
      </dgm:t>
    </dgm:pt>
    <dgm:pt modelId="{5DDA3054-F92A-4F82-A0B0-73B9F0C167EA}" type="pres">
      <dgm:prSet presAssocID="{D2C08625-FEE4-46AA-BC2E-E9228162B73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68DF1-2493-4A14-BA3F-65C5858C7C61}" type="pres">
      <dgm:prSet presAssocID="{FB1A7677-C9D2-42A9-B90E-7A25EA25F40B}" presName="Name9" presStyleLbl="parChTrans1D2" presStyleIdx="5" presStyleCnt="7"/>
      <dgm:spPr/>
      <dgm:t>
        <a:bodyPr/>
        <a:lstStyle/>
        <a:p>
          <a:endParaRPr lang="en-US"/>
        </a:p>
      </dgm:t>
    </dgm:pt>
    <dgm:pt modelId="{2C6559AE-7E35-4A02-93A9-91F1A042479B}" type="pres">
      <dgm:prSet presAssocID="{FB1A7677-C9D2-42A9-B90E-7A25EA25F40B}" presName="connTx" presStyleLbl="parChTrans1D2" presStyleIdx="5" presStyleCnt="7"/>
      <dgm:spPr/>
      <dgm:t>
        <a:bodyPr/>
        <a:lstStyle/>
        <a:p>
          <a:endParaRPr lang="en-US"/>
        </a:p>
      </dgm:t>
    </dgm:pt>
    <dgm:pt modelId="{333C4439-E3E9-4A8C-B759-C94B8B89AF9B}" type="pres">
      <dgm:prSet presAssocID="{DD412618-605E-4507-9F94-389AFC367CC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F86DD-7D9E-438C-B1AC-5C67527DA6F2}" type="pres">
      <dgm:prSet presAssocID="{359D1F66-19CF-4C3F-AA82-DE89BCE9001C}" presName="Name9" presStyleLbl="parChTrans1D2" presStyleIdx="6" presStyleCnt="7"/>
      <dgm:spPr/>
      <dgm:t>
        <a:bodyPr/>
        <a:lstStyle/>
        <a:p>
          <a:endParaRPr lang="en-US"/>
        </a:p>
      </dgm:t>
    </dgm:pt>
    <dgm:pt modelId="{37D9F91F-27D6-458F-A475-8D89CB796E5D}" type="pres">
      <dgm:prSet presAssocID="{359D1F66-19CF-4C3F-AA82-DE89BCE9001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567E3F23-3592-4B7B-A037-D6F93B4E40E0}" type="pres">
      <dgm:prSet presAssocID="{F17B1562-32AC-4148-981F-ABAD01BB392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071BD-C424-4814-901D-9CF7BDC01C5D}" type="presOf" srcId="{C6EDC8BE-AF73-4148-A897-27F7F33A3546}" destId="{FC04655E-90D1-4D4C-AF2A-03DF1011F597}" srcOrd="1" destOrd="0" presId="urn:microsoft.com/office/officeart/2005/8/layout/radial1"/>
    <dgm:cxn modelId="{1E2755F1-6000-4B91-98B5-91184C50E65B}" type="presOf" srcId="{454AE561-EB62-416F-B193-78D5A0046E92}" destId="{D5360B79-C636-4836-BD66-C09F13D8F973}" srcOrd="0" destOrd="0" presId="urn:microsoft.com/office/officeart/2005/8/layout/radial1"/>
    <dgm:cxn modelId="{179F3330-E170-4731-A72C-C4C730332897}" srcId="{454AE561-EB62-416F-B193-78D5A0046E92}" destId="{96F792F6-477F-4FF7-86B4-9BE7FA92270A}" srcOrd="1" destOrd="0" parTransId="{456DFA9C-ED00-436D-A179-35A3A56D58D1}" sibTransId="{91622FD7-12CF-4BF9-9318-7EA0AD297C7C}"/>
    <dgm:cxn modelId="{2282EBB2-EF4A-48D2-A3AE-CD2080EE53BA}" srcId="{454AE561-EB62-416F-B193-78D5A0046E92}" destId="{515A3B3F-049A-4E5C-8455-BE27CDD5AE54}" srcOrd="2" destOrd="0" parTransId="{C6EDC8BE-AF73-4148-A897-27F7F33A3546}" sibTransId="{A9592D9D-2BDB-4F46-830C-1B2E6D184C39}"/>
    <dgm:cxn modelId="{9AF896D7-370D-4860-9AA8-792CD91E9385}" srcId="{454AE561-EB62-416F-B193-78D5A0046E92}" destId="{D2C08625-FEE4-46AA-BC2E-E9228162B733}" srcOrd="4" destOrd="0" parTransId="{6446F812-EB4C-42C0-9F08-4836D54B67C5}" sibTransId="{B7DEBCD2-0553-45FE-B072-906B0CD9568C}"/>
    <dgm:cxn modelId="{F73AC2B2-33EC-4189-B339-81F93A38C9EC}" type="presOf" srcId="{515A3B3F-049A-4E5C-8455-BE27CDD5AE54}" destId="{6F77F878-242A-4E13-A195-48CBE5E78AC9}" srcOrd="0" destOrd="0" presId="urn:microsoft.com/office/officeart/2005/8/layout/radial1"/>
    <dgm:cxn modelId="{C7BF052B-6D97-4807-94F4-6072412ECB44}" srcId="{454AE561-EB62-416F-B193-78D5A0046E92}" destId="{DD412618-605E-4507-9F94-389AFC367CCB}" srcOrd="5" destOrd="0" parTransId="{FB1A7677-C9D2-42A9-B90E-7A25EA25F40B}" sibTransId="{F1FEED14-0E56-4118-AF7A-3A1F6C937B02}"/>
    <dgm:cxn modelId="{50189C67-B1B7-4F3A-9590-FB760BE08036}" type="presOf" srcId="{DD412618-605E-4507-9F94-389AFC367CCB}" destId="{333C4439-E3E9-4A8C-B759-C94B8B89AF9B}" srcOrd="0" destOrd="0" presId="urn:microsoft.com/office/officeart/2005/8/layout/radial1"/>
    <dgm:cxn modelId="{0CADC231-3A8E-4CEC-AD31-B181C2165629}" type="presOf" srcId="{FB1A7677-C9D2-42A9-B90E-7A25EA25F40B}" destId="{2C6559AE-7E35-4A02-93A9-91F1A042479B}" srcOrd="1" destOrd="0" presId="urn:microsoft.com/office/officeart/2005/8/layout/radial1"/>
    <dgm:cxn modelId="{0B4C342B-E1D9-4994-AE52-4FD8A92B606A}" type="presOf" srcId="{D9C98ECB-A776-4149-B679-81710E524643}" destId="{0B2C8EE5-A9A6-4136-8085-EA9637C285FC}" srcOrd="0" destOrd="0" presId="urn:microsoft.com/office/officeart/2005/8/layout/radial1"/>
    <dgm:cxn modelId="{470F46EA-6175-4E70-9123-97D1A98E1255}" type="presOf" srcId="{69FD31D0-C92C-4ECA-B40E-56B9A25D447B}" destId="{FD6CB3F6-8E82-4465-AE69-A12CDB4F999C}" srcOrd="1" destOrd="0" presId="urn:microsoft.com/office/officeart/2005/8/layout/radial1"/>
    <dgm:cxn modelId="{BAAA538F-EB67-4B4D-A886-C313569D1A44}" type="presOf" srcId="{F17B1562-32AC-4148-981F-ABAD01BB3926}" destId="{567E3F23-3592-4B7B-A037-D6F93B4E40E0}" srcOrd="0" destOrd="0" presId="urn:microsoft.com/office/officeart/2005/8/layout/radial1"/>
    <dgm:cxn modelId="{16F8315D-748A-406F-A3D9-5C25FFECC00F}" srcId="{454AE561-EB62-416F-B193-78D5A0046E92}" destId="{F17B1562-32AC-4148-981F-ABAD01BB3926}" srcOrd="6" destOrd="0" parTransId="{359D1F66-19CF-4C3F-AA82-DE89BCE9001C}" sibTransId="{3ACE011B-021A-4576-856D-C034273BCFEA}"/>
    <dgm:cxn modelId="{58011B54-24A4-497E-82E6-1A5DEFD70F24}" type="presOf" srcId="{456DFA9C-ED00-436D-A179-35A3A56D58D1}" destId="{F830CC29-D66E-4695-BA53-90343B2077CE}" srcOrd="0" destOrd="0" presId="urn:microsoft.com/office/officeart/2005/8/layout/radial1"/>
    <dgm:cxn modelId="{422B0C22-B757-4BB9-BF4B-92497B9AB68F}" type="presOf" srcId="{E3DEF0B0-829C-4DBC-A051-A1920855F60B}" destId="{D55A203B-5A62-4FC2-B86E-14DB6103D1E1}" srcOrd="0" destOrd="0" presId="urn:microsoft.com/office/officeart/2005/8/layout/radial1"/>
    <dgm:cxn modelId="{7C32AD5E-1B9B-406A-9142-32AD16FC6995}" srcId="{454AE561-EB62-416F-B193-78D5A0046E92}" destId="{52B41685-1C2E-4D55-92C4-44FF25D427CB}" srcOrd="3" destOrd="0" parTransId="{4CCF954A-FE06-4DED-B9B4-031100FAAA30}" sibTransId="{06D7EC28-9AF8-48A6-AA39-6C5CE709855B}"/>
    <dgm:cxn modelId="{8837856E-86D2-41B7-A7F7-E848E0EE7121}" type="presOf" srcId="{359D1F66-19CF-4C3F-AA82-DE89BCE9001C}" destId="{37D9F91F-27D6-458F-A475-8D89CB796E5D}" srcOrd="1" destOrd="0" presId="urn:microsoft.com/office/officeart/2005/8/layout/radial1"/>
    <dgm:cxn modelId="{84642508-6FB0-436F-A381-A08E48712929}" type="presOf" srcId="{FB1A7677-C9D2-42A9-B90E-7A25EA25F40B}" destId="{AE268DF1-2493-4A14-BA3F-65C5858C7C61}" srcOrd="0" destOrd="0" presId="urn:microsoft.com/office/officeart/2005/8/layout/radial1"/>
    <dgm:cxn modelId="{843F148D-2550-4177-B57D-C3BAA744C52B}" type="presOf" srcId="{4CCF954A-FE06-4DED-B9B4-031100FAAA30}" destId="{326AE60F-F180-406B-B776-4BFEBDECB389}" srcOrd="1" destOrd="0" presId="urn:microsoft.com/office/officeart/2005/8/layout/radial1"/>
    <dgm:cxn modelId="{03690CF7-0979-4AD5-BD7B-B09DBA8E0629}" type="presOf" srcId="{D2C08625-FEE4-46AA-BC2E-E9228162B733}" destId="{5DDA3054-F92A-4F82-A0B0-73B9F0C167EA}" srcOrd="0" destOrd="0" presId="urn:microsoft.com/office/officeart/2005/8/layout/radial1"/>
    <dgm:cxn modelId="{95C6C24F-6B8B-48CF-874F-29B76C1F927C}" type="presOf" srcId="{69FD31D0-C92C-4ECA-B40E-56B9A25D447B}" destId="{1BF10819-AE1E-4636-9E3D-C1A267ABBC57}" srcOrd="0" destOrd="0" presId="urn:microsoft.com/office/officeart/2005/8/layout/radial1"/>
    <dgm:cxn modelId="{BB8347AB-52F2-4EBB-AC46-39229BCBD166}" type="presOf" srcId="{4CCF954A-FE06-4DED-B9B4-031100FAAA30}" destId="{9A1EE57A-32A0-4171-A71A-39A00BB60FD8}" srcOrd="0" destOrd="0" presId="urn:microsoft.com/office/officeart/2005/8/layout/radial1"/>
    <dgm:cxn modelId="{82606D68-5181-46BE-B425-14F9EADF368C}" type="presOf" srcId="{456DFA9C-ED00-436D-A179-35A3A56D58D1}" destId="{5B36943C-582B-4AC4-AD13-0ACB1300F956}" srcOrd="1" destOrd="0" presId="urn:microsoft.com/office/officeart/2005/8/layout/radial1"/>
    <dgm:cxn modelId="{E1AF11E8-9941-42E8-B322-7739BC8CF9C2}" type="presOf" srcId="{6446F812-EB4C-42C0-9F08-4836D54B67C5}" destId="{5490883D-AC7F-4B56-AA20-FA00F713FA38}" srcOrd="0" destOrd="0" presId="urn:microsoft.com/office/officeart/2005/8/layout/radial1"/>
    <dgm:cxn modelId="{71465E29-49D7-46F0-A788-223B3258882C}" type="presOf" srcId="{C6EDC8BE-AF73-4148-A897-27F7F33A3546}" destId="{2D88650C-0E7E-43BA-8924-1A04D1E21C67}" srcOrd="0" destOrd="0" presId="urn:microsoft.com/office/officeart/2005/8/layout/radial1"/>
    <dgm:cxn modelId="{A818D02A-5C6C-40E2-985D-4F83D595B97A}" type="presOf" srcId="{52B41685-1C2E-4D55-92C4-44FF25D427CB}" destId="{B37E0844-73D6-43AB-9D2E-83A99A19835E}" srcOrd="0" destOrd="0" presId="urn:microsoft.com/office/officeart/2005/8/layout/radial1"/>
    <dgm:cxn modelId="{3F86DB94-CD4E-4717-B922-142342779950}" srcId="{454AE561-EB62-416F-B193-78D5A0046E92}" destId="{E3DEF0B0-829C-4DBC-A051-A1920855F60B}" srcOrd="0" destOrd="0" parTransId="{69FD31D0-C92C-4ECA-B40E-56B9A25D447B}" sibTransId="{7DAFC7F5-4AD0-42F0-90F6-546C90AE4C4C}"/>
    <dgm:cxn modelId="{DEA77CF1-E34F-40CB-8165-899D6A6A3C86}" type="presOf" srcId="{6446F812-EB4C-42C0-9F08-4836D54B67C5}" destId="{20DE15FE-AA70-4001-BA17-386BF95B0D4C}" srcOrd="1" destOrd="0" presId="urn:microsoft.com/office/officeart/2005/8/layout/radial1"/>
    <dgm:cxn modelId="{8465E172-B04F-4052-9F6C-F809AC154DFB}" srcId="{D9C98ECB-A776-4149-B679-81710E524643}" destId="{454AE561-EB62-416F-B193-78D5A0046E92}" srcOrd="0" destOrd="0" parTransId="{CDB61519-A9E3-4298-9BAC-CF6FBDE12131}" sibTransId="{88FE4ED9-F7B9-4E5B-A0EA-C1B6C30470ED}"/>
    <dgm:cxn modelId="{58A40C3F-1A90-4680-A147-CED06F112373}" type="presOf" srcId="{359D1F66-19CF-4C3F-AA82-DE89BCE9001C}" destId="{5ABF86DD-7D9E-438C-B1AC-5C67527DA6F2}" srcOrd="0" destOrd="0" presId="urn:microsoft.com/office/officeart/2005/8/layout/radial1"/>
    <dgm:cxn modelId="{99D97D08-28F1-494E-B640-2110454BC3CF}" type="presOf" srcId="{96F792F6-477F-4FF7-86B4-9BE7FA92270A}" destId="{598F09D0-21DD-48FB-8F69-93FAA6E5EE48}" srcOrd="0" destOrd="0" presId="urn:microsoft.com/office/officeart/2005/8/layout/radial1"/>
    <dgm:cxn modelId="{2DF0CC61-54F3-40F7-B41B-82285DC0A4D9}" type="presParOf" srcId="{0B2C8EE5-A9A6-4136-8085-EA9637C285FC}" destId="{D5360B79-C636-4836-BD66-C09F13D8F973}" srcOrd="0" destOrd="0" presId="urn:microsoft.com/office/officeart/2005/8/layout/radial1"/>
    <dgm:cxn modelId="{FDDAF2CC-6E15-4FB6-AC76-B68252C0DD16}" type="presParOf" srcId="{0B2C8EE5-A9A6-4136-8085-EA9637C285FC}" destId="{1BF10819-AE1E-4636-9E3D-C1A267ABBC57}" srcOrd="1" destOrd="0" presId="urn:microsoft.com/office/officeart/2005/8/layout/radial1"/>
    <dgm:cxn modelId="{9B131762-0C49-4B08-9773-BEB6F37B1348}" type="presParOf" srcId="{1BF10819-AE1E-4636-9E3D-C1A267ABBC57}" destId="{FD6CB3F6-8E82-4465-AE69-A12CDB4F999C}" srcOrd="0" destOrd="0" presId="urn:microsoft.com/office/officeart/2005/8/layout/radial1"/>
    <dgm:cxn modelId="{7A14F612-85C4-4C0E-B746-0117D0C679F8}" type="presParOf" srcId="{0B2C8EE5-A9A6-4136-8085-EA9637C285FC}" destId="{D55A203B-5A62-4FC2-B86E-14DB6103D1E1}" srcOrd="2" destOrd="0" presId="urn:microsoft.com/office/officeart/2005/8/layout/radial1"/>
    <dgm:cxn modelId="{7738C79F-0378-4271-8EE3-87841EEE9734}" type="presParOf" srcId="{0B2C8EE5-A9A6-4136-8085-EA9637C285FC}" destId="{F830CC29-D66E-4695-BA53-90343B2077CE}" srcOrd="3" destOrd="0" presId="urn:microsoft.com/office/officeart/2005/8/layout/radial1"/>
    <dgm:cxn modelId="{CC612C54-B1DC-4FBC-86E6-1BE7C24D4933}" type="presParOf" srcId="{F830CC29-D66E-4695-BA53-90343B2077CE}" destId="{5B36943C-582B-4AC4-AD13-0ACB1300F956}" srcOrd="0" destOrd="0" presId="urn:microsoft.com/office/officeart/2005/8/layout/radial1"/>
    <dgm:cxn modelId="{3E289F21-9799-48DA-A35B-38B365D600F1}" type="presParOf" srcId="{0B2C8EE5-A9A6-4136-8085-EA9637C285FC}" destId="{598F09D0-21DD-48FB-8F69-93FAA6E5EE48}" srcOrd="4" destOrd="0" presId="urn:microsoft.com/office/officeart/2005/8/layout/radial1"/>
    <dgm:cxn modelId="{32A5FAC9-4ACD-4655-BC18-E4DF0B6C18E4}" type="presParOf" srcId="{0B2C8EE5-A9A6-4136-8085-EA9637C285FC}" destId="{2D88650C-0E7E-43BA-8924-1A04D1E21C67}" srcOrd="5" destOrd="0" presId="urn:microsoft.com/office/officeart/2005/8/layout/radial1"/>
    <dgm:cxn modelId="{1370FA79-5473-4C88-9386-9C4DF544C337}" type="presParOf" srcId="{2D88650C-0E7E-43BA-8924-1A04D1E21C67}" destId="{FC04655E-90D1-4D4C-AF2A-03DF1011F597}" srcOrd="0" destOrd="0" presId="urn:microsoft.com/office/officeart/2005/8/layout/radial1"/>
    <dgm:cxn modelId="{A980F682-C255-42A3-9757-CA1C9092157F}" type="presParOf" srcId="{0B2C8EE5-A9A6-4136-8085-EA9637C285FC}" destId="{6F77F878-242A-4E13-A195-48CBE5E78AC9}" srcOrd="6" destOrd="0" presId="urn:microsoft.com/office/officeart/2005/8/layout/radial1"/>
    <dgm:cxn modelId="{CFCF98A1-8B7D-4EBF-B6E6-1F33F614C6B4}" type="presParOf" srcId="{0B2C8EE5-A9A6-4136-8085-EA9637C285FC}" destId="{9A1EE57A-32A0-4171-A71A-39A00BB60FD8}" srcOrd="7" destOrd="0" presId="urn:microsoft.com/office/officeart/2005/8/layout/radial1"/>
    <dgm:cxn modelId="{8553E922-AFA7-417C-A4CA-03669613CA29}" type="presParOf" srcId="{9A1EE57A-32A0-4171-A71A-39A00BB60FD8}" destId="{326AE60F-F180-406B-B776-4BFEBDECB389}" srcOrd="0" destOrd="0" presId="urn:microsoft.com/office/officeart/2005/8/layout/radial1"/>
    <dgm:cxn modelId="{F62C7F61-E8DF-442F-9DB4-4F7D41ADE1F6}" type="presParOf" srcId="{0B2C8EE5-A9A6-4136-8085-EA9637C285FC}" destId="{B37E0844-73D6-43AB-9D2E-83A99A19835E}" srcOrd="8" destOrd="0" presId="urn:microsoft.com/office/officeart/2005/8/layout/radial1"/>
    <dgm:cxn modelId="{D3AF87A7-EDF4-4D7B-92FF-DFD93CF67AF8}" type="presParOf" srcId="{0B2C8EE5-A9A6-4136-8085-EA9637C285FC}" destId="{5490883D-AC7F-4B56-AA20-FA00F713FA38}" srcOrd="9" destOrd="0" presId="urn:microsoft.com/office/officeart/2005/8/layout/radial1"/>
    <dgm:cxn modelId="{2F1F0616-FC5F-44F5-B0D8-FF704CB4B902}" type="presParOf" srcId="{5490883D-AC7F-4B56-AA20-FA00F713FA38}" destId="{20DE15FE-AA70-4001-BA17-386BF95B0D4C}" srcOrd="0" destOrd="0" presId="urn:microsoft.com/office/officeart/2005/8/layout/radial1"/>
    <dgm:cxn modelId="{DAC36A1D-E4B6-48E2-8C78-A562DE3744F4}" type="presParOf" srcId="{0B2C8EE5-A9A6-4136-8085-EA9637C285FC}" destId="{5DDA3054-F92A-4F82-A0B0-73B9F0C167EA}" srcOrd="10" destOrd="0" presId="urn:microsoft.com/office/officeart/2005/8/layout/radial1"/>
    <dgm:cxn modelId="{6BF4FC1D-0B7D-4E38-A02E-6038E7B1514D}" type="presParOf" srcId="{0B2C8EE5-A9A6-4136-8085-EA9637C285FC}" destId="{AE268DF1-2493-4A14-BA3F-65C5858C7C61}" srcOrd="11" destOrd="0" presId="urn:microsoft.com/office/officeart/2005/8/layout/radial1"/>
    <dgm:cxn modelId="{DA9A9191-BB21-44C3-90DA-B3F8A7218B3B}" type="presParOf" srcId="{AE268DF1-2493-4A14-BA3F-65C5858C7C61}" destId="{2C6559AE-7E35-4A02-93A9-91F1A042479B}" srcOrd="0" destOrd="0" presId="urn:microsoft.com/office/officeart/2005/8/layout/radial1"/>
    <dgm:cxn modelId="{6A7E12F4-5CF5-4A28-ADFC-3D15648EA544}" type="presParOf" srcId="{0B2C8EE5-A9A6-4136-8085-EA9637C285FC}" destId="{333C4439-E3E9-4A8C-B759-C94B8B89AF9B}" srcOrd="12" destOrd="0" presId="urn:microsoft.com/office/officeart/2005/8/layout/radial1"/>
    <dgm:cxn modelId="{6EF673A5-7AC1-4876-BC51-EA4F03D68525}" type="presParOf" srcId="{0B2C8EE5-A9A6-4136-8085-EA9637C285FC}" destId="{5ABF86DD-7D9E-438C-B1AC-5C67527DA6F2}" srcOrd="13" destOrd="0" presId="urn:microsoft.com/office/officeart/2005/8/layout/radial1"/>
    <dgm:cxn modelId="{97277603-BA7B-430F-A62F-D74014259DCB}" type="presParOf" srcId="{5ABF86DD-7D9E-438C-B1AC-5C67527DA6F2}" destId="{37D9F91F-27D6-458F-A475-8D89CB796E5D}" srcOrd="0" destOrd="0" presId="urn:microsoft.com/office/officeart/2005/8/layout/radial1"/>
    <dgm:cxn modelId="{FB9801CA-1105-4772-B4EA-9703211A1ACD}" type="presParOf" srcId="{0B2C8EE5-A9A6-4136-8085-EA9637C285FC}" destId="{567E3F23-3592-4B7B-A037-D6F93B4E40E0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60B79-C636-4836-BD66-C09F13D8F973}">
      <dsp:nvSpPr>
        <dsp:cNvPr id="0" name=""/>
        <dsp:cNvSpPr/>
      </dsp:nvSpPr>
      <dsp:spPr>
        <a:xfrm>
          <a:off x="3361531" y="2111211"/>
          <a:ext cx="1404937" cy="1404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/>
            <a:t>ক</a:t>
          </a:r>
          <a:endParaRPr lang="en-US" sz="4000" b="1" kern="1200" dirty="0"/>
        </a:p>
      </dsp:txBody>
      <dsp:txXfrm>
        <a:off x="3567279" y="2316959"/>
        <a:ext cx="993441" cy="993441"/>
      </dsp:txXfrm>
    </dsp:sp>
    <dsp:sp modelId="{1BF10819-AE1E-4636-9E3D-C1A267ABBC57}">
      <dsp:nvSpPr>
        <dsp:cNvPr id="0" name=""/>
        <dsp:cNvSpPr/>
      </dsp:nvSpPr>
      <dsp:spPr>
        <a:xfrm rot="16200000">
          <a:off x="3712794" y="1744449"/>
          <a:ext cx="70241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2410" y="155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46439" y="1742445"/>
        <a:ext cx="35120" cy="35120"/>
      </dsp:txXfrm>
    </dsp:sp>
    <dsp:sp modelId="{D55A203B-5A62-4FC2-B86E-14DB6103D1E1}">
      <dsp:nvSpPr>
        <dsp:cNvPr id="0" name=""/>
        <dsp:cNvSpPr/>
      </dsp:nvSpPr>
      <dsp:spPr>
        <a:xfrm>
          <a:off x="3361531" y="3863"/>
          <a:ext cx="1404937" cy="1404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কলম</a:t>
          </a:r>
          <a:endParaRPr lang="en-US" sz="3700" kern="1200" dirty="0"/>
        </a:p>
      </dsp:txBody>
      <dsp:txXfrm>
        <a:off x="3567279" y="209611"/>
        <a:ext cx="993441" cy="993441"/>
      </dsp:txXfrm>
    </dsp:sp>
    <dsp:sp modelId="{F830CC29-D66E-4695-BA53-90343B2077CE}">
      <dsp:nvSpPr>
        <dsp:cNvPr id="0" name=""/>
        <dsp:cNvSpPr/>
      </dsp:nvSpPr>
      <dsp:spPr>
        <a:xfrm rot="19285714">
          <a:off x="4536590" y="2141168"/>
          <a:ext cx="70241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2410" y="155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70235" y="2139164"/>
        <a:ext cx="35120" cy="35120"/>
      </dsp:txXfrm>
    </dsp:sp>
    <dsp:sp modelId="{598F09D0-21DD-48FB-8F69-93FAA6E5EE48}">
      <dsp:nvSpPr>
        <dsp:cNvPr id="0" name=""/>
        <dsp:cNvSpPr/>
      </dsp:nvSpPr>
      <dsp:spPr>
        <a:xfrm>
          <a:off x="5009122" y="797301"/>
          <a:ext cx="1404937" cy="1404937"/>
        </a:xfrm>
        <a:prstGeom prst="ellips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কবুতর</a:t>
          </a:r>
          <a:endParaRPr lang="en-US" sz="3700" kern="1200" dirty="0"/>
        </a:p>
      </dsp:txBody>
      <dsp:txXfrm>
        <a:off x="5214870" y="1003049"/>
        <a:ext cx="993441" cy="993441"/>
      </dsp:txXfrm>
    </dsp:sp>
    <dsp:sp modelId="{2D88650C-0E7E-43BA-8924-1A04D1E21C67}">
      <dsp:nvSpPr>
        <dsp:cNvPr id="0" name=""/>
        <dsp:cNvSpPr/>
      </dsp:nvSpPr>
      <dsp:spPr>
        <a:xfrm rot="771429">
          <a:off x="4740050" y="3032587"/>
          <a:ext cx="70241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2410" y="155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73695" y="3030584"/>
        <a:ext cx="35120" cy="35120"/>
      </dsp:txXfrm>
    </dsp:sp>
    <dsp:sp modelId="{6F77F878-242A-4E13-A195-48CBE5E78AC9}">
      <dsp:nvSpPr>
        <dsp:cNvPr id="0" name=""/>
        <dsp:cNvSpPr/>
      </dsp:nvSpPr>
      <dsp:spPr>
        <a:xfrm>
          <a:off x="5416043" y="2580140"/>
          <a:ext cx="1404937" cy="1404937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কোকিল</a:t>
          </a:r>
          <a:endParaRPr lang="en-US" sz="3700" kern="1200" dirty="0"/>
        </a:p>
      </dsp:txBody>
      <dsp:txXfrm>
        <a:off x="5621791" y="2785888"/>
        <a:ext cx="993441" cy="993441"/>
      </dsp:txXfrm>
    </dsp:sp>
    <dsp:sp modelId="{9A1EE57A-32A0-4171-A71A-39A00BB60FD8}">
      <dsp:nvSpPr>
        <dsp:cNvPr id="0" name=""/>
        <dsp:cNvSpPr/>
      </dsp:nvSpPr>
      <dsp:spPr>
        <a:xfrm rot="3857143">
          <a:off x="4169966" y="3747450"/>
          <a:ext cx="70241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2410" y="155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03611" y="3745447"/>
        <a:ext cx="35120" cy="35120"/>
      </dsp:txXfrm>
    </dsp:sp>
    <dsp:sp modelId="{B37E0844-73D6-43AB-9D2E-83A99A19835E}">
      <dsp:nvSpPr>
        <dsp:cNvPr id="0" name=""/>
        <dsp:cNvSpPr/>
      </dsp:nvSpPr>
      <dsp:spPr>
        <a:xfrm>
          <a:off x="4275875" y="4009866"/>
          <a:ext cx="1404937" cy="1404937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কাক</a:t>
          </a:r>
          <a:endParaRPr lang="en-US" sz="3700" kern="1200" dirty="0"/>
        </a:p>
      </dsp:txBody>
      <dsp:txXfrm>
        <a:off x="4481623" y="4215614"/>
        <a:ext cx="993441" cy="993441"/>
      </dsp:txXfrm>
    </dsp:sp>
    <dsp:sp modelId="{5490883D-AC7F-4B56-AA20-FA00F713FA38}">
      <dsp:nvSpPr>
        <dsp:cNvPr id="0" name=""/>
        <dsp:cNvSpPr/>
      </dsp:nvSpPr>
      <dsp:spPr>
        <a:xfrm rot="6942857">
          <a:off x="3255622" y="3747450"/>
          <a:ext cx="70241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2410" y="155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89267" y="3745447"/>
        <a:ext cx="35120" cy="35120"/>
      </dsp:txXfrm>
    </dsp:sp>
    <dsp:sp modelId="{5DDA3054-F92A-4F82-A0B0-73B9F0C167EA}">
      <dsp:nvSpPr>
        <dsp:cNvPr id="0" name=""/>
        <dsp:cNvSpPr/>
      </dsp:nvSpPr>
      <dsp:spPr>
        <a:xfrm>
          <a:off x="2447187" y="4009866"/>
          <a:ext cx="1404937" cy="1404937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কলা</a:t>
          </a:r>
          <a:endParaRPr lang="en-US" sz="3700" kern="1200" dirty="0"/>
        </a:p>
      </dsp:txBody>
      <dsp:txXfrm>
        <a:off x="2652935" y="4215614"/>
        <a:ext cx="993441" cy="993441"/>
      </dsp:txXfrm>
    </dsp:sp>
    <dsp:sp modelId="{AE268DF1-2493-4A14-BA3F-65C5858C7C61}">
      <dsp:nvSpPr>
        <dsp:cNvPr id="0" name=""/>
        <dsp:cNvSpPr/>
      </dsp:nvSpPr>
      <dsp:spPr>
        <a:xfrm rot="10028571">
          <a:off x="2685538" y="3032587"/>
          <a:ext cx="70241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2410" y="155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19183" y="3030584"/>
        <a:ext cx="35120" cy="35120"/>
      </dsp:txXfrm>
    </dsp:sp>
    <dsp:sp modelId="{333C4439-E3E9-4A8C-B759-C94B8B89AF9B}">
      <dsp:nvSpPr>
        <dsp:cNvPr id="0" name=""/>
        <dsp:cNvSpPr/>
      </dsp:nvSpPr>
      <dsp:spPr>
        <a:xfrm>
          <a:off x="1307018" y="2580140"/>
          <a:ext cx="1404937" cy="1404937"/>
        </a:xfrm>
        <a:prstGeom prst="ellips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কলমি</a:t>
          </a:r>
          <a:endParaRPr lang="en-US" sz="3700" kern="1200" dirty="0"/>
        </a:p>
      </dsp:txBody>
      <dsp:txXfrm>
        <a:off x="1512766" y="2785888"/>
        <a:ext cx="993441" cy="993441"/>
      </dsp:txXfrm>
    </dsp:sp>
    <dsp:sp modelId="{5ABF86DD-7D9E-438C-B1AC-5C67527DA6F2}">
      <dsp:nvSpPr>
        <dsp:cNvPr id="0" name=""/>
        <dsp:cNvSpPr/>
      </dsp:nvSpPr>
      <dsp:spPr>
        <a:xfrm rot="13114286">
          <a:off x="2888999" y="2141168"/>
          <a:ext cx="70241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2410" y="155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22644" y="2139164"/>
        <a:ext cx="35120" cy="35120"/>
      </dsp:txXfrm>
    </dsp:sp>
    <dsp:sp modelId="{567E3F23-3592-4B7B-A037-D6F93B4E40E0}">
      <dsp:nvSpPr>
        <dsp:cNvPr id="0" name=""/>
        <dsp:cNvSpPr/>
      </dsp:nvSpPr>
      <dsp:spPr>
        <a:xfrm>
          <a:off x="1713940" y="797301"/>
          <a:ext cx="1404937" cy="140493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কলস</a:t>
          </a:r>
          <a:endParaRPr lang="en-US" sz="3700" kern="1200" dirty="0"/>
        </a:p>
      </dsp:txBody>
      <dsp:txXfrm>
        <a:off x="1919688" y="1003049"/>
        <a:ext cx="993441" cy="993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1F90-F701-479C-BA5E-7152ED7E029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AF13-7D6E-4FD8-9FC8-6D5067ADA8A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32515" y="0"/>
            <a:ext cx="10326970" cy="6858000"/>
          </a:xfrm>
          <a:prstGeom prst="rect"/>
        </p:spPr>
      </p:pic>
      <p:sp>
        <p:nvSpPr>
          <p:cNvPr id="1048584" name=""/>
          <p:cNvSpPr txBox="1"/>
          <p:nvPr/>
        </p:nvSpPr>
        <p:spPr>
          <a:xfrm>
            <a:off x="4096000" y="3219450"/>
            <a:ext cx="4000000" cy="1513840"/>
          </a:xfrm>
          <a:prstGeom prst="rect"/>
        </p:spPr>
        <p:txBody>
          <a:bodyPr rtlCol="0" wrap="square">
            <a:spAutoFit/>
          </a:bodyPr>
          <a:p>
            <a:r>
              <a:rPr sz="9600" lang="en-US">
                <a:solidFill>
                  <a:srgbClr val="FFFF00"/>
                </a:solidFill>
              </a:rPr>
              <a:t>স</a:t>
            </a:r>
            <a:r>
              <a:rPr sz="9600" lang="en-US">
                <a:solidFill>
                  <a:srgbClr val="FFFF00"/>
                </a:solidFill>
              </a:rPr>
              <a:t>্ব</a:t>
            </a:r>
            <a:r>
              <a:rPr sz="9600" lang="en-US">
                <a:solidFill>
                  <a:srgbClr val="FFFF00"/>
                </a:solidFill>
              </a:rPr>
              <a:t>াগতম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59558" y="395785"/>
            <a:ext cx="9346442" cy="5573215"/>
          </a:xfrm>
          <a:prstGeom prst="rect"/>
        </p:spPr>
      </p:pic>
      <p:sp>
        <p:nvSpPr>
          <p:cNvPr id="1048604" name="TextBox 2"/>
          <p:cNvSpPr txBox="1"/>
          <p:nvPr/>
        </p:nvSpPr>
        <p:spPr>
          <a:xfrm>
            <a:off x="4714876" y="834007"/>
            <a:ext cx="4834506" cy="18948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6000" lang="bn-IN" smtClean="0">
                <a:solidFill>
                  <a:schemeClr val="bg1"/>
                </a:solidFill>
              </a:rPr>
              <a:t>সবাইকে ধন্যবাদ</a:t>
            </a:r>
            <a:endParaRPr b="1" dirty="0" sz="6000"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 txBox="1"/>
          <p:nvPr/>
        </p:nvSpPr>
        <p:spPr>
          <a:xfrm>
            <a:off x="4096000" y="3219450"/>
            <a:ext cx="4000000" cy="2606040"/>
          </a:xfrm>
          <a:prstGeom prst="rect"/>
        </p:spPr>
        <p:txBody>
          <a:bodyPr rtlCol="0" wrap="square">
            <a:spAutoFit/>
          </a:bodyPr>
          <a:p>
            <a:r>
              <a:rPr sz="4400" lang="en-US">
                <a:solidFill>
                  <a:srgbClr val="92D04F"/>
                </a:solidFill>
              </a:rPr>
              <a:t>শ</a:t>
            </a:r>
            <a:r>
              <a:rPr sz="4400" lang="en-US">
                <a:solidFill>
                  <a:srgbClr val="92D04F"/>
                </a:solidFill>
              </a:rPr>
              <a:t>িক্ষক</a:t>
            </a:r>
            <a:r>
              <a:rPr sz="4400" lang="en-US">
                <a:solidFill>
                  <a:srgbClr val="92D04F"/>
                </a:solidFill>
              </a:rPr>
              <a:t> </a:t>
            </a:r>
            <a:r>
              <a:rPr sz="4400" lang="en-US">
                <a:solidFill>
                  <a:srgbClr val="92D04F"/>
                </a:solidFill>
              </a:rPr>
              <a:t>পরিচিতি</a:t>
            </a:r>
            <a:endParaRPr sz="4400" lang="en-US">
              <a:solidFill>
                <a:srgbClr val="92D04F"/>
              </a:solidFill>
            </a:endParaRPr>
          </a:p>
          <a:p>
            <a:r>
              <a:rPr sz="4000" lang="en-US">
                <a:solidFill>
                  <a:srgbClr val="000000"/>
                </a:solidFill>
              </a:rPr>
              <a:t>র</a:t>
            </a:r>
            <a:r>
              <a:rPr sz="4000" lang="en-US">
                <a:solidFill>
                  <a:srgbClr val="000000"/>
                </a:solidFill>
              </a:rPr>
              <a:t>াহেলা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বেগম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সেবী</a:t>
            </a:r>
            <a:endParaRPr sz="40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স</a:t>
            </a:r>
            <a:r>
              <a:rPr sz="2800" lang="en-US">
                <a:solidFill>
                  <a:srgbClr val="000000"/>
                </a:solidFill>
              </a:rPr>
              <a:t>হকারী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শিক্ষক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ম</a:t>
            </a:r>
            <a:r>
              <a:rPr sz="2800" lang="en-US">
                <a:solidFill>
                  <a:srgbClr val="000000"/>
                </a:solidFill>
              </a:rPr>
              <a:t>ি</a:t>
            </a:r>
            <a:r>
              <a:rPr sz="2800" lang="en-US">
                <a:solidFill>
                  <a:srgbClr val="000000"/>
                </a:solidFill>
              </a:rPr>
              <a:t>ঠাভরাং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সপ্রাবি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জ</a:t>
            </a:r>
            <a:r>
              <a:rPr sz="2800" lang="en-US">
                <a:solidFill>
                  <a:srgbClr val="000000"/>
                </a:solidFill>
              </a:rPr>
              <a:t>গন্নাথপুর</a:t>
            </a:r>
            <a:r>
              <a:rPr sz="2800" lang="en-US">
                <a:solidFill>
                  <a:srgbClr val="000000"/>
                </a:solidFill>
              </a:rPr>
              <a:t>, </a:t>
            </a:r>
            <a:r>
              <a:rPr sz="2800" lang="en-US">
                <a:solidFill>
                  <a:srgbClr val="000000"/>
                </a:solidFill>
              </a:rPr>
              <a:t>স</a:t>
            </a:r>
            <a:r>
              <a:rPr sz="2800" lang="en-US">
                <a:solidFill>
                  <a:srgbClr val="000000"/>
                </a:solidFill>
              </a:rPr>
              <a:t>ু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মগঞ্জ</a:t>
            </a:r>
            <a:r>
              <a:rPr sz="2800" lang="en-US">
                <a:solidFill>
                  <a:srgbClr val="000000"/>
                </a:solidFill>
              </a:rPr>
              <a:t>।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5"/>
          <p:cNvGrpSpPr/>
          <p:nvPr/>
        </p:nvGrpSpPr>
        <p:grpSpPr>
          <a:xfrm>
            <a:off x="1871663" y="957263"/>
            <a:ext cx="9215437" cy="5911215"/>
            <a:chOff x="1871663" y="957263"/>
            <a:chExt cx="9215437" cy="5911215"/>
          </a:xfrm>
        </p:grpSpPr>
        <p:sp>
          <p:nvSpPr>
            <p:cNvPr id="1048586" name="TextBox 1"/>
            <p:cNvSpPr txBox="1"/>
            <p:nvPr/>
          </p:nvSpPr>
          <p:spPr>
            <a:xfrm>
              <a:off x="2628900" y="1228725"/>
              <a:ext cx="6843713" cy="1015663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b="1" dirty="0" sz="6000" lang="bn-IN" smtClean="0"/>
                <a:t>পাঠ পরিচিতি</a:t>
              </a:r>
              <a:endParaRPr b="1" dirty="0" sz="6000" lang="en-US"/>
            </a:p>
          </p:txBody>
        </p:sp>
        <p:sp>
          <p:nvSpPr>
            <p:cNvPr id="1048587" name="Flowchart: Alternate Process 2"/>
            <p:cNvSpPr/>
            <p:nvPr/>
          </p:nvSpPr>
          <p:spPr>
            <a:xfrm>
              <a:off x="1871663" y="957263"/>
              <a:ext cx="9215437" cy="5657850"/>
            </a:xfrm>
            <a:prstGeom prst="flowChartAlternateProcess"/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88" name="TextBox 4"/>
            <p:cNvSpPr txBox="1"/>
            <p:nvPr/>
          </p:nvSpPr>
          <p:spPr>
            <a:xfrm>
              <a:off x="3057525" y="2814638"/>
              <a:ext cx="7186613" cy="4053840"/>
            </a:xfrm>
            <a:prstGeom prst="rect"/>
            <a:noFill/>
          </p:spPr>
          <p:txBody>
            <a:bodyPr rtlCol="0" wrap="square">
              <a:spAutoFit/>
            </a:bodyPr>
            <a:p>
              <a:r>
                <a:rPr b="1" dirty="0" sz="4400" lang="bn-IN" smtClean="0">
                  <a:solidFill>
                    <a:srgbClr val="0070C0"/>
                  </a:solidFill>
                </a:rPr>
                <a:t>বিষয়ঃ</a:t>
              </a:r>
              <a:r>
                <a:rPr b="1" dirty="0" sz="4400" lang="bn-IN" smtClean="0"/>
                <a:t> আমার বাংলা বই</a:t>
              </a:r>
            </a:p>
            <a:p>
              <a:r>
                <a:rPr b="1" dirty="0" sz="4400" lang="bn-IN" smtClean="0">
                  <a:solidFill>
                    <a:schemeClr val="accent2">
                      <a:lumMod val="75000"/>
                    </a:schemeClr>
                  </a:solidFill>
                </a:rPr>
                <a:t>শ্রেণিঃ</a:t>
              </a:r>
              <a:r>
                <a:rPr b="1" dirty="0" sz="4400" lang="bn-IN" smtClean="0"/>
                <a:t>প্রথম</a:t>
              </a:r>
            </a:p>
            <a:p>
              <a:r>
                <a:rPr b="1" dirty="0" sz="4400" lang="bn-IN" smtClean="0">
                  <a:solidFill>
                    <a:srgbClr val="7030A0"/>
                  </a:solidFill>
                </a:rPr>
                <a:t>সাধারন পাঠঃ </a:t>
              </a:r>
              <a:r>
                <a:rPr b="1" dirty="0" sz="4400" lang="bn-IN" smtClean="0"/>
                <a:t>ব্যাঞ্জন বর্ণ পরিচিতি</a:t>
              </a:r>
            </a:p>
            <a:p>
              <a:r>
                <a:rPr b="1" dirty="0" sz="4400" lang="bn-IN" smtClean="0">
                  <a:solidFill>
                    <a:schemeClr val="accent6">
                      <a:lumMod val="50000"/>
                    </a:schemeClr>
                  </a:solidFill>
                </a:rPr>
                <a:t>আজকের পাঠঃ </a:t>
              </a:r>
              <a:r>
                <a:rPr b="1" dirty="0" sz="4400" lang="bn-IN" smtClean="0"/>
                <a:t>ক বর্ণ</a:t>
              </a:r>
            </a:p>
            <a:p>
              <a:r>
                <a:rPr b="1" dirty="0" sz="4400" lang="bn-IN" smtClean="0">
                  <a:solidFill>
                    <a:srgbClr val="00B0F0"/>
                  </a:solidFill>
                </a:rPr>
                <a:t>সময়ঃ</a:t>
              </a:r>
              <a:r>
                <a:rPr b="1" dirty="0" sz="4400" lang="bn-IN" smtClean="0"/>
                <a:t> ৪০ মিনিট</a:t>
              </a:r>
              <a:endParaRPr b="1" dirty="0" sz="4400" lang="en-US"/>
            </a:p>
          </p:txBody>
        </p:sp>
      </p:grp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"/>
          <p:cNvSpPr txBox="1"/>
          <p:nvPr/>
        </p:nvSpPr>
        <p:spPr>
          <a:xfrm>
            <a:off x="4114800" y="742950"/>
            <a:ext cx="5529262" cy="1015663"/>
          </a:xfrm>
          <a:prstGeom prst="rect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wrap="square">
            <a:spAutoFit/>
          </a:bodyPr>
          <a:p>
            <a:pPr algn="ctr"/>
            <a:r>
              <a:rPr b="1" dirty="0" sz="6000" lang="bn-IN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শি</a:t>
            </a:r>
            <a:r>
              <a:rPr b="1" dirty="0" sz="6000" lang="bn-IN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খ</a:t>
            </a:r>
            <a:r>
              <a:rPr b="1" dirty="0" sz="6000" lang="bn-IN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ন ফলঃ</a:t>
            </a:r>
            <a:endParaRPr b="1" dirty="0" sz="6000" lang="en-US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48590" name="TextBox 2"/>
          <p:cNvSpPr txBox="1"/>
          <p:nvPr/>
        </p:nvSpPr>
        <p:spPr>
          <a:xfrm>
            <a:off x="1057276" y="2671762"/>
            <a:ext cx="10229850" cy="1412240"/>
          </a:xfrm>
          <a:prstGeom prst="rect"/>
          <a:noFill/>
        </p:spPr>
        <p:txBody>
          <a:bodyPr rtlCol="0" wrap="square">
            <a:spAutoFit/>
          </a:bodyPr>
          <a:p>
            <a:pPr algn="ctr" indent="-285750" marL="285750">
              <a:buFont typeface="Arial" panose="020B0604020202020204" pitchFamily="34" charset="0"/>
              <a:buChar char="•"/>
            </a:pPr>
            <a:r>
              <a:rPr b="1" dirty="0" sz="4400" lang="en-US"/>
              <a:t>ব</a:t>
            </a:r>
            <a:r>
              <a:rPr b="1" dirty="0" sz="4400" lang="en-US"/>
              <a:t>র</a:t>
            </a:r>
            <a:r>
              <a:rPr b="1" dirty="0" sz="4400" lang="en-US"/>
              <a:t>্</a:t>
            </a:r>
            <a:r>
              <a:rPr b="1" dirty="0" sz="4400" lang="en-US"/>
              <a:t>ণ</a:t>
            </a:r>
            <a:r>
              <a:rPr b="1" dirty="0" sz="4400" lang="en-US"/>
              <a:t> </a:t>
            </a:r>
            <a:r>
              <a:rPr b="1" dirty="0" sz="4400" lang="en-US"/>
              <a:t>চ</a:t>
            </a:r>
            <a:r>
              <a:rPr b="1" dirty="0" sz="4400" lang="en-US"/>
              <a:t>ি</a:t>
            </a:r>
            <a:r>
              <a:rPr b="1" dirty="0" sz="4400" lang="en-US"/>
              <a:t>ন</a:t>
            </a:r>
            <a:r>
              <a:rPr b="1" dirty="0" sz="4400" lang="en-US"/>
              <a:t>ত</a:t>
            </a:r>
            <a:r>
              <a:rPr b="1" dirty="0" sz="4400" lang="en-US"/>
              <a:t>ে</a:t>
            </a:r>
            <a:r>
              <a:rPr b="1" dirty="0" sz="4400" lang="en-US"/>
              <a:t> </a:t>
            </a:r>
            <a:r>
              <a:rPr b="1" dirty="0" sz="4400" lang="en-US"/>
              <a:t>প</a:t>
            </a:r>
            <a:r>
              <a:rPr b="1" dirty="0" sz="4400" lang="en-US"/>
              <a:t>া</a:t>
            </a:r>
            <a:r>
              <a:rPr b="1" dirty="0" sz="4400" lang="en-US"/>
              <a:t>র</a:t>
            </a:r>
            <a:r>
              <a:rPr b="1" dirty="0" sz="4400" lang="en-US"/>
              <a:t>ব</a:t>
            </a:r>
            <a:r>
              <a:rPr b="1" dirty="0" sz="4400" lang="en-US"/>
              <a:t>। </a:t>
            </a:r>
            <a:endParaRPr b="1" dirty="0" sz="4400" lang="en-US"/>
          </a:p>
          <a:p>
            <a:pPr algn="ctr" indent="-285750" marL="285750">
              <a:buFont typeface="Arial" panose="020B0604020202020204" pitchFamily="34" charset="0"/>
              <a:buChar char="•"/>
            </a:pPr>
            <a:r>
              <a:rPr b="1" dirty="0" sz="4400" lang="en-US"/>
              <a:t>ব</a:t>
            </a:r>
            <a:r>
              <a:rPr b="1" dirty="0" sz="4400" lang="en-US"/>
              <a:t>র</a:t>
            </a:r>
            <a:r>
              <a:rPr b="1" dirty="0" sz="4400" lang="en-US"/>
              <a:t>্</a:t>
            </a:r>
            <a:r>
              <a:rPr b="1" dirty="0" sz="4400" lang="en-US"/>
              <a:t>ণ</a:t>
            </a:r>
            <a:r>
              <a:rPr b="1" dirty="0" sz="4400" lang="en-US"/>
              <a:t> </a:t>
            </a:r>
            <a:r>
              <a:rPr b="1" dirty="0" sz="4400" lang="en-US"/>
              <a:t>দ</a:t>
            </a:r>
            <a:r>
              <a:rPr b="1" dirty="0" sz="4400" lang="en-US"/>
              <a:t>ি</a:t>
            </a:r>
            <a:r>
              <a:rPr b="1" dirty="0" sz="4400" lang="en-US"/>
              <a:t>য়</a:t>
            </a:r>
            <a:r>
              <a:rPr b="1" dirty="0" sz="4400" lang="en-US"/>
              <a:t>ে</a:t>
            </a:r>
            <a:r>
              <a:rPr b="1" dirty="0" sz="4400" lang="en-US"/>
              <a:t> </a:t>
            </a:r>
            <a:r>
              <a:rPr b="1" dirty="0" sz="4400" lang="en-US"/>
              <a:t>ব</a:t>
            </a:r>
            <a:r>
              <a:rPr b="1" dirty="0" sz="4400" lang="en-US"/>
              <a:t>া</a:t>
            </a:r>
            <a:r>
              <a:rPr b="1" dirty="0" sz="4400" lang="en-US"/>
              <a:t>ক</a:t>
            </a:r>
            <a:r>
              <a:rPr b="1" dirty="0" sz="4400" lang="en-US"/>
              <a:t>্</a:t>
            </a:r>
            <a:r>
              <a:rPr b="1" dirty="0" sz="4400" lang="en-US"/>
              <a:t>য</a:t>
            </a:r>
            <a:r>
              <a:rPr b="1" dirty="0" sz="4400" lang="en-US"/>
              <a:t> </a:t>
            </a:r>
            <a:r>
              <a:rPr b="1" dirty="0" sz="4400" lang="en-US"/>
              <a:t>গ</a:t>
            </a:r>
            <a:r>
              <a:rPr b="1" dirty="0" sz="4400" lang="en-US"/>
              <a:t>ঠ</a:t>
            </a:r>
            <a:r>
              <a:rPr b="1" dirty="0" sz="4400" lang="en-US"/>
              <a:t>ন</a:t>
            </a:r>
            <a:r>
              <a:rPr b="1" dirty="0" sz="4400" lang="en-US"/>
              <a:t> </a:t>
            </a:r>
            <a:r>
              <a:rPr b="1" dirty="0" sz="4400" lang="en-US"/>
              <a:t>ক</a:t>
            </a:r>
            <a:r>
              <a:rPr b="1" dirty="0" sz="4400" lang="en-US"/>
              <a:t>র</a:t>
            </a:r>
            <a:r>
              <a:rPr b="1" dirty="0" sz="4400" lang="en-US"/>
              <a:t>তে</a:t>
            </a:r>
            <a:r>
              <a:rPr b="1" dirty="0" sz="4400" lang="en-US"/>
              <a:t> </a:t>
            </a:r>
            <a:r>
              <a:rPr b="1" dirty="0" sz="4400" lang="en-US"/>
              <a:t>প</a:t>
            </a:r>
            <a:r>
              <a:rPr b="1" dirty="0" sz="4400" lang="en-US"/>
              <a:t>া</a:t>
            </a:r>
            <a:r>
              <a:rPr b="1" dirty="0" sz="4400" lang="en-US"/>
              <a:t>র</a:t>
            </a:r>
            <a:r>
              <a:rPr b="1" dirty="0" sz="4400" lang="en-US"/>
              <a:t>ব</a:t>
            </a:r>
            <a:r>
              <a:rPr b="1" dirty="0" sz="4400" lang="en-US"/>
              <a:t>। </a:t>
            </a:r>
            <a:r>
              <a:rPr b="1" dirty="0" sz="4400" lang="en-US"/>
              <a:t> </a:t>
            </a:r>
            <a:r>
              <a:rPr b="1" dirty="0" sz="4400" lang="en-US"/>
              <a:t> </a:t>
            </a:r>
            <a:r>
              <a:rPr b="1" dirty="0" sz="4400" lang="en-US"/>
              <a:t> </a:t>
            </a:r>
            <a:r>
              <a:rPr b="1" dirty="0" sz="4400" lang="en-US"/>
              <a:t> </a:t>
            </a:r>
            <a:r>
              <a:rPr b="1" dirty="0" sz="4400" lang="en-US"/>
              <a:t> </a:t>
            </a:r>
            <a:endParaRPr b="1" dirty="0" sz="4400" lang="en-US"/>
          </a:p>
        </p:txBody>
      </p:sp>
    </p:spTree>
  </p:cSld>
  <p:clrMapOvr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  <p:bldP spid="10485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575713" y="910774"/>
            <a:ext cx="3332541" cy="2405632"/>
          </a:xfrm>
          <a:prstGeom prst="rect"/>
          <a:ln>
            <a:solidFill>
              <a:schemeClr val="tx1"/>
            </a:solidFill>
          </a:ln>
        </p:spPr>
      </p:pic>
      <p:sp>
        <p:nvSpPr>
          <p:cNvPr id="1048591" name="TextBox 3"/>
          <p:cNvSpPr txBox="1"/>
          <p:nvPr/>
        </p:nvSpPr>
        <p:spPr>
          <a:xfrm>
            <a:off x="1569493" y="5254388"/>
            <a:ext cx="6509982" cy="1285240"/>
          </a:xfrm>
          <a:prstGeom prst="rect"/>
          <a:noFill/>
        </p:spPr>
        <p:txBody>
          <a:bodyPr rtlCol="0" wrap="square">
            <a:spAutoFit/>
          </a:bodyPr>
          <a:p>
            <a:pPr algn="ctr" indent="-285750" marL="285750">
              <a:buFont typeface="Wingdings" panose="05000000000000000000" pitchFamily="2" charset="2"/>
              <a:buChar char="v"/>
            </a:pPr>
            <a:r>
              <a:rPr b="1" dirty="0" sz="4000" lang="bn-IN" smtClean="0"/>
              <a:t>সোনামনিরা বলতো এটা কীসের ছবি?</a:t>
            </a:r>
            <a:endParaRPr b="1" dirty="0" sz="4000" lang="en-US"/>
          </a:p>
        </p:txBody>
      </p:sp>
      <p:sp>
        <p:nvSpPr>
          <p:cNvPr id="1048592" name="TextBox 4"/>
          <p:cNvSpPr txBox="1"/>
          <p:nvPr/>
        </p:nvSpPr>
        <p:spPr>
          <a:xfrm>
            <a:off x="4148920" y="3889612"/>
            <a:ext cx="2524836" cy="1015663"/>
          </a:xfrm>
          <a:prstGeom prst="rect"/>
          <a:noFill/>
          <a:ln>
            <a:solidFill>
              <a:schemeClr val="tx2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6000" lang="bn-IN" smtClean="0"/>
              <a:t>কলম</a:t>
            </a:r>
            <a:endParaRPr b="1" dirty="0" sz="60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8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/>
      <p:bldP spid="10485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Box 1"/>
          <p:cNvSpPr txBox="1"/>
          <p:nvPr/>
        </p:nvSpPr>
        <p:spPr>
          <a:xfrm>
            <a:off x="1760561" y="846161"/>
            <a:ext cx="5964072" cy="14122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400" lang="bn-IN" smtClean="0"/>
              <a:t>বলত কোন বর্ণ দিয়ে কলম হয়?</a:t>
            </a:r>
            <a:endParaRPr b="1" dirty="0" sz="4400" lang="en-US"/>
          </a:p>
        </p:txBody>
      </p:sp>
      <p:sp>
        <p:nvSpPr>
          <p:cNvPr id="1048594" name="Oval 2"/>
          <p:cNvSpPr/>
          <p:nvPr/>
        </p:nvSpPr>
        <p:spPr>
          <a:xfrm>
            <a:off x="1760561" y="2169994"/>
            <a:ext cx="1897039" cy="1624084"/>
          </a:xfrm>
          <a:prstGeom prst="ellips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6000" lang="bn-IN" smtClean="0"/>
              <a:t>ক</a:t>
            </a:r>
            <a:endParaRPr b="1" dirty="0" sz="6000" lang="en-US"/>
          </a:p>
        </p:txBody>
      </p:sp>
      <p:pic>
        <p:nvPicPr>
          <p:cNvPr id="2097154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024437" y="2357437"/>
            <a:ext cx="2143125" cy="1436641"/>
          </a:xfrm>
          <a:prstGeom prst="rect"/>
          <a:ln>
            <a:solidFill>
              <a:srgbClr val="002060"/>
            </a:solidFill>
          </a:ln>
        </p:spPr>
      </p:pic>
      <p:sp>
        <p:nvSpPr>
          <p:cNvPr id="1048595" name="Right Arrow 4"/>
          <p:cNvSpPr/>
          <p:nvPr/>
        </p:nvSpPr>
        <p:spPr>
          <a:xfrm>
            <a:off x="3930555" y="2674960"/>
            <a:ext cx="1093882" cy="873457"/>
          </a:xfrm>
          <a:prstGeom prst="right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96" name="Right Arrow 5"/>
          <p:cNvSpPr/>
          <p:nvPr/>
        </p:nvSpPr>
        <p:spPr>
          <a:xfrm>
            <a:off x="7276744" y="2659500"/>
            <a:ext cx="1093882" cy="832514"/>
          </a:xfrm>
          <a:prstGeom prst="right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97" name="Oval 6"/>
          <p:cNvSpPr/>
          <p:nvPr/>
        </p:nvSpPr>
        <p:spPr>
          <a:xfrm>
            <a:off x="9048465" y="2176816"/>
            <a:ext cx="2538484" cy="1869743"/>
          </a:xfrm>
          <a:prstGeom prst="ellips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6000" lang="bn-IN" smtClean="0"/>
              <a:t>কলম</a:t>
            </a:r>
            <a:endParaRPr b="1" dirty="0" sz="60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2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7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2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  <p:bldP spid="1048594" grpId="0" animBg="1"/>
      <p:bldP spid="1048595" grpId="0" animBg="1"/>
      <p:bldP spid="1048596" grpId="0" animBg="1"/>
      <p:bldP spid="10485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extBox 1"/>
          <p:cNvSpPr txBox="1"/>
          <p:nvPr/>
        </p:nvSpPr>
        <p:spPr>
          <a:xfrm>
            <a:off x="1310185" y="3821373"/>
            <a:ext cx="8065826" cy="12852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bn-IN" smtClean="0"/>
              <a:t>এবার আমরা ক বর্ণ দিয়ে আরও কিছু শব্দ জানবো।</a:t>
            </a:r>
            <a:endParaRPr b="1" dirty="0" sz="4000" lang="en-US"/>
          </a:p>
        </p:txBody>
      </p:sp>
      <p:sp>
        <p:nvSpPr>
          <p:cNvPr id="1048599" name="TextBox 2"/>
          <p:cNvSpPr txBox="1"/>
          <p:nvPr/>
        </p:nvSpPr>
        <p:spPr>
          <a:xfrm>
            <a:off x="709684" y="1105469"/>
            <a:ext cx="10863617" cy="369332"/>
          </a:xfrm>
          <a:prstGeom prst="rect"/>
          <a:noFill/>
        </p:spPr>
        <p:txBody>
          <a:bodyPr rtlCol="0" wrap="square">
            <a:spAutoFit/>
          </a:bodyPr>
          <a:p>
            <a:endParaRPr dirty="0" lang="en-US"/>
          </a:p>
        </p:txBody>
      </p:sp>
      <p:sp>
        <p:nvSpPr>
          <p:cNvPr id="1048600" name="Rectangle 3"/>
          <p:cNvSpPr/>
          <p:nvPr/>
        </p:nvSpPr>
        <p:spPr>
          <a:xfrm>
            <a:off x="586854" y="616992"/>
            <a:ext cx="2033516" cy="2098911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9600" lang="bn-IN" smtClean="0"/>
              <a:t>ক</a:t>
            </a:r>
            <a:endParaRPr b="1" dirty="0" sz="9600" lang="en-US"/>
          </a:p>
        </p:txBody>
      </p:sp>
      <p:pic>
        <p:nvPicPr>
          <p:cNvPr id="2097155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742773" y="413412"/>
            <a:ext cx="3112117" cy="2302491"/>
          </a:xfrm>
          <a:prstGeom prst="rect"/>
          <a:ln>
            <a:solidFill>
              <a:schemeClr val="accent2"/>
            </a:solidFill>
          </a:ln>
        </p:spPr>
      </p:pic>
      <p:sp>
        <p:nvSpPr>
          <p:cNvPr id="1048601" name="Rectangle 5"/>
          <p:cNvSpPr/>
          <p:nvPr/>
        </p:nvSpPr>
        <p:spPr>
          <a:xfrm>
            <a:off x="6496334" y="616992"/>
            <a:ext cx="3309155" cy="2098911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6000" lang="bn-IN" smtClean="0"/>
              <a:t>কলম ধরি</a:t>
            </a:r>
            <a:endParaRPr b="1" dirty="0" sz="60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/>
      <p:bldP spid="1048600" grpId="0" animBg="1"/>
      <p:bldP spid="10486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Diagram 1"/>
          <p:cNvGraphicFramePr>
            <a:graphicFrameLocks/>
          </p:cNvGraphicFramePr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D5360B79-C636-4836-BD66-C09F13D8F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194304">
                                            <p:graphicEl>
                                              <a:dgm id="{D5360B79-C636-4836-BD66-C09F13D8F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194304">
                                            <p:graphicEl>
                                              <a:dgm id="{D5360B79-C636-4836-BD66-C09F13D8F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194304">
                                            <p:graphicEl>
                                              <a:dgm id="{D5360B79-C636-4836-BD66-C09F13D8F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4194304">
                                            <p:graphicEl>
                                              <a:dgm id="{D5360B79-C636-4836-BD66-C09F13D8F9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1BF10819-AE1E-4636-9E3D-C1A267ABB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194304">
                                            <p:graphicEl>
                                              <a:dgm id="{1BF10819-AE1E-4636-9E3D-C1A267ABB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4194304">
                                            <p:graphicEl>
                                              <a:dgm id="{1BF10819-AE1E-4636-9E3D-C1A267ABB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4194304">
                                            <p:graphicEl>
                                              <a:dgm id="{1BF10819-AE1E-4636-9E3D-C1A267ABB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8"/>
                                        <p:tgtEl>
                                          <p:spTgt spid="4194304">
                                            <p:graphicEl>
                                              <a:dgm id="{1BF10819-AE1E-4636-9E3D-C1A267ABB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D55A203B-5A62-4FC2-B86E-14DB6103D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194304">
                                            <p:graphicEl>
                                              <a:dgm id="{D55A203B-5A62-4FC2-B86E-14DB6103D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4194304">
                                            <p:graphicEl>
                                              <a:dgm id="{D55A203B-5A62-4FC2-B86E-14DB6103D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4194304">
                                            <p:graphicEl>
                                              <a:dgm id="{D55A203B-5A62-4FC2-B86E-14DB6103D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4"/>
                                        <p:tgtEl>
                                          <p:spTgt spid="4194304">
                                            <p:graphicEl>
                                              <a:dgm id="{D55A203B-5A62-4FC2-B86E-14DB6103D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F830CC29-D66E-4695-BA53-90343B207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4194304">
                                            <p:graphicEl>
                                              <a:dgm id="{F830CC29-D66E-4695-BA53-90343B207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4194304">
                                            <p:graphicEl>
                                              <a:dgm id="{F830CC29-D66E-4695-BA53-90343B207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4194304">
                                            <p:graphicEl>
                                              <a:dgm id="{F830CC29-D66E-4695-BA53-90343B207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2"/>
                                        <p:tgtEl>
                                          <p:spTgt spid="4194304">
                                            <p:graphicEl>
                                              <a:dgm id="{F830CC29-D66E-4695-BA53-90343B2077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598F09D0-21DD-48FB-8F69-93FAA6E5E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4194304">
                                            <p:graphicEl>
                                              <a:dgm id="{598F09D0-21DD-48FB-8F69-93FAA6E5E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194304">
                                            <p:graphicEl>
                                              <a:dgm id="{598F09D0-21DD-48FB-8F69-93FAA6E5E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194304">
                                            <p:graphicEl>
                                              <a:dgm id="{598F09D0-21DD-48FB-8F69-93FAA6E5E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8"/>
                                        <p:tgtEl>
                                          <p:spTgt spid="4194304">
                                            <p:graphicEl>
                                              <a:dgm id="{598F09D0-21DD-48FB-8F69-93FAA6E5E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2D88650C-0E7E-43BA-8924-1A04D1E21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194304">
                                            <p:graphicEl>
                                              <a:dgm id="{2D88650C-0E7E-43BA-8924-1A04D1E21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4194304">
                                            <p:graphicEl>
                                              <a:dgm id="{2D88650C-0E7E-43BA-8924-1A04D1E21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4194304">
                                            <p:graphicEl>
                                              <a:dgm id="{2D88650C-0E7E-43BA-8924-1A04D1E21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46"/>
                                        <p:tgtEl>
                                          <p:spTgt spid="4194304">
                                            <p:graphicEl>
                                              <a:dgm id="{2D88650C-0E7E-43BA-8924-1A04D1E21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6F77F878-242A-4E13-A195-48CBE5E78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4194304">
                                            <p:graphicEl>
                                              <a:dgm id="{6F77F878-242A-4E13-A195-48CBE5E78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4194304">
                                            <p:graphicEl>
                                              <a:dgm id="{6F77F878-242A-4E13-A195-48CBE5E78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4194304">
                                            <p:graphicEl>
                                              <a:dgm id="{6F77F878-242A-4E13-A195-48CBE5E78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52"/>
                                        <p:tgtEl>
                                          <p:spTgt spid="4194304">
                                            <p:graphicEl>
                                              <a:dgm id="{6F77F878-242A-4E13-A195-48CBE5E78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9A1EE57A-32A0-4171-A71A-39A00BB60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4194304">
                                            <p:graphicEl>
                                              <a:dgm id="{9A1EE57A-32A0-4171-A71A-39A00BB60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4194304">
                                            <p:graphicEl>
                                              <a:dgm id="{9A1EE57A-32A0-4171-A71A-39A00BB60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4194304">
                                            <p:graphicEl>
                                              <a:dgm id="{9A1EE57A-32A0-4171-A71A-39A00BB60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60"/>
                                        <p:tgtEl>
                                          <p:spTgt spid="4194304">
                                            <p:graphicEl>
                                              <a:dgm id="{9A1EE57A-32A0-4171-A71A-39A00BB60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B37E0844-73D6-43AB-9D2E-83A99A19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4194304">
                                            <p:graphicEl>
                                              <a:dgm id="{B37E0844-73D6-43AB-9D2E-83A99A19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4194304">
                                            <p:graphicEl>
                                              <a:dgm id="{B37E0844-73D6-43AB-9D2E-83A99A19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4194304">
                                            <p:graphicEl>
                                              <a:dgm id="{B37E0844-73D6-43AB-9D2E-83A99A19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66"/>
                                        <p:tgtEl>
                                          <p:spTgt spid="4194304">
                                            <p:graphicEl>
                                              <a:dgm id="{B37E0844-73D6-43AB-9D2E-83A99A198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5490883D-AC7F-4B56-AA20-FA00F713F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4194304">
                                            <p:graphicEl>
                                              <a:dgm id="{5490883D-AC7F-4B56-AA20-FA00F713F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4194304">
                                            <p:graphicEl>
                                              <a:dgm id="{5490883D-AC7F-4B56-AA20-FA00F713F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4194304">
                                            <p:graphicEl>
                                              <a:dgm id="{5490883D-AC7F-4B56-AA20-FA00F713F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74"/>
                                        <p:tgtEl>
                                          <p:spTgt spid="4194304">
                                            <p:graphicEl>
                                              <a:dgm id="{5490883D-AC7F-4B56-AA20-FA00F713F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5DDA3054-F92A-4F82-A0B0-73B9F0C1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7"/>
                                        <p:tgtEl>
                                          <p:spTgt spid="4194304">
                                            <p:graphicEl>
                                              <a:dgm id="{5DDA3054-F92A-4F82-A0B0-73B9F0C1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4194304">
                                            <p:graphicEl>
                                              <a:dgm id="{5DDA3054-F92A-4F82-A0B0-73B9F0C1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4194304">
                                            <p:graphicEl>
                                              <a:dgm id="{5DDA3054-F92A-4F82-A0B0-73B9F0C1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80"/>
                                        <p:tgtEl>
                                          <p:spTgt spid="4194304">
                                            <p:graphicEl>
                                              <a:dgm id="{5DDA3054-F92A-4F82-A0B0-73B9F0C16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>
                      <p:stCondLst>
                        <p:cond delay="indefinite"/>
                      </p:stCondLst>
                      <p:childTnLst>
                        <p:par>
                          <p:cTn fill="hold" id="8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AE268DF1-2493-4A14-BA3F-65C5858C7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4194304">
                                            <p:graphicEl>
                                              <a:dgm id="{AE268DF1-2493-4A14-BA3F-65C5858C7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4194304">
                                            <p:graphicEl>
                                              <a:dgm id="{AE268DF1-2493-4A14-BA3F-65C5858C7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4194304">
                                            <p:graphicEl>
                                              <a:dgm id="{AE268DF1-2493-4A14-BA3F-65C5858C7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88"/>
                                        <p:tgtEl>
                                          <p:spTgt spid="4194304">
                                            <p:graphicEl>
                                              <a:dgm id="{AE268DF1-2493-4A14-BA3F-65C5858C7C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333C4439-E3E9-4A8C-B759-C94B8B89A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4194304">
                                            <p:graphicEl>
                                              <a:dgm id="{333C4439-E3E9-4A8C-B759-C94B8B89A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4194304">
                                            <p:graphicEl>
                                              <a:dgm id="{333C4439-E3E9-4A8C-B759-C94B8B89A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4194304">
                                            <p:graphicEl>
                                              <a:dgm id="{333C4439-E3E9-4A8C-B759-C94B8B89A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4"/>
                                        <p:tgtEl>
                                          <p:spTgt spid="4194304">
                                            <p:graphicEl>
                                              <a:dgm id="{333C4439-E3E9-4A8C-B759-C94B8B89AF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5ABF86DD-7D9E-438C-B1AC-5C67527DA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4194304">
                                            <p:graphicEl>
                                              <a:dgm id="{5ABF86DD-7D9E-438C-B1AC-5C67527DA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0"/>
                                        <p:tgtEl>
                                          <p:spTgt spid="4194304">
                                            <p:graphicEl>
                                              <a:dgm id="{5ABF86DD-7D9E-438C-B1AC-5C67527DA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1"/>
                                        <p:tgtEl>
                                          <p:spTgt spid="4194304">
                                            <p:graphicEl>
                                              <a:dgm id="{5ABF86DD-7D9E-438C-B1AC-5C67527DA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2"/>
                                        <p:tgtEl>
                                          <p:spTgt spid="4194304">
                                            <p:graphicEl>
                                              <a:dgm id="{5ABF86DD-7D9E-438C-B1AC-5C67527DA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567E3F23-3592-4B7B-A037-D6F93B4E4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4194304">
                                            <p:graphicEl>
                                              <a:dgm id="{567E3F23-3592-4B7B-A037-D6F93B4E4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6"/>
                                        <p:tgtEl>
                                          <p:spTgt spid="4194304">
                                            <p:graphicEl>
                                              <a:dgm id="{567E3F23-3592-4B7B-A037-D6F93B4E4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7"/>
                                        <p:tgtEl>
                                          <p:spTgt spid="4194304">
                                            <p:graphicEl>
                                              <a:dgm id="{567E3F23-3592-4B7B-A037-D6F93B4E4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8"/>
                                        <p:tgtEl>
                                          <p:spTgt spid="4194304">
                                            <p:graphicEl>
                                              <a:dgm id="{567E3F23-3592-4B7B-A037-D6F93B4E4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9430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1"/>
          <p:cNvSpPr txBox="1"/>
          <p:nvPr/>
        </p:nvSpPr>
        <p:spPr>
          <a:xfrm>
            <a:off x="2784144" y="818866"/>
            <a:ext cx="4572000" cy="1015663"/>
          </a:xfrm>
          <a:prstGeom prst="rect"/>
          <a:noFill/>
        </p:spPr>
        <p:txBody>
          <a:bodyPr rtlCol="0" wrap="square">
            <a:spAutoFit/>
          </a:bodyPr>
          <a:p>
            <a:pPr algn="ctr" indent="-857250" marL="857250">
              <a:buFont typeface="Wingdings" panose="05000000000000000000" pitchFamily="2" charset="2"/>
              <a:buChar char="v"/>
            </a:pPr>
            <a:r>
              <a:rPr b="1" dirty="0" sz="6000" lang="bn-IN" smtClean="0">
                <a:solidFill>
                  <a:schemeClr val="accent1"/>
                </a:solidFill>
              </a:rPr>
              <a:t>মূল্যায়ন</a:t>
            </a:r>
            <a:endParaRPr b="1" dirty="0" sz="6000" lang="en-US">
              <a:solidFill>
                <a:schemeClr val="accent1"/>
              </a:solidFill>
            </a:endParaRPr>
          </a:p>
        </p:txBody>
      </p:sp>
      <p:sp>
        <p:nvSpPr>
          <p:cNvPr id="1048603" name="TextBox 2"/>
          <p:cNvSpPr txBox="1"/>
          <p:nvPr/>
        </p:nvSpPr>
        <p:spPr>
          <a:xfrm>
            <a:off x="1542197" y="2524836"/>
            <a:ext cx="8939284" cy="3393440"/>
          </a:xfrm>
          <a:prstGeom prst="rect"/>
          <a:noFill/>
        </p:spPr>
        <p:txBody>
          <a:bodyPr rtlCol="0" wrap="square">
            <a:spAutoFit/>
          </a:bodyPr>
          <a:p>
            <a:pPr indent="-285750" marL="285750">
              <a:buFont typeface="Wingdings" panose="05000000000000000000" pitchFamily="2" charset="2"/>
              <a:buChar char="§"/>
            </a:pPr>
            <a:r>
              <a:rPr b="1" dirty="0" sz="4400" lang="bn-IN" smtClean="0"/>
              <a:t>বলতো আজ আমরা কোন বর্ণটি শিখলাম?</a:t>
            </a:r>
          </a:p>
          <a:p>
            <a:pPr indent="-285750" marL="285750">
              <a:buFont typeface="Wingdings" panose="05000000000000000000" pitchFamily="2" charset="2"/>
              <a:buChar char="Ø"/>
            </a:pPr>
            <a:r>
              <a:rPr b="1" dirty="0" sz="4400" lang="bn-IN" smtClean="0">
                <a:solidFill>
                  <a:srgbClr val="FF0000"/>
                </a:solidFill>
              </a:rPr>
              <a:t>ক</a:t>
            </a:r>
          </a:p>
          <a:p>
            <a:pPr indent="-285750" marL="285750">
              <a:buFont typeface="Wingdings" panose="05000000000000000000" pitchFamily="2" charset="2"/>
              <a:buChar char="§"/>
            </a:pPr>
            <a:r>
              <a:rPr b="1" dirty="0" sz="4400" lang="bn-IN" smtClean="0"/>
              <a:t>ক দিয়ে ৩ টি শব্দ বলোত?</a:t>
            </a:r>
          </a:p>
          <a:p>
            <a:pPr indent="-285750" marL="285750">
              <a:buFont typeface="Wingdings" panose="05000000000000000000" pitchFamily="2" charset="2"/>
              <a:buChar char="Ø"/>
            </a:pPr>
            <a:r>
              <a:rPr b="1" dirty="0" sz="4400" lang="bn-IN" smtClean="0">
                <a:solidFill>
                  <a:srgbClr val="FF0000"/>
                </a:solidFill>
              </a:rPr>
              <a:t>কলম,কলা,কবুতর।</a:t>
            </a:r>
            <a:endParaRPr b="1" dirty="0" sz="440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2"/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user</dc:creator>
  <cp:lastModifiedBy>user</cp:lastModifiedBy>
  <dcterms:created xsi:type="dcterms:W3CDTF">2019-05-05T05:50:59Z</dcterms:created>
  <dcterms:modified xsi:type="dcterms:W3CDTF">2020-09-12T03:25:59Z</dcterms:modified>
</cp:coreProperties>
</file>