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sldIdLst>
    <p:sldId id="273" r:id="rId2"/>
    <p:sldId id="256" r:id="rId3"/>
    <p:sldId id="260" r:id="rId4"/>
    <p:sldId id="258"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803" autoAdjust="0"/>
    <p:restoredTop sz="94660"/>
  </p:normalViewPr>
  <p:slideViewPr>
    <p:cSldViewPr snapToGrid="0">
      <p:cViewPr varScale="1">
        <p:scale>
          <a:sx n="74" d="100"/>
          <a:sy n="74" d="100"/>
        </p:scale>
        <p:origin x="2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9C65DF0-A736-4C30-B034-C3F2547A3E0F}" type="datetimeFigureOut">
              <a:rPr lang="en-US" smtClean="0"/>
              <a:t>11-Sep-20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C6679B-7FEB-41EC-898D-10090E54EFC6}" type="slidenum">
              <a:rPr lang="en-US" smtClean="0"/>
              <a:t>‹#›</a:t>
            </a:fld>
            <a:endParaRPr lang="en-US"/>
          </a:p>
        </p:txBody>
      </p:sp>
    </p:spTree>
    <p:extLst>
      <p:ext uri="{BB962C8B-B14F-4D97-AF65-F5344CB8AC3E}">
        <p14:creationId xmlns:p14="http://schemas.microsoft.com/office/powerpoint/2010/main" val="3296470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C65DF0-A736-4C30-B034-C3F2547A3E0F}" type="datetimeFigureOut">
              <a:rPr lang="en-US" smtClean="0"/>
              <a:t>11-Sep-20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C6679B-7FEB-41EC-898D-10090E54EFC6}" type="slidenum">
              <a:rPr lang="en-US" smtClean="0"/>
              <a:t>‹#›</a:t>
            </a:fld>
            <a:endParaRPr lang="en-US"/>
          </a:p>
        </p:txBody>
      </p:sp>
    </p:spTree>
    <p:extLst>
      <p:ext uri="{BB962C8B-B14F-4D97-AF65-F5344CB8AC3E}">
        <p14:creationId xmlns:p14="http://schemas.microsoft.com/office/powerpoint/2010/main" val="341646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C65DF0-A736-4C30-B034-C3F2547A3E0F}" type="datetimeFigureOut">
              <a:rPr lang="en-US" smtClean="0"/>
              <a:t>11-Sep-20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C6679B-7FEB-41EC-898D-10090E54EFC6}"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341572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C65DF0-A736-4C30-B034-C3F2547A3E0F}" type="datetimeFigureOut">
              <a:rPr lang="en-US" smtClean="0"/>
              <a:t>11-Sep-20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C6679B-7FEB-41EC-898D-10090E54EFC6}" type="slidenum">
              <a:rPr lang="en-US" smtClean="0"/>
              <a:t>‹#›</a:t>
            </a:fld>
            <a:endParaRPr lang="en-US"/>
          </a:p>
        </p:txBody>
      </p:sp>
    </p:spTree>
    <p:extLst>
      <p:ext uri="{BB962C8B-B14F-4D97-AF65-F5344CB8AC3E}">
        <p14:creationId xmlns:p14="http://schemas.microsoft.com/office/powerpoint/2010/main" val="22541548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C65DF0-A736-4C30-B034-C3F2547A3E0F}" type="datetimeFigureOut">
              <a:rPr lang="en-US" smtClean="0"/>
              <a:t>11-Sep-20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C6679B-7FEB-41EC-898D-10090E54EFC6}"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810933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C65DF0-A736-4C30-B034-C3F2547A3E0F}" type="datetimeFigureOut">
              <a:rPr lang="en-US" smtClean="0"/>
              <a:t>11-Sep-20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C6679B-7FEB-41EC-898D-10090E54EFC6}" type="slidenum">
              <a:rPr lang="en-US" smtClean="0"/>
              <a:t>‹#›</a:t>
            </a:fld>
            <a:endParaRPr lang="en-US"/>
          </a:p>
        </p:txBody>
      </p:sp>
    </p:spTree>
    <p:extLst>
      <p:ext uri="{BB962C8B-B14F-4D97-AF65-F5344CB8AC3E}">
        <p14:creationId xmlns:p14="http://schemas.microsoft.com/office/powerpoint/2010/main" val="885743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C65DF0-A736-4C30-B034-C3F2547A3E0F}" type="datetimeFigureOut">
              <a:rPr lang="en-US" smtClean="0"/>
              <a:t>11-Sep-20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C6679B-7FEB-41EC-898D-10090E54EFC6}" type="slidenum">
              <a:rPr lang="en-US" smtClean="0"/>
              <a:t>‹#›</a:t>
            </a:fld>
            <a:endParaRPr lang="en-US"/>
          </a:p>
        </p:txBody>
      </p:sp>
    </p:spTree>
    <p:extLst>
      <p:ext uri="{BB962C8B-B14F-4D97-AF65-F5344CB8AC3E}">
        <p14:creationId xmlns:p14="http://schemas.microsoft.com/office/powerpoint/2010/main" val="7555326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C65DF0-A736-4C30-B034-C3F2547A3E0F}" type="datetimeFigureOut">
              <a:rPr lang="en-US" smtClean="0"/>
              <a:t>11-Sep-20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C6679B-7FEB-41EC-898D-10090E54EFC6}" type="slidenum">
              <a:rPr lang="en-US" smtClean="0"/>
              <a:t>‹#›</a:t>
            </a:fld>
            <a:endParaRPr lang="en-US"/>
          </a:p>
        </p:txBody>
      </p:sp>
    </p:spTree>
    <p:extLst>
      <p:ext uri="{BB962C8B-B14F-4D97-AF65-F5344CB8AC3E}">
        <p14:creationId xmlns:p14="http://schemas.microsoft.com/office/powerpoint/2010/main" val="2482400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C65DF0-A736-4C30-B034-C3F2547A3E0F}" type="datetimeFigureOut">
              <a:rPr lang="en-US" smtClean="0"/>
              <a:t>11-Sep-20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C6679B-7FEB-41EC-898D-10090E54EFC6}" type="slidenum">
              <a:rPr lang="en-US" smtClean="0"/>
              <a:t>‹#›</a:t>
            </a:fld>
            <a:endParaRPr lang="en-US"/>
          </a:p>
        </p:txBody>
      </p:sp>
    </p:spTree>
    <p:extLst>
      <p:ext uri="{BB962C8B-B14F-4D97-AF65-F5344CB8AC3E}">
        <p14:creationId xmlns:p14="http://schemas.microsoft.com/office/powerpoint/2010/main" val="3437706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C65DF0-A736-4C30-B034-C3F2547A3E0F}" type="datetimeFigureOut">
              <a:rPr lang="en-US" smtClean="0"/>
              <a:t>11-Sep-20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C6679B-7FEB-41EC-898D-10090E54EFC6}" type="slidenum">
              <a:rPr lang="en-US" smtClean="0"/>
              <a:t>‹#›</a:t>
            </a:fld>
            <a:endParaRPr lang="en-US"/>
          </a:p>
        </p:txBody>
      </p:sp>
    </p:spTree>
    <p:extLst>
      <p:ext uri="{BB962C8B-B14F-4D97-AF65-F5344CB8AC3E}">
        <p14:creationId xmlns:p14="http://schemas.microsoft.com/office/powerpoint/2010/main" val="1052510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9C65DF0-A736-4C30-B034-C3F2547A3E0F}" type="datetimeFigureOut">
              <a:rPr lang="en-US" smtClean="0"/>
              <a:t>11-Sep-20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C6679B-7FEB-41EC-898D-10090E54EFC6}" type="slidenum">
              <a:rPr lang="en-US" smtClean="0"/>
              <a:t>‹#›</a:t>
            </a:fld>
            <a:endParaRPr lang="en-US"/>
          </a:p>
        </p:txBody>
      </p:sp>
    </p:spTree>
    <p:extLst>
      <p:ext uri="{BB962C8B-B14F-4D97-AF65-F5344CB8AC3E}">
        <p14:creationId xmlns:p14="http://schemas.microsoft.com/office/powerpoint/2010/main" val="3654473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9C65DF0-A736-4C30-B034-C3F2547A3E0F}" type="datetimeFigureOut">
              <a:rPr lang="en-US" smtClean="0"/>
              <a:t>11-Sep-20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C6679B-7FEB-41EC-898D-10090E54EFC6}" type="slidenum">
              <a:rPr lang="en-US" smtClean="0"/>
              <a:t>‹#›</a:t>
            </a:fld>
            <a:endParaRPr lang="en-US"/>
          </a:p>
        </p:txBody>
      </p:sp>
    </p:spTree>
    <p:extLst>
      <p:ext uri="{BB962C8B-B14F-4D97-AF65-F5344CB8AC3E}">
        <p14:creationId xmlns:p14="http://schemas.microsoft.com/office/powerpoint/2010/main" val="2051400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9C65DF0-A736-4C30-B034-C3F2547A3E0F}" type="datetimeFigureOut">
              <a:rPr lang="en-US" smtClean="0"/>
              <a:t>11-Sep-20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C6679B-7FEB-41EC-898D-10090E54EFC6}" type="slidenum">
              <a:rPr lang="en-US" smtClean="0"/>
              <a:t>‹#›</a:t>
            </a:fld>
            <a:endParaRPr lang="en-US"/>
          </a:p>
        </p:txBody>
      </p:sp>
    </p:spTree>
    <p:extLst>
      <p:ext uri="{BB962C8B-B14F-4D97-AF65-F5344CB8AC3E}">
        <p14:creationId xmlns:p14="http://schemas.microsoft.com/office/powerpoint/2010/main" val="891201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C65DF0-A736-4C30-B034-C3F2547A3E0F}" type="datetimeFigureOut">
              <a:rPr lang="en-US" smtClean="0"/>
              <a:t>11-Sep-20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C6679B-7FEB-41EC-898D-10090E54EFC6}" type="slidenum">
              <a:rPr lang="en-US" smtClean="0"/>
              <a:t>‹#›</a:t>
            </a:fld>
            <a:endParaRPr lang="en-US"/>
          </a:p>
        </p:txBody>
      </p:sp>
    </p:spTree>
    <p:extLst>
      <p:ext uri="{BB962C8B-B14F-4D97-AF65-F5344CB8AC3E}">
        <p14:creationId xmlns:p14="http://schemas.microsoft.com/office/powerpoint/2010/main" val="3420622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C65DF0-A736-4C30-B034-C3F2547A3E0F}" type="datetimeFigureOut">
              <a:rPr lang="en-US" smtClean="0"/>
              <a:t>11-Sep-20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C6679B-7FEB-41EC-898D-10090E54EFC6}" type="slidenum">
              <a:rPr lang="en-US" smtClean="0"/>
              <a:t>‹#›</a:t>
            </a:fld>
            <a:endParaRPr lang="en-US"/>
          </a:p>
        </p:txBody>
      </p:sp>
    </p:spTree>
    <p:extLst>
      <p:ext uri="{BB962C8B-B14F-4D97-AF65-F5344CB8AC3E}">
        <p14:creationId xmlns:p14="http://schemas.microsoft.com/office/powerpoint/2010/main" val="34068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C65DF0-A736-4C30-B034-C3F2547A3E0F}" type="datetimeFigureOut">
              <a:rPr lang="en-US" smtClean="0"/>
              <a:t>11-Sep-20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C6679B-7FEB-41EC-898D-10090E54EFC6}" type="slidenum">
              <a:rPr lang="en-US" smtClean="0"/>
              <a:t>‹#›</a:t>
            </a:fld>
            <a:endParaRPr lang="en-US"/>
          </a:p>
        </p:txBody>
      </p:sp>
    </p:spTree>
    <p:extLst>
      <p:ext uri="{BB962C8B-B14F-4D97-AF65-F5344CB8AC3E}">
        <p14:creationId xmlns:p14="http://schemas.microsoft.com/office/powerpoint/2010/main" val="3467965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9C65DF0-A736-4C30-B034-C3F2547A3E0F}" type="datetimeFigureOut">
              <a:rPr lang="en-US" smtClean="0"/>
              <a:t>11-Sep-20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EC6679B-7FEB-41EC-898D-10090E54EFC6}" type="slidenum">
              <a:rPr lang="en-US" smtClean="0"/>
              <a:t>‹#›</a:t>
            </a:fld>
            <a:endParaRPr lang="en-US"/>
          </a:p>
        </p:txBody>
      </p:sp>
    </p:spTree>
    <p:extLst>
      <p:ext uri="{BB962C8B-B14F-4D97-AF65-F5344CB8AC3E}">
        <p14:creationId xmlns:p14="http://schemas.microsoft.com/office/powerpoint/2010/main" val="2432213426"/>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audio" Target="../media/audio2.wav"/><Relationship Id="rId5" Type="http://schemas.openxmlformats.org/officeDocument/2006/relationships/image" Target="../media/image22.jpg"/><Relationship Id="rId4" Type="http://schemas.openxmlformats.org/officeDocument/2006/relationships/image" Target="../media/image21.jpg"/></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audio" Target="../media/audio6.wav"/><Relationship Id="rId1" Type="http://schemas.openxmlformats.org/officeDocument/2006/relationships/slideLayout" Target="../slideLayouts/slideLayout2.xml"/><Relationship Id="rId6" Type="http://schemas.openxmlformats.org/officeDocument/2006/relationships/audio" Target="../media/audio6.wav"/><Relationship Id="rId5" Type="http://schemas.openxmlformats.org/officeDocument/2006/relationships/image" Target="../media/image25.jpg"/><Relationship Id="rId4" Type="http://schemas.openxmlformats.org/officeDocument/2006/relationships/image" Target="../media/image24.jpg"/></Relationships>
</file>

<file path=ppt/slides/_rels/slide12.xml.rels><?xml version="1.0" encoding="UTF-8" standalone="yes"?>
<Relationships xmlns="http://schemas.openxmlformats.org/package/2006/relationships"><Relationship Id="rId8" Type="http://schemas.openxmlformats.org/officeDocument/2006/relationships/audio" Target="../media/audio8.wav"/><Relationship Id="rId3" Type="http://schemas.openxmlformats.org/officeDocument/2006/relationships/image" Target="../media/image26.jpg"/><Relationship Id="rId7" Type="http://schemas.openxmlformats.org/officeDocument/2006/relationships/image" Target="../media/image30.png"/><Relationship Id="rId2" Type="http://schemas.openxmlformats.org/officeDocument/2006/relationships/audio" Target="../media/audio8.wav"/><Relationship Id="rId1" Type="http://schemas.openxmlformats.org/officeDocument/2006/relationships/slideLayout" Target="../slideLayouts/slideLayout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audio" Target="../media/audio9.wav"/><Relationship Id="rId1" Type="http://schemas.openxmlformats.org/officeDocument/2006/relationships/slideLayout" Target="../slideLayouts/slideLayout2.xml"/><Relationship Id="rId5" Type="http://schemas.openxmlformats.org/officeDocument/2006/relationships/audio" Target="../media/audio9.wav"/><Relationship Id="rId4" Type="http://schemas.openxmlformats.org/officeDocument/2006/relationships/image" Target="../media/image32.jp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audio" Target="../media/audio5.wav"/><Relationship Id="rId1" Type="http://schemas.openxmlformats.org/officeDocument/2006/relationships/slideLayout" Target="../slideLayouts/slideLayout2.xml"/><Relationship Id="rId4" Type="http://schemas.openxmlformats.org/officeDocument/2006/relationships/audio" Target="../media/audio5.wav"/></Relationships>
</file>

<file path=ppt/slides/_rels/slide1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audio" Target="../media/audio3.wav"/><Relationship Id="rId1" Type="http://schemas.openxmlformats.org/officeDocument/2006/relationships/slideLayout" Target="../slideLayouts/slideLayout2.xml"/><Relationship Id="rId5" Type="http://schemas.openxmlformats.org/officeDocument/2006/relationships/audio" Target="../media/audio3.wav"/><Relationship Id="rId4" Type="http://schemas.openxmlformats.org/officeDocument/2006/relationships/image" Target="../media/image35.gif"/></Relationships>
</file>

<file path=ppt/slides/_rels/slide16.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audio" Target="../media/audio1.wav"/></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gif"/><Relationship Id="rId9"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3.wav"/><Relationship Id="rId1" Type="http://schemas.openxmlformats.org/officeDocument/2006/relationships/slideLayout" Target="../slideLayouts/slideLayout2.xml"/><Relationship Id="rId4" Type="http://schemas.openxmlformats.org/officeDocument/2006/relationships/audio" Target="../media/audio3.wav"/></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gif"/></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audio" Target="../media/audio4.wav"/><Relationship Id="rId1" Type="http://schemas.openxmlformats.org/officeDocument/2006/relationships/slideLayout" Target="../slideLayouts/slideLayout2.xml"/><Relationship Id="rId4" Type="http://schemas.openxmlformats.org/officeDocument/2006/relationships/audio" Target="../media/audio4.wav"/></Relationships>
</file>

<file path=ppt/slides/_rels/slide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audio" Target="../media/audio5.wav"/><Relationship Id="rId1" Type="http://schemas.openxmlformats.org/officeDocument/2006/relationships/slideLayout" Target="../slideLayouts/slideLayout2.xml"/><Relationship Id="rId4" Type="http://schemas.openxmlformats.org/officeDocument/2006/relationships/audio" Target="../media/audio5.wav"/></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audio" Target="../media/audio4.wav"/><Relationship Id="rId1" Type="http://schemas.openxmlformats.org/officeDocument/2006/relationships/slideLayout" Target="../slideLayouts/slideLayout2.xml"/><Relationship Id="rId6" Type="http://schemas.openxmlformats.org/officeDocument/2006/relationships/audio" Target="../media/audio4.wav"/><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43608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274" y="82128"/>
            <a:ext cx="2838681" cy="2136729"/>
          </a:xfrm>
          <a:prstGeom prst="rect">
            <a:avLst/>
          </a:prstGeom>
        </p:spPr>
      </p:pic>
      <p:sp>
        <p:nvSpPr>
          <p:cNvPr id="22" name="Rectangle 21"/>
          <p:cNvSpPr/>
          <p:nvPr/>
        </p:nvSpPr>
        <p:spPr>
          <a:xfrm>
            <a:off x="1215265" y="1021703"/>
            <a:ext cx="959589" cy="769441"/>
          </a:xfrm>
          <a:prstGeom prst="rect">
            <a:avLst/>
          </a:prstGeom>
        </p:spPr>
        <p:txBody>
          <a:bodyPr wrap="square">
            <a:spAutoFit/>
          </a:bodyPr>
          <a:lstStyle/>
          <a:p>
            <a:r>
              <a:rPr lang="bn-BD" sz="4400" dirty="0" smtClean="0">
                <a:latin typeface="NikoshBAN" panose="02000000000000000000" pitchFamily="2" charset="0"/>
                <a:cs typeface="NikoshBAN" panose="02000000000000000000" pitchFamily="2" charset="0"/>
              </a:rPr>
              <a:t>শনি </a:t>
            </a:r>
            <a:r>
              <a:rPr lang="bn-BD" dirty="0" smtClean="0">
                <a:latin typeface="NikoshBAN" panose="02000000000000000000" pitchFamily="2" charset="0"/>
                <a:cs typeface="NikoshBAN" panose="02000000000000000000" pitchFamily="2" charset="0"/>
              </a:rPr>
              <a:t> </a:t>
            </a:r>
            <a:endParaRPr lang="bn-BD" dirty="0">
              <a:latin typeface="NikoshBAN" panose="02000000000000000000" pitchFamily="2" charset="0"/>
              <a:cs typeface="NikoshBAN" panose="02000000000000000000" pitchFamily="2" charset="0"/>
            </a:endParaRPr>
          </a:p>
        </p:txBody>
      </p:sp>
      <p:sp>
        <p:nvSpPr>
          <p:cNvPr id="23" name="Rectangle 22"/>
          <p:cNvSpPr/>
          <p:nvPr/>
        </p:nvSpPr>
        <p:spPr>
          <a:xfrm>
            <a:off x="3185772" y="673438"/>
            <a:ext cx="6766610" cy="954107"/>
          </a:xfrm>
          <a:prstGeom prst="rect">
            <a:avLst/>
          </a:prstGeom>
        </p:spPr>
        <p:txBody>
          <a:bodyPr wrap="square">
            <a:spAutoFit/>
          </a:bodyPr>
          <a:lstStyle/>
          <a:p>
            <a:r>
              <a:rPr lang="bn-BD" sz="2800" dirty="0" smtClean="0">
                <a:solidFill>
                  <a:srgbClr val="7030A0"/>
                </a:solidFill>
                <a:latin typeface="NikoshBAN" panose="02000000000000000000" pitchFamily="2" charset="0"/>
                <a:cs typeface="NikoshBAN" panose="02000000000000000000" pitchFamily="2" charset="0"/>
              </a:rPr>
              <a:t>শনি </a:t>
            </a:r>
            <a:r>
              <a:rPr lang="bn-BD" sz="2800" dirty="0" smtClean="0">
                <a:latin typeface="NikoshBAN" panose="02000000000000000000" pitchFamily="2" charset="0"/>
                <a:cs typeface="NikoshBAN" panose="02000000000000000000" pitchFamily="2" charset="0"/>
              </a:rPr>
              <a:t>গ্রহটি কেবল গ্যাস দিয়ে তৈরি। এটিকে ঘিরে কতগুলো রিং বা আংটা রয়েছে।  </a:t>
            </a:r>
            <a:endParaRPr lang="bn-BD" sz="2800" dirty="0">
              <a:latin typeface="NikoshBAN" panose="02000000000000000000" pitchFamily="2" charset="0"/>
              <a:cs typeface="NikoshBAN" panose="02000000000000000000" pitchFamily="2" charset="0"/>
            </a:endParaRPr>
          </a:p>
        </p:txBody>
      </p:sp>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273" y="2333082"/>
            <a:ext cx="2838681" cy="2132358"/>
          </a:xfrm>
          <a:prstGeom prst="rect">
            <a:avLst/>
          </a:prstGeom>
        </p:spPr>
      </p:pic>
      <p:sp>
        <p:nvSpPr>
          <p:cNvPr id="27" name="Rectangle 26"/>
          <p:cNvSpPr/>
          <p:nvPr/>
        </p:nvSpPr>
        <p:spPr>
          <a:xfrm>
            <a:off x="797315" y="2986686"/>
            <a:ext cx="1795487" cy="830997"/>
          </a:xfrm>
          <a:prstGeom prst="rect">
            <a:avLst/>
          </a:prstGeom>
        </p:spPr>
        <p:txBody>
          <a:bodyPr wrap="square">
            <a:spAutoFit/>
          </a:bodyPr>
          <a:lstStyle/>
          <a:p>
            <a:r>
              <a:rPr lang="bn-BD" sz="4400" dirty="0">
                <a:latin typeface="NikoshBAN" panose="02000000000000000000" pitchFamily="2" charset="0"/>
                <a:cs typeface="NikoshBAN" panose="02000000000000000000" pitchFamily="2" charset="0"/>
              </a:rPr>
              <a:t>ইউরেনাস</a:t>
            </a:r>
            <a:r>
              <a:rPr lang="bn-BD" sz="4800" dirty="0"/>
              <a:t> </a:t>
            </a:r>
            <a:endParaRPr lang="bn-BD" sz="4800" dirty="0">
              <a:latin typeface="NikoshBAN" panose="02000000000000000000" pitchFamily="2" charset="0"/>
              <a:cs typeface="NikoshBAN" panose="02000000000000000000" pitchFamily="2" charset="0"/>
            </a:endParaRPr>
          </a:p>
        </p:txBody>
      </p:sp>
      <p:sp>
        <p:nvSpPr>
          <p:cNvPr id="2" name="Rectangle 1"/>
          <p:cNvSpPr/>
          <p:nvPr/>
        </p:nvSpPr>
        <p:spPr>
          <a:xfrm>
            <a:off x="3212898" y="3159438"/>
            <a:ext cx="4267515" cy="523220"/>
          </a:xfrm>
          <a:prstGeom prst="rect">
            <a:avLst/>
          </a:prstGeom>
        </p:spPr>
        <p:txBody>
          <a:bodyPr wrap="none">
            <a:spAutoFit/>
          </a:bodyPr>
          <a:lstStyle/>
          <a:p>
            <a:r>
              <a:rPr lang="bn-BD" sz="2800" dirty="0" smtClean="0">
                <a:solidFill>
                  <a:srgbClr val="7030A0"/>
                </a:solidFill>
                <a:latin typeface="NikoshBAN" panose="02000000000000000000" pitchFamily="2" charset="0"/>
                <a:cs typeface="NikoshBAN" panose="02000000000000000000" pitchFamily="2" charset="0"/>
              </a:rPr>
              <a:t>ইউরেনাস</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গ্যাস</a:t>
            </a:r>
            <a:r>
              <a:rPr lang="en-US" sz="2800" dirty="0" smtClean="0">
                <a:latin typeface="NikoshBAN" panose="02000000000000000000" pitchFamily="2" charset="0"/>
                <a:cs typeface="NikoshBAN" panose="02000000000000000000" pitchFamily="2" charset="0"/>
              </a:rPr>
              <a:t> ও </a:t>
            </a:r>
            <a:r>
              <a:rPr lang="en-US" sz="2800" dirty="0" err="1" smtClean="0">
                <a:latin typeface="NikoshBAN" panose="02000000000000000000" pitchFamily="2" charset="0"/>
                <a:cs typeface="NikoshBAN" panose="02000000000000000000" pitchFamily="2" charset="0"/>
              </a:rPr>
              <a:t>বরফ</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দিয়ে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গঠিত</a:t>
            </a:r>
            <a:r>
              <a:rPr lang="en-US" sz="2800" dirty="0" smtClean="0">
                <a:latin typeface="NikoshBAN" panose="02000000000000000000" pitchFamily="2" charset="0"/>
                <a:cs typeface="NikoshBAN" panose="02000000000000000000" pitchFamily="2" charset="0"/>
              </a:rPr>
              <a:t>। </a:t>
            </a:r>
            <a:r>
              <a:rPr lang="bn-BD" sz="2000" dirty="0" smtClean="0"/>
              <a:t> </a:t>
            </a:r>
            <a:endParaRPr lang="bn-BD" sz="20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273" y="4579665"/>
            <a:ext cx="2838681" cy="2181743"/>
          </a:xfrm>
          <a:prstGeom prst="rect">
            <a:avLst/>
          </a:prstGeom>
        </p:spPr>
      </p:pic>
      <p:sp>
        <p:nvSpPr>
          <p:cNvPr id="4" name="Rectangle 3"/>
          <p:cNvSpPr/>
          <p:nvPr/>
        </p:nvSpPr>
        <p:spPr>
          <a:xfrm>
            <a:off x="764607" y="5286471"/>
            <a:ext cx="1603324" cy="830997"/>
          </a:xfrm>
          <a:prstGeom prst="rect">
            <a:avLst/>
          </a:prstGeom>
        </p:spPr>
        <p:txBody>
          <a:bodyPr wrap="none">
            <a:spAutoFit/>
          </a:bodyPr>
          <a:lstStyle/>
          <a:p>
            <a:pPr algn="ctr"/>
            <a:r>
              <a:rPr lang="en-US" sz="4800" dirty="0" err="1" smtClean="0">
                <a:latin typeface="NikoshBAN" panose="02000000000000000000" pitchFamily="2" charset="0"/>
                <a:cs typeface="NikoshBAN" panose="02000000000000000000" pitchFamily="2" charset="0"/>
              </a:rPr>
              <a:t>নেপচুন</a:t>
            </a:r>
            <a:r>
              <a:rPr lang="en-US" sz="4400" dirty="0" smtClean="0">
                <a:latin typeface="NikoshBAN" panose="02000000000000000000" pitchFamily="2" charset="0"/>
                <a:cs typeface="NikoshBAN" panose="02000000000000000000" pitchFamily="2" charset="0"/>
              </a:rPr>
              <a:t> </a:t>
            </a:r>
            <a:endParaRPr lang="bn-BD" sz="4400" dirty="0" smtClean="0">
              <a:latin typeface="NikoshBAN" panose="02000000000000000000" pitchFamily="2" charset="0"/>
              <a:cs typeface="NikoshBAN" panose="02000000000000000000" pitchFamily="2" charset="0"/>
            </a:endParaRPr>
          </a:p>
        </p:txBody>
      </p:sp>
      <p:sp>
        <p:nvSpPr>
          <p:cNvPr id="5" name="Rectangle 4"/>
          <p:cNvSpPr/>
          <p:nvPr/>
        </p:nvSpPr>
        <p:spPr>
          <a:xfrm>
            <a:off x="3263046" y="5214551"/>
            <a:ext cx="5919591" cy="1077218"/>
          </a:xfrm>
          <a:prstGeom prst="rect">
            <a:avLst/>
          </a:prstGeom>
        </p:spPr>
        <p:txBody>
          <a:bodyPr wrap="square">
            <a:spAutoFit/>
          </a:bodyPr>
          <a:lstStyle/>
          <a:p>
            <a:r>
              <a:rPr lang="bn-BD" sz="3200" dirty="0" smtClean="0">
                <a:solidFill>
                  <a:srgbClr val="7030A0"/>
                </a:solidFill>
                <a:latin typeface="NikoshBAN" panose="02000000000000000000" pitchFamily="2" charset="0"/>
                <a:cs typeface="NikoshBAN" panose="02000000000000000000" pitchFamily="2" charset="0"/>
              </a:rPr>
              <a:t>নেপচুন</a:t>
            </a:r>
            <a:r>
              <a:rPr lang="en-US" sz="3200" dirty="0" smtClean="0">
                <a:solidFill>
                  <a:srgbClr val="7030A0"/>
                </a:solidFill>
                <a:latin typeface="NikoshBAN" panose="02000000000000000000" pitchFamily="2" charset="0"/>
                <a:cs typeface="NikoshBAN" panose="02000000000000000000" pitchFamily="2" charset="0"/>
              </a:rPr>
              <a:t>ও </a:t>
            </a:r>
            <a:r>
              <a:rPr lang="en-US" sz="3200" dirty="0" smtClean="0">
                <a:latin typeface="NikoshBAN" panose="02000000000000000000" pitchFamily="2" charset="0"/>
                <a:cs typeface="NikoshBAN" panose="02000000000000000000" pitchFamily="2" charset="0"/>
              </a:rPr>
              <a:t>অ</a:t>
            </a:r>
            <a:r>
              <a:rPr lang="bn-BD" sz="3200" dirty="0" smtClean="0">
                <a:latin typeface="NikoshBAN" panose="02000000000000000000" pitchFamily="2" charset="0"/>
                <a:cs typeface="NikoshBAN" panose="02000000000000000000" pitchFamily="2" charset="0"/>
              </a:rPr>
              <a:t>নেকটা ইউরেনাসের মতো একটি গ্রহ। </a:t>
            </a:r>
            <a:r>
              <a:rPr lang="bn-BD" sz="20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24035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sndAc>
          <p:stSnd>
            <p:snd r:embed="rId2" name="push.wav"/>
          </p:stSnd>
        </p:sndAc>
      </p:transition>
    </mc:Choice>
    <mc:Fallback xmlns="">
      <p:transition spd="slow">
        <p:fade/>
        <p:sndAc>
          <p:stSnd>
            <p:snd r:embed="rId6" name="push.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nodeType="clickEffect">
                                  <p:stCondLst>
                                    <p:cond delay="0"/>
                                  </p:stCondLst>
                                  <p:iterate type="lt">
                                    <p:tmPct val="10000"/>
                                  </p:iterate>
                                  <p:childTnLst>
                                    <p:set>
                                      <p:cBhvr>
                                        <p:cTn id="14" dur="1" fill="hold">
                                          <p:stCondLst>
                                            <p:cond delay="0"/>
                                          </p:stCondLst>
                                        </p:cTn>
                                        <p:tgtEl>
                                          <p:spTgt spid="22">
                                            <p:txEl>
                                              <p:pRg st="0" end="0"/>
                                            </p:txEl>
                                          </p:spTgt>
                                        </p:tgtEl>
                                        <p:attrNameLst>
                                          <p:attrName>style.visibility</p:attrName>
                                        </p:attrNameLst>
                                      </p:cBhvr>
                                      <p:to>
                                        <p:strVal val="visible"/>
                                      </p:to>
                                    </p:set>
                                    <p:anim by="(-#ppt_w*2)" calcmode="lin" valueType="num">
                                      <p:cBhvr rctx="PPT">
                                        <p:cTn id="15" dur="500" autoRev="1" fill="hold">
                                          <p:stCondLst>
                                            <p:cond delay="0"/>
                                          </p:stCondLst>
                                        </p:cTn>
                                        <p:tgtEl>
                                          <p:spTgt spid="22">
                                            <p:txEl>
                                              <p:pRg st="0" end="0"/>
                                            </p:txEl>
                                          </p:spTgt>
                                        </p:tgtEl>
                                        <p:attrNameLst>
                                          <p:attrName>ppt_w</p:attrName>
                                        </p:attrNameLst>
                                      </p:cBhvr>
                                    </p:anim>
                                    <p:anim by="(#ppt_w*0.50)" calcmode="lin" valueType="num">
                                      <p:cBhvr>
                                        <p:cTn id="16" dur="500" decel="50000" autoRev="1" fill="hold">
                                          <p:stCondLst>
                                            <p:cond delay="0"/>
                                          </p:stCondLst>
                                        </p:cTn>
                                        <p:tgtEl>
                                          <p:spTgt spid="22">
                                            <p:txEl>
                                              <p:pRg st="0" end="0"/>
                                            </p:txEl>
                                          </p:spTgt>
                                        </p:tgtEl>
                                        <p:attrNameLst>
                                          <p:attrName>ppt_x</p:attrName>
                                        </p:attrNameLst>
                                      </p:cBhvr>
                                    </p:anim>
                                    <p:anim from="(-#ppt_h/2)" to="(#ppt_y)" calcmode="lin" valueType="num">
                                      <p:cBhvr>
                                        <p:cTn id="17" dur="1000" fill="hold">
                                          <p:stCondLst>
                                            <p:cond delay="0"/>
                                          </p:stCondLst>
                                        </p:cTn>
                                        <p:tgtEl>
                                          <p:spTgt spid="22">
                                            <p:txEl>
                                              <p:pRg st="0" end="0"/>
                                            </p:txEl>
                                          </p:spTgt>
                                        </p:tgtEl>
                                        <p:attrNameLst>
                                          <p:attrName>ppt_y</p:attrName>
                                        </p:attrNameLst>
                                      </p:cBhvr>
                                    </p:anim>
                                    <p:animRot by="21600000">
                                      <p:cBhvr>
                                        <p:cTn id="18" dur="1000" fill="hold">
                                          <p:stCondLst>
                                            <p:cond delay="0"/>
                                          </p:stCondLst>
                                        </p:cTn>
                                        <p:tgtEl>
                                          <p:spTgt spid="22">
                                            <p:txEl>
                                              <p:pRg st="0" end="0"/>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23"/>
                                        </p:tgtEl>
                                        <p:attrNameLst>
                                          <p:attrName>style.visibility</p:attrName>
                                        </p:attrNameLst>
                                      </p:cBhvr>
                                      <p:to>
                                        <p:strVal val="visible"/>
                                      </p:to>
                                    </p:set>
                                    <p:anim calcmode="lin" valueType="num">
                                      <p:cBhvr>
                                        <p:cTn id="23"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23"/>
                                        </p:tgtEl>
                                        <p:attrNameLst>
                                          <p:attrName>ppt_y</p:attrName>
                                        </p:attrNameLst>
                                      </p:cBhvr>
                                      <p:tavLst>
                                        <p:tav tm="0">
                                          <p:val>
                                            <p:strVal val="#ppt_y"/>
                                          </p:val>
                                        </p:tav>
                                        <p:tav tm="100000">
                                          <p:val>
                                            <p:strVal val="#ppt_y"/>
                                          </p:val>
                                        </p:tav>
                                      </p:tavLst>
                                    </p:anim>
                                    <p:anim calcmode="lin" valueType="num">
                                      <p:cBhvr>
                                        <p:cTn id="25"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down)">
                                      <p:cBhvr>
                                        <p:cTn id="32" dur="580">
                                          <p:stCondLst>
                                            <p:cond delay="0"/>
                                          </p:stCondLst>
                                        </p:cTn>
                                        <p:tgtEl>
                                          <p:spTgt spid="26"/>
                                        </p:tgtEl>
                                      </p:cBhvr>
                                    </p:animEffect>
                                    <p:anim calcmode="lin" valueType="num">
                                      <p:cBhvr>
                                        <p:cTn id="33"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38" dur="26">
                                          <p:stCondLst>
                                            <p:cond delay="650"/>
                                          </p:stCondLst>
                                        </p:cTn>
                                        <p:tgtEl>
                                          <p:spTgt spid="26"/>
                                        </p:tgtEl>
                                      </p:cBhvr>
                                      <p:to x="100000" y="60000"/>
                                    </p:animScale>
                                    <p:animScale>
                                      <p:cBhvr>
                                        <p:cTn id="39" dur="166" decel="50000">
                                          <p:stCondLst>
                                            <p:cond delay="676"/>
                                          </p:stCondLst>
                                        </p:cTn>
                                        <p:tgtEl>
                                          <p:spTgt spid="26"/>
                                        </p:tgtEl>
                                      </p:cBhvr>
                                      <p:to x="100000" y="100000"/>
                                    </p:animScale>
                                    <p:animScale>
                                      <p:cBhvr>
                                        <p:cTn id="40" dur="26">
                                          <p:stCondLst>
                                            <p:cond delay="1312"/>
                                          </p:stCondLst>
                                        </p:cTn>
                                        <p:tgtEl>
                                          <p:spTgt spid="26"/>
                                        </p:tgtEl>
                                      </p:cBhvr>
                                      <p:to x="100000" y="80000"/>
                                    </p:animScale>
                                    <p:animScale>
                                      <p:cBhvr>
                                        <p:cTn id="41" dur="166" decel="50000">
                                          <p:stCondLst>
                                            <p:cond delay="1338"/>
                                          </p:stCondLst>
                                        </p:cTn>
                                        <p:tgtEl>
                                          <p:spTgt spid="26"/>
                                        </p:tgtEl>
                                      </p:cBhvr>
                                      <p:to x="100000" y="100000"/>
                                    </p:animScale>
                                    <p:animScale>
                                      <p:cBhvr>
                                        <p:cTn id="42" dur="26">
                                          <p:stCondLst>
                                            <p:cond delay="1642"/>
                                          </p:stCondLst>
                                        </p:cTn>
                                        <p:tgtEl>
                                          <p:spTgt spid="26"/>
                                        </p:tgtEl>
                                      </p:cBhvr>
                                      <p:to x="100000" y="90000"/>
                                    </p:animScale>
                                    <p:animScale>
                                      <p:cBhvr>
                                        <p:cTn id="43" dur="166" decel="50000">
                                          <p:stCondLst>
                                            <p:cond delay="1668"/>
                                          </p:stCondLst>
                                        </p:cTn>
                                        <p:tgtEl>
                                          <p:spTgt spid="26"/>
                                        </p:tgtEl>
                                      </p:cBhvr>
                                      <p:to x="100000" y="100000"/>
                                    </p:animScale>
                                    <p:animScale>
                                      <p:cBhvr>
                                        <p:cTn id="44" dur="26">
                                          <p:stCondLst>
                                            <p:cond delay="1808"/>
                                          </p:stCondLst>
                                        </p:cTn>
                                        <p:tgtEl>
                                          <p:spTgt spid="26"/>
                                        </p:tgtEl>
                                      </p:cBhvr>
                                      <p:to x="100000" y="95000"/>
                                    </p:animScale>
                                    <p:animScale>
                                      <p:cBhvr>
                                        <p:cTn id="45" dur="166" decel="50000">
                                          <p:stCondLst>
                                            <p:cond delay="1834"/>
                                          </p:stCondLst>
                                        </p:cTn>
                                        <p:tgtEl>
                                          <p:spTgt spid="26"/>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38" presetClass="entr" presetSubtype="0" accel="50000" fill="hold" nodeType="clickEffect">
                                  <p:stCondLst>
                                    <p:cond delay="0"/>
                                  </p:stCondLst>
                                  <p:iterate type="lt">
                                    <p:tmPct val="50000"/>
                                  </p:iterate>
                                  <p:childTnLst>
                                    <p:set>
                                      <p:cBhvr>
                                        <p:cTn id="49" dur="1" fill="hold">
                                          <p:stCondLst>
                                            <p:cond delay="0"/>
                                          </p:stCondLst>
                                        </p:cTn>
                                        <p:tgtEl>
                                          <p:spTgt spid="27">
                                            <p:txEl>
                                              <p:pRg st="0" end="0"/>
                                            </p:txEl>
                                          </p:spTgt>
                                        </p:tgtEl>
                                        <p:attrNameLst>
                                          <p:attrName>style.visibility</p:attrName>
                                        </p:attrNameLst>
                                      </p:cBhvr>
                                      <p:to>
                                        <p:strVal val="visible"/>
                                      </p:to>
                                    </p:set>
                                    <p:set>
                                      <p:cBhvr>
                                        <p:cTn id="50" dur="455" fill="hold">
                                          <p:stCondLst>
                                            <p:cond delay="0"/>
                                          </p:stCondLst>
                                        </p:cTn>
                                        <p:tgtEl>
                                          <p:spTgt spid="27">
                                            <p:txEl>
                                              <p:pRg st="0" end="0"/>
                                            </p:txEl>
                                          </p:spTgt>
                                        </p:tgtEl>
                                        <p:attrNameLst>
                                          <p:attrName>style.rotation</p:attrName>
                                        </p:attrNameLst>
                                      </p:cBhvr>
                                      <p:to>
                                        <p:strVal val="-45.0"/>
                                      </p:to>
                                    </p:set>
                                    <p:anim calcmode="lin" valueType="num">
                                      <p:cBhvr>
                                        <p:cTn id="51" dur="455" fill="hold">
                                          <p:stCondLst>
                                            <p:cond delay="455"/>
                                          </p:stCondLst>
                                        </p:cTn>
                                        <p:tgtEl>
                                          <p:spTgt spid="27">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52" dur="455" fill="hold">
                                          <p:stCondLst>
                                            <p:cond delay="0"/>
                                          </p:stCondLst>
                                        </p:cTn>
                                        <p:tgtEl>
                                          <p:spTgt spid="27">
                                            <p:txEl>
                                              <p:pRg st="0" end="0"/>
                                            </p:txEl>
                                          </p:spTgt>
                                        </p:tgtEl>
                                        <p:attrNameLst>
                                          <p:attrName>ppt_y</p:attrName>
                                        </p:attrNameLst>
                                      </p:cBhvr>
                                      <p:tavLst>
                                        <p:tav tm="0">
                                          <p:val>
                                            <p:strVal val="#ppt_y-1"/>
                                          </p:val>
                                        </p:tav>
                                        <p:tav tm="100000">
                                          <p:val>
                                            <p:strVal val="#ppt_y-(0.354*#ppt_w-0.172*#ppt_h)"/>
                                          </p:val>
                                        </p:tav>
                                      </p:tavLst>
                                    </p:anim>
                                    <p:anim calcmode="lin" valueType="num">
                                      <p:cBhvr>
                                        <p:cTn id="53" dur="156" decel="50000" autoRev="1" fill="hold">
                                          <p:stCondLst>
                                            <p:cond delay="455"/>
                                          </p:stCondLst>
                                        </p:cTn>
                                        <p:tgtEl>
                                          <p:spTgt spid="27">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54" dur="136" fill="hold">
                                          <p:stCondLst>
                                            <p:cond delay="864"/>
                                          </p:stCondLst>
                                        </p:cTn>
                                        <p:tgtEl>
                                          <p:spTgt spid="27">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1" presetClass="entr" presetSubtype="0" fill="hold" grpId="0" nodeType="clickEffect">
                                  <p:stCondLst>
                                    <p:cond delay="0"/>
                                  </p:stCondLst>
                                  <p:iterate type="lt">
                                    <p:tmPct val="10000"/>
                                  </p:iterate>
                                  <p:childTnLst>
                                    <p:set>
                                      <p:cBhvr>
                                        <p:cTn id="58" dur="1" fill="hold">
                                          <p:stCondLst>
                                            <p:cond delay="0"/>
                                          </p:stCondLst>
                                        </p:cTn>
                                        <p:tgtEl>
                                          <p:spTgt spid="2"/>
                                        </p:tgtEl>
                                        <p:attrNameLst>
                                          <p:attrName>style.visibility</p:attrName>
                                        </p:attrNameLst>
                                      </p:cBhvr>
                                      <p:to>
                                        <p:strVal val="visible"/>
                                      </p:to>
                                    </p:set>
                                    <p:anim calcmode="lin" valueType="num">
                                      <p:cBhvr>
                                        <p:cTn id="59"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60" dur="500" fill="hold"/>
                                        <p:tgtEl>
                                          <p:spTgt spid="2"/>
                                        </p:tgtEl>
                                        <p:attrNameLst>
                                          <p:attrName>ppt_y</p:attrName>
                                        </p:attrNameLst>
                                      </p:cBhvr>
                                      <p:tavLst>
                                        <p:tav tm="0">
                                          <p:val>
                                            <p:strVal val="#ppt_y"/>
                                          </p:val>
                                        </p:tav>
                                        <p:tav tm="100000">
                                          <p:val>
                                            <p:strVal val="#ppt_y"/>
                                          </p:val>
                                        </p:tav>
                                      </p:tavLst>
                                    </p:anim>
                                    <p:anim calcmode="lin" valueType="num">
                                      <p:cBhvr>
                                        <p:cTn id="61"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62"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63" dur="500" tmFilter="0,0; .5, 1; 1, 1"/>
                                        <p:tgtEl>
                                          <p:spTgt spid="2"/>
                                        </p:tgtEl>
                                      </p:cBhvr>
                                    </p:animEffect>
                                  </p:childTnLst>
                                </p:cTn>
                              </p:par>
                            </p:childTnLst>
                          </p:cTn>
                        </p:par>
                      </p:childTnLst>
                    </p:cTn>
                  </p:par>
                  <p:par>
                    <p:cTn id="64" fill="hold">
                      <p:stCondLst>
                        <p:cond delay="indefinite"/>
                      </p:stCondLst>
                      <p:childTnLst>
                        <p:par>
                          <p:cTn id="65" fill="hold">
                            <p:stCondLst>
                              <p:cond delay="0"/>
                            </p:stCondLst>
                            <p:childTnLst>
                              <p:par>
                                <p:cTn id="66" presetID="26" presetClass="entr" presetSubtype="0" fill="hold" nodeType="click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80">
                                          <p:stCondLst>
                                            <p:cond delay="0"/>
                                          </p:stCondLst>
                                        </p:cTn>
                                        <p:tgtEl>
                                          <p:spTgt spid="3"/>
                                        </p:tgtEl>
                                      </p:cBhvr>
                                    </p:animEffect>
                                    <p:anim calcmode="lin" valueType="num">
                                      <p:cBhvr>
                                        <p:cTn id="69"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4" dur="26">
                                          <p:stCondLst>
                                            <p:cond delay="650"/>
                                          </p:stCondLst>
                                        </p:cTn>
                                        <p:tgtEl>
                                          <p:spTgt spid="3"/>
                                        </p:tgtEl>
                                      </p:cBhvr>
                                      <p:to x="100000" y="60000"/>
                                    </p:animScale>
                                    <p:animScale>
                                      <p:cBhvr>
                                        <p:cTn id="75" dur="166" decel="50000">
                                          <p:stCondLst>
                                            <p:cond delay="676"/>
                                          </p:stCondLst>
                                        </p:cTn>
                                        <p:tgtEl>
                                          <p:spTgt spid="3"/>
                                        </p:tgtEl>
                                      </p:cBhvr>
                                      <p:to x="100000" y="100000"/>
                                    </p:animScale>
                                    <p:animScale>
                                      <p:cBhvr>
                                        <p:cTn id="76" dur="26">
                                          <p:stCondLst>
                                            <p:cond delay="1312"/>
                                          </p:stCondLst>
                                        </p:cTn>
                                        <p:tgtEl>
                                          <p:spTgt spid="3"/>
                                        </p:tgtEl>
                                      </p:cBhvr>
                                      <p:to x="100000" y="80000"/>
                                    </p:animScale>
                                    <p:animScale>
                                      <p:cBhvr>
                                        <p:cTn id="77" dur="166" decel="50000">
                                          <p:stCondLst>
                                            <p:cond delay="1338"/>
                                          </p:stCondLst>
                                        </p:cTn>
                                        <p:tgtEl>
                                          <p:spTgt spid="3"/>
                                        </p:tgtEl>
                                      </p:cBhvr>
                                      <p:to x="100000" y="100000"/>
                                    </p:animScale>
                                    <p:animScale>
                                      <p:cBhvr>
                                        <p:cTn id="78" dur="26">
                                          <p:stCondLst>
                                            <p:cond delay="1642"/>
                                          </p:stCondLst>
                                        </p:cTn>
                                        <p:tgtEl>
                                          <p:spTgt spid="3"/>
                                        </p:tgtEl>
                                      </p:cBhvr>
                                      <p:to x="100000" y="90000"/>
                                    </p:animScale>
                                    <p:animScale>
                                      <p:cBhvr>
                                        <p:cTn id="79" dur="166" decel="50000">
                                          <p:stCondLst>
                                            <p:cond delay="1668"/>
                                          </p:stCondLst>
                                        </p:cTn>
                                        <p:tgtEl>
                                          <p:spTgt spid="3"/>
                                        </p:tgtEl>
                                      </p:cBhvr>
                                      <p:to x="100000" y="100000"/>
                                    </p:animScale>
                                    <p:animScale>
                                      <p:cBhvr>
                                        <p:cTn id="80" dur="26">
                                          <p:stCondLst>
                                            <p:cond delay="1808"/>
                                          </p:stCondLst>
                                        </p:cTn>
                                        <p:tgtEl>
                                          <p:spTgt spid="3"/>
                                        </p:tgtEl>
                                      </p:cBhvr>
                                      <p:to x="100000" y="95000"/>
                                    </p:animScale>
                                    <p:animScale>
                                      <p:cBhvr>
                                        <p:cTn id="81" dur="166" decel="50000">
                                          <p:stCondLst>
                                            <p:cond delay="1834"/>
                                          </p:stCondLst>
                                        </p:cTn>
                                        <p:tgtEl>
                                          <p:spTgt spid="3"/>
                                        </p:tgtEl>
                                      </p:cBhvr>
                                      <p:to x="100000" y="100000"/>
                                    </p:animScale>
                                  </p:childTnLst>
                                </p:cTn>
                              </p:par>
                            </p:childTnLst>
                          </p:cTn>
                        </p:par>
                      </p:childTnLst>
                    </p:cTn>
                  </p:par>
                  <p:par>
                    <p:cTn id="82" fill="hold">
                      <p:stCondLst>
                        <p:cond delay="indefinite"/>
                      </p:stCondLst>
                      <p:childTnLst>
                        <p:par>
                          <p:cTn id="83" fill="hold">
                            <p:stCondLst>
                              <p:cond delay="0"/>
                            </p:stCondLst>
                            <p:childTnLst>
                              <p:par>
                                <p:cTn id="84" presetID="38" presetClass="entr" presetSubtype="0" accel="50000" fill="hold" nodeType="clickEffect">
                                  <p:stCondLst>
                                    <p:cond delay="0"/>
                                  </p:stCondLst>
                                  <p:iterate type="lt">
                                    <p:tmPct val="50000"/>
                                  </p:iterate>
                                  <p:childTnLst>
                                    <p:set>
                                      <p:cBhvr>
                                        <p:cTn id="85" dur="1" fill="hold">
                                          <p:stCondLst>
                                            <p:cond delay="0"/>
                                          </p:stCondLst>
                                        </p:cTn>
                                        <p:tgtEl>
                                          <p:spTgt spid="4">
                                            <p:txEl>
                                              <p:pRg st="0" end="0"/>
                                            </p:txEl>
                                          </p:spTgt>
                                        </p:tgtEl>
                                        <p:attrNameLst>
                                          <p:attrName>style.visibility</p:attrName>
                                        </p:attrNameLst>
                                      </p:cBhvr>
                                      <p:to>
                                        <p:strVal val="visible"/>
                                      </p:to>
                                    </p:set>
                                    <p:set>
                                      <p:cBhvr>
                                        <p:cTn id="86" dur="455" fill="hold">
                                          <p:stCondLst>
                                            <p:cond delay="0"/>
                                          </p:stCondLst>
                                        </p:cTn>
                                        <p:tgtEl>
                                          <p:spTgt spid="4">
                                            <p:txEl>
                                              <p:pRg st="0" end="0"/>
                                            </p:txEl>
                                          </p:spTgt>
                                        </p:tgtEl>
                                        <p:attrNameLst>
                                          <p:attrName>style.rotation</p:attrName>
                                        </p:attrNameLst>
                                      </p:cBhvr>
                                      <p:to>
                                        <p:strVal val="-45.0"/>
                                      </p:to>
                                    </p:set>
                                    <p:anim calcmode="lin" valueType="num">
                                      <p:cBhvr>
                                        <p:cTn id="87" dur="455" fill="hold">
                                          <p:stCondLst>
                                            <p:cond delay="455"/>
                                          </p:stCondLst>
                                        </p:cTn>
                                        <p:tgtEl>
                                          <p:spTgt spid="4">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88" dur="455" fill="hold">
                                          <p:stCondLst>
                                            <p:cond delay="0"/>
                                          </p:stCondLst>
                                        </p:cTn>
                                        <p:tgtEl>
                                          <p:spTgt spid="4">
                                            <p:txEl>
                                              <p:pRg st="0" end="0"/>
                                            </p:txEl>
                                          </p:spTgt>
                                        </p:tgtEl>
                                        <p:attrNameLst>
                                          <p:attrName>ppt_y</p:attrName>
                                        </p:attrNameLst>
                                      </p:cBhvr>
                                      <p:tavLst>
                                        <p:tav tm="0">
                                          <p:val>
                                            <p:strVal val="#ppt_y-1"/>
                                          </p:val>
                                        </p:tav>
                                        <p:tav tm="100000">
                                          <p:val>
                                            <p:strVal val="#ppt_y-(0.354*#ppt_w-0.172*#ppt_h)"/>
                                          </p:val>
                                        </p:tav>
                                      </p:tavLst>
                                    </p:anim>
                                    <p:anim calcmode="lin" valueType="num">
                                      <p:cBhvr>
                                        <p:cTn id="89" dur="156" decel="50000" autoRev="1" fill="hold">
                                          <p:stCondLst>
                                            <p:cond delay="455"/>
                                          </p:stCondLst>
                                        </p:cTn>
                                        <p:tgtEl>
                                          <p:spTgt spid="4">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90" dur="136" fill="hold">
                                          <p:stCondLst>
                                            <p:cond delay="864"/>
                                          </p:stCondLst>
                                        </p:cTn>
                                        <p:tgtEl>
                                          <p:spTgt spid="4">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1" presetClass="entr" presetSubtype="0" fill="hold" grpId="0" nodeType="clickEffect">
                                  <p:stCondLst>
                                    <p:cond delay="0"/>
                                  </p:stCondLst>
                                  <p:iterate type="lt">
                                    <p:tmPct val="10000"/>
                                  </p:iterate>
                                  <p:childTnLst>
                                    <p:set>
                                      <p:cBhvr>
                                        <p:cTn id="94" dur="1" fill="hold">
                                          <p:stCondLst>
                                            <p:cond delay="0"/>
                                          </p:stCondLst>
                                        </p:cTn>
                                        <p:tgtEl>
                                          <p:spTgt spid="5"/>
                                        </p:tgtEl>
                                        <p:attrNameLst>
                                          <p:attrName>style.visibility</p:attrName>
                                        </p:attrNameLst>
                                      </p:cBhvr>
                                      <p:to>
                                        <p:strVal val="visible"/>
                                      </p:to>
                                    </p:set>
                                    <p:anim calcmode="lin" valueType="num">
                                      <p:cBhvr>
                                        <p:cTn id="95"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96" dur="500" fill="hold"/>
                                        <p:tgtEl>
                                          <p:spTgt spid="5"/>
                                        </p:tgtEl>
                                        <p:attrNameLst>
                                          <p:attrName>ppt_y</p:attrName>
                                        </p:attrNameLst>
                                      </p:cBhvr>
                                      <p:tavLst>
                                        <p:tav tm="0">
                                          <p:val>
                                            <p:strVal val="#ppt_y"/>
                                          </p:val>
                                        </p:tav>
                                        <p:tav tm="100000">
                                          <p:val>
                                            <p:strVal val="#ppt_y"/>
                                          </p:val>
                                        </p:tav>
                                      </p:tavLst>
                                    </p:anim>
                                    <p:anim calcmode="lin" valueType="num">
                                      <p:cBhvr>
                                        <p:cTn id="97"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98"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99"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821356" y="93240"/>
            <a:ext cx="3013658" cy="8343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dirty="0" smtClean="0">
                <a:solidFill>
                  <a:schemeClr val="tx1"/>
                </a:solidFill>
                <a:latin typeface="NikoshBAN" panose="02000000000000000000" pitchFamily="2" charset="0"/>
                <a:cs typeface="NikoshBAN" panose="02000000000000000000" pitchFamily="2" charset="0"/>
              </a:rPr>
              <a:t>উপ</a:t>
            </a:r>
            <a:r>
              <a:rPr lang="en-US" sz="4800" dirty="0" err="1" smtClean="0">
                <a:solidFill>
                  <a:schemeClr val="tx1"/>
                </a:solidFill>
                <a:latin typeface="NikoshBAN" panose="02000000000000000000" pitchFamily="2" charset="0"/>
                <a:cs typeface="NikoshBAN" panose="02000000000000000000" pitchFamily="2" charset="0"/>
              </a:rPr>
              <a:t>গ্রহ</a:t>
            </a:r>
            <a:r>
              <a:rPr lang="en-US" sz="4800" dirty="0" smtClean="0">
                <a:solidFill>
                  <a:schemeClr val="tx1"/>
                </a:solidFill>
                <a:latin typeface="NikoshBAN" panose="02000000000000000000" pitchFamily="2" charset="0"/>
                <a:cs typeface="NikoshBAN" panose="02000000000000000000" pitchFamily="2" charset="0"/>
              </a:rPr>
              <a:t> </a:t>
            </a:r>
            <a:endParaRPr lang="en-US" sz="4800" dirty="0">
              <a:solidFill>
                <a:schemeClr val="tx1"/>
              </a:solidFill>
              <a:latin typeface="NikoshBAN" panose="02000000000000000000" pitchFamily="2" charset="0"/>
              <a:cs typeface="NikoshBAN" panose="02000000000000000000" pitchFamily="2" charset="0"/>
            </a:endParaRPr>
          </a:p>
        </p:txBody>
      </p:sp>
      <p:sp>
        <p:nvSpPr>
          <p:cNvPr id="5" name="Rectangle 4"/>
          <p:cNvSpPr/>
          <p:nvPr/>
        </p:nvSpPr>
        <p:spPr>
          <a:xfrm>
            <a:off x="321969" y="1054923"/>
            <a:ext cx="11372046" cy="1815882"/>
          </a:xfrm>
          <a:prstGeom prst="rect">
            <a:avLst/>
          </a:prstGeom>
        </p:spPr>
        <p:txBody>
          <a:bodyPr wrap="square">
            <a:spAutoFit/>
          </a:bodyPr>
          <a:lstStyle/>
          <a:p>
            <a:r>
              <a:rPr lang="en-US" sz="2800" dirty="0" err="1" smtClean="0">
                <a:latin typeface="NikoshBAN" panose="02000000000000000000" pitchFamily="2" charset="0"/>
                <a:cs typeface="NikoshBAN" panose="02000000000000000000" pitchFamily="2" charset="0"/>
              </a:rPr>
              <a:t>যেমন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সৌরজগতের</a:t>
            </a:r>
            <a:r>
              <a:rPr lang="en-US" sz="2800" dirty="0" smtClean="0">
                <a:latin typeface="NikoshBAN" panose="02000000000000000000" pitchFamily="2" charset="0"/>
                <a:cs typeface="NikoshBAN" panose="02000000000000000000" pitchFamily="2" charset="0"/>
              </a:rPr>
              <a:t> </a:t>
            </a:r>
            <a:r>
              <a:rPr lang="bn-BD" sz="2800" dirty="0" smtClean="0">
                <a:latin typeface="NikoshBAN" panose="02000000000000000000" pitchFamily="2" charset="0"/>
                <a:cs typeface="NikoshBAN" panose="02000000000000000000" pitchFamily="2" charset="0"/>
              </a:rPr>
              <a:t>গ্রহ</a:t>
            </a:r>
            <a:r>
              <a:rPr lang="en-US" sz="2800" dirty="0" err="1" smtClean="0">
                <a:latin typeface="NikoshBAN" panose="02000000000000000000" pitchFamily="2" charset="0"/>
                <a:cs typeface="NikoshBAN" panose="02000000000000000000" pitchFamily="2" charset="0"/>
              </a:rPr>
              <a:t>গুলো</a:t>
            </a:r>
            <a:r>
              <a:rPr lang="en-US" sz="2800" dirty="0" smtClean="0">
                <a:latin typeface="NikoshBAN" panose="02000000000000000000" pitchFamily="2" charset="0"/>
                <a:cs typeface="NikoshBAN" panose="02000000000000000000" pitchFamily="2" charset="0"/>
              </a:rPr>
              <a:t> </a:t>
            </a:r>
            <a:r>
              <a:rPr lang="bn-BD" sz="2800" dirty="0" smtClean="0">
                <a:latin typeface="NikoshBAN" panose="02000000000000000000" pitchFamily="2" charset="0"/>
                <a:cs typeface="NikoshBAN" panose="02000000000000000000" pitchFamily="2" charset="0"/>
              </a:rPr>
              <a:t>সূর্যকে </a:t>
            </a:r>
            <a:r>
              <a:rPr lang="bn-BD" sz="2800" dirty="0">
                <a:latin typeface="NikoshBAN" panose="02000000000000000000" pitchFamily="2" charset="0"/>
                <a:cs typeface="NikoshBAN" panose="02000000000000000000" pitchFamily="2" charset="0"/>
              </a:rPr>
              <a:t>কেন্দ্র করে </a:t>
            </a:r>
            <a:r>
              <a:rPr lang="bn-BD" sz="2800" dirty="0" smtClean="0">
                <a:latin typeface="NikoshBAN" panose="02000000000000000000" pitchFamily="2" charset="0"/>
                <a:cs typeface="NikoshBAN" panose="02000000000000000000" pitchFamily="2" charset="0"/>
              </a:rPr>
              <a:t>ঘুর</a:t>
            </a:r>
            <a:r>
              <a:rPr lang="en-US" sz="2800" dirty="0">
                <a:latin typeface="NikoshBAN" panose="02000000000000000000" pitchFamily="2" charset="0"/>
                <a:cs typeface="NikoshBAN" panose="02000000000000000000" pitchFamily="2" charset="0"/>
              </a:rPr>
              <a:t>ে</a:t>
            </a:r>
            <a:r>
              <a:rPr lang="bn-BD" sz="2800" dirty="0" smtClean="0">
                <a:latin typeface="NikoshBAN" panose="02000000000000000000" pitchFamily="2" charset="0"/>
                <a:cs typeface="NikoshBAN" panose="02000000000000000000" pitchFamily="2" charset="0"/>
              </a:rPr>
              <a:t>।</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তেমনি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গ্রহগুলোকে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কেন্দ্র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ঘুরছে</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ছোট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ছোট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উপগ্রহ</a:t>
            </a:r>
            <a:r>
              <a:rPr lang="en-US" sz="2800" dirty="0" smtClean="0">
                <a:latin typeface="NikoshBAN" panose="02000000000000000000" pitchFamily="2" charset="0"/>
                <a:cs typeface="NikoshBAN" panose="02000000000000000000" pitchFamily="2" charset="0"/>
              </a:rPr>
              <a:t> । </a:t>
            </a:r>
            <a:r>
              <a:rPr lang="en-US" sz="2800" dirty="0" err="1" smtClean="0">
                <a:latin typeface="NikoshBAN" panose="02000000000000000000" pitchFamily="2" charset="0"/>
                <a:cs typeface="NikoshBAN" panose="02000000000000000000" pitchFamily="2" charset="0"/>
              </a:rPr>
              <a:t>পৃথিবীর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একমাত্র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প্রাকৃতিক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উপগ্রহ</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চাঁদ</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এটি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পৃথিবীকে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কেন্দ্র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ঘুরছে</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উপগ্রহগুলো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আকারে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গ্রহের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চেয়ে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অনেক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ছোট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নিজেরা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তাপ</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আলো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উৎপন্ন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করতে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এরা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তাই</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সূর্যের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আলো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দ্বারা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আলোকিত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সূর্যের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আলো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চাঁদের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পৃষ্ঠে</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পড়ে</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প্রতিফলিত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আমরা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চাঁদকে</a:t>
            </a:r>
            <a:r>
              <a:rPr lang="en-US" sz="2800" dirty="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আলোকিত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দেখি</a:t>
            </a:r>
            <a:r>
              <a:rPr lang="en-US" sz="2800" dirty="0" smtClean="0">
                <a:latin typeface="NikoshBAN" panose="02000000000000000000" pitchFamily="2" charset="0"/>
                <a:cs typeface="NikoshBAN" panose="02000000000000000000" pitchFamily="2" charset="0"/>
              </a:rPr>
              <a:t>।  </a:t>
            </a:r>
            <a:r>
              <a:rPr lang="bn-BD" sz="2800" dirty="0" smtClean="0">
                <a:latin typeface="NikoshBAN" panose="02000000000000000000" pitchFamily="2" charset="0"/>
                <a:cs typeface="NikoshBAN" panose="02000000000000000000" pitchFamily="2" charset="0"/>
              </a:rPr>
              <a:t> </a:t>
            </a:r>
            <a:endParaRPr lang="bn-BD" sz="2800" dirty="0">
              <a:latin typeface="NikoshBAN" panose="02000000000000000000" pitchFamily="2" charset="0"/>
              <a:cs typeface="NikoshBAN" panose="02000000000000000000" pitchFamily="2" charset="0"/>
            </a:endParaRPr>
          </a:p>
        </p:txBody>
      </p:sp>
      <p:grpSp>
        <p:nvGrpSpPr>
          <p:cNvPr id="25" name="Group 24"/>
          <p:cNvGrpSpPr/>
          <p:nvPr/>
        </p:nvGrpSpPr>
        <p:grpSpPr>
          <a:xfrm>
            <a:off x="141666" y="2936878"/>
            <a:ext cx="11732653" cy="2254984"/>
            <a:chOff x="231819" y="3940935"/>
            <a:chExt cx="11732653" cy="2704564"/>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5480" y="3940935"/>
              <a:ext cx="3902299" cy="2704564"/>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1749" y="3940935"/>
              <a:ext cx="3782723" cy="270456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1819" y="3940935"/>
              <a:ext cx="3679690" cy="2704564"/>
            </a:xfrm>
            <a:prstGeom prst="rect">
              <a:avLst/>
            </a:prstGeom>
          </p:spPr>
        </p:pic>
      </p:grpSp>
      <p:sp>
        <p:nvSpPr>
          <p:cNvPr id="2" name="Rectangle 1"/>
          <p:cNvSpPr/>
          <p:nvPr/>
        </p:nvSpPr>
        <p:spPr>
          <a:xfrm>
            <a:off x="141666" y="5382227"/>
            <a:ext cx="11732653" cy="1384995"/>
          </a:xfrm>
          <a:prstGeom prst="rect">
            <a:avLst/>
          </a:prstGeom>
        </p:spPr>
        <p:txBody>
          <a:bodyPr wrap="square">
            <a:spAutoFit/>
          </a:bodyPr>
          <a:lstStyle/>
          <a:p>
            <a:r>
              <a:rPr lang="en-US" sz="2800" dirty="0" err="1" smtClean="0">
                <a:latin typeface="NikoshBAN" panose="02000000000000000000" pitchFamily="2" charset="0"/>
                <a:cs typeface="NikoshBAN" panose="02000000000000000000" pitchFamily="2" charset="0"/>
              </a:rPr>
              <a:t>চাঁদ</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পৃথিবীর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একমাত্র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প্রাকৃতিক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উপগ্রহ</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হলেও</a:t>
            </a:r>
            <a:r>
              <a:rPr lang="en-US" sz="2800" dirty="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পৃথিবীর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চারপাশে</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ঘুরছে</a:t>
            </a:r>
            <a:r>
              <a:rPr lang="en-US" sz="2800" dirty="0" smtClean="0">
                <a:latin typeface="NikoshBAN" panose="02000000000000000000" pitchFamily="2" charset="0"/>
                <a:cs typeface="NikoshBAN" panose="02000000000000000000" pitchFamily="2" charset="0"/>
              </a:rPr>
              <a:t> ২৫০০ </a:t>
            </a:r>
            <a:r>
              <a:rPr lang="en-US" sz="2800" dirty="0" err="1" smtClean="0">
                <a:latin typeface="NikoshBAN" panose="02000000000000000000" pitchFamily="2" charset="0"/>
                <a:cs typeface="NikoshBAN" panose="02000000000000000000" pitchFamily="2" charset="0"/>
              </a:rPr>
              <a:t>এর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বেশি</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মানুষ</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প্রেরিত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উপগ্রহ</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এদেরকে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কৃত্রিম</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উপগ্রহ</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হয়</a:t>
            </a:r>
            <a:r>
              <a:rPr lang="en-US" sz="2800" dirty="0" smtClean="0">
                <a:latin typeface="NikoshBAN" panose="02000000000000000000" pitchFamily="2" charset="0"/>
                <a:cs typeface="NikoshBAN" panose="02000000000000000000" pitchFamily="2" charset="0"/>
              </a:rPr>
              <a:t>। এ </a:t>
            </a:r>
            <a:r>
              <a:rPr lang="en-US" sz="2800" dirty="0" err="1" smtClean="0">
                <a:latin typeface="NikoshBAN" panose="02000000000000000000" pitchFamily="2" charset="0"/>
                <a:cs typeface="NikoshBAN" panose="02000000000000000000" pitchFamily="2" charset="0"/>
              </a:rPr>
              <a:t>কৃত্রিম</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উপগ্রহগুলো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বেতার</a:t>
            </a:r>
            <a:r>
              <a:rPr lang="en-US" sz="2800" dirty="0" smtClean="0">
                <a:latin typeface="NikoshBAN" panose="02000000000000000000" pitchFamily="2" charset="0"/>
                <a:cs typeface="NikoshBAN" panose="02000000000000000000" pitchFamily="2" charset="0"/>
              </a:rPr>
              <a:t> ও </a:t>
            </a:r>
            <a:r>
              <a:rPr lang="en-US" sz="2800" dirty="0" err="1" smtClean="0">
                <a:latin typeface="NikoshBAN" panose="02000000000000000000" pitchFamily="2" charset="0"/>
                <a:cs typeface="NikoshBAN" panose="02000000000000000000" pitchFamily="2" charset="0"/>
              </a:rPr>
              <a:t>টেলিযোগাযোগ</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আবহাওয়া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এবং</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অন্যান্য</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তথ্য</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সংগ্রহের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জন্য</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প্রেরণ</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পৃথিবীর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মতো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অন্যান্য</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গ্রহেরও</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প্রাকৃতিক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উপগ্রহ</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রয়েছে</a:t>
            </a:r>
            <a:r>
              <a:rPr lang="en-US" sz="2800" dirty="0" smtClean="0">
                <a:latin typeface="NikoshBAN" panose="02000000000000000000" pitchFamily="2" charset="0"/>
                <a:cs typeface="NikoshBAN" panose="02000000000000000000" pitchFamily="2" charset="0"/>
              </a:rPr>
              <a:t>। </a:t>
            </a:r>
            <a:endParaRPr lang="en-US" sz="2800" dirty="0"/>
          </a:p>
        </p:txBody>
      </p:sp>
    </p:spTree>
    <p:extLst>
      <p:ext uri="{BB962C8B-B14F-4D97-AF65-F5344CB8AC3E}">
        <p14:creationId xmlns:p14="http://schemas.microsoft.com/office/powerpoint/2010/main" val="3768828393"/>
      </p:ext>
    </p:extLst>
  </p:cSld>
  <p:clrMapOvr>
    <a:masterClrMapping/>
  </p:clrMapOvr>
  <mc:AlternateContent xmlns:mc="http://schemas.openxmlformats.org/markup-compatibility/2006" xmlns:p14="http://schemas.microsoft.com/office/powerpoint/2010/main">
    <mc:Choice Requires="p14">
      <p:transition spd="slow" p14:dur="3900">
        <p14:glitter pattern="hexagon"/>
        <p:sndAc>
          <p:stSnd>
            <p:snd r:embed="rId2" name="chimes.wav"/>
          </p:stSnd>
        </p:sndAc>
      </p:transition>
    </mc:Choice>
    <mc:Fallback xmlns="">
      <p:transition spd="slow">
        <p:fade/>
        <p:sndAc>
          <p:stSnd>
            <p:snd r:embed="rId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8" presetClass="entr" presetSubtype="0" accel="50000" fill="hold" nodeType="clickEffect">
                                  <p:stCondLst>
                                    <p:cond delay="0"/>
                                  </p:stCondLst>
                                  <p:iterate type="lt">
                                    <p:tmPct val="50000"/>
                                  </p:iterate>
                                  <p:childTnLst>
                                    <p:set>
                                      <p:cBhvr>
                                        <p:cTn id="11" dur="1" fill="hold">
                                          <p:stCondLst>
                                            <p:cond delay="0"/>
                                          </p:stCondLst>
                                        </p:cTn>
                                        <p:tgtEl>
                                          <p:spTgt spid="4">
                                            <p:txEl>
                                              <p:pRg st="0" end="0"/>
                                            </p:txEl>
                                          </p:spTgt>
                                        </p:tgtEl>
                                        <p:attrNameLst>
                                          <p:attrName>style.visibility</p:attrName>
                                        </p:attrNameLst>
                                      </p:cBhvr>
                                      <p:to>
                                        <p:strVal val="visible"/>
                                      </p:to>
                                    </p:set>
                                    <p:set>
                                      <p:cBhvr>
                                        <p:cTn id="12" dur="455" fill="hold">
                                          <p:stCondLst>
                                            <p:cond delay="0"/>
                                          </p:stCondLst>
                                        </p:cTn>
                                        <p:tgtEl>
                                          <p:spTgt spid="4">
                                            <p:txEl>
                                              <p:pRg st="0" end="0"/>
                                            </p:txEl>
                                          </p:spTgt>
                                        </p:tgtEl>
                                        <p:attrNameLst>
                                          <p:attrName>style.rotation</p:attrName>
                                        </p:attrNameLst>
                                      </p:cBhvr>
                                      <p:to>
                                        <p:strVal val="-45.0"/>
                                      </p:to>
                                    </p:set>
                                    <p:anim calcmode="lin" valueType="num">
                                      <p:cBhvr>
                                        <p:cTn id="13" dur="455" fill="hold">
                                          <p:stCondLst>
                                            <p:cond delay="455"/>
                                          </p:stCondLst>
                                        </p:cTn>
                                        <p:tgtEl>
                                          <p:spTgt spid="4">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4" dur="455" fill="hold">
                                          <p:stCondLst>
                                            <p:cond delay="0"/>
                                          </p:stCondLst>
                                        </p:cTn>
                                        <p:tgtEl>
                                          <p:spTgt spid="4">
                                            <p:txEl>
                                              <p:pRg st="0" end="0"/>
                                            </p:txEl>
                                          </p:spTgt>
                                        </p:tgtEl>
                                        <p:attrNameLst>
                                          <p:attrName>ppt_y</p:attrName>
                                        </p:attrNameLst>
                                      </p:cBhvr>
                                      <p:tavLst>
                                        <p:tav tm="0">
                                          <p:val>
                                            <p:strVal val="#ppt_y-1"/>
                                          </p:val>
                                        </p:tav>
                                        <p:tav tm="100000">
                                          <p:val>
                                            <p:strVal val="#ppt_y-(0.354*#ppt_w-0.172*#ppt_h)"/>
                                          </p:val>
                                        </p:tav>
                                      </p:tavLst>
                                    </p:anim>
                                    <p:anim calcmode="lin" valueType="num">
                                      <p:cBhvr>
                                        <p:cTn id="15" dur="156" decel="50000" autoRev="1" fill="hold">
                                          <p:stCondLst>
                                            <p:cond delay="455"/>
                                          </p:stCondLst>
                                        </p:cTn>
                                        <p:tgtEl>
                                          <p:spTgt spid="4">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6" dur="136" fill="hold">
                                          <p:stCondLst>
                                            <p:cond delay="864"/>
                                          </p:stCondLst>
                                        </p:cTn>
                                        <p:tgtEl>
                                          <p:spTgt spid="4">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checkerboard(across)">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41" presetClass="entr" presetSubtype="0" fill="hold" grpId="0" nodeType="clickEffect">
                                  <p:stCondLst>
                                    <p:cond delay="0"/>
                                  </p:stCondLst>
                                  <p:iterate type="lt">
                                    <p:tmPct val="10000"/>
                                  </p:iterate>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5"/>
                                        </p:tgtEl>
                                        <p:attrNameLst>
                                          <p:attrName>ppt_y</p:attrName>
                                        </p:attrNameLst>
                                      </p:cBhvr>
                                      <p:tavLst>
                                        <p:tav tm="0">
                                          <p:val>
                                            <p:strVal val="#ppt_y"/>
                                          </p:val>
                                        </p:tav>
                                        <p:tav tm="100000">
                                          <p:val>
                                            <p:strVal val="#ppt_y"/>
                                          </p:val>
                                        </p:tav>
                                      </p:tavLst>
                                    </p:anim>
                                    <p:anim calcmode="lin" valueType="num">
                                      <p:cBhvr>
                                        <p:cTn id="2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41" presetClass="entr" presetSubtype="0" fill="hold" grpId="0" nodeType="clickEffect">
                                  <p:stCondLst>
                                    <p:cond delay="0"/>
                                  </p:stCondLst>
                                  <p:iterate type="lt">
                                    <p:tmPct val="10000"/>
                                  </p:iterate>
                                  <p:childTnLst>
                                    <p:set>
                                      <p:cBhvr>
                                        <p:cTn id="34" dur="1" fill="hold">
                                          <p:stCondLst>
                                            <p:cond delay="0"/>
                                          </p:stCondLst>
                                        </p:cTn>
                                        <p:tgtEl>
                                          <p:spTgt spid="2"/>
                                        </p:tgtEl>
                                        <p:attrNameLst>
                                          <p:attrName>style.visibility</p:attrName>
                                        </p:attrNameLst>
                                      </p:cBhvr>
                                      <p:to>
                                        <p:strVal val="visible"/>
                                      </p:to>
                                    </p:set>
                                    <p:anim calcmode="lin" valueType="num">
                                      <p:cBhvr>
                                        <p:cTn id="35"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2"/>
                                        </p:tgtEl>
                                        <p:attrNameLst>
                                          <p:attrName>ppt_y</p:attrName>
                                        </p:attrNameLst>
                                      </p:cBhvr>
                                      <p:tavLst>
                                        <p:tav tm="0">
                                          <p:val>
                                            <p:strVal val="#ppt_y"/>
                                          </p:val>
                                        </p:tav>
                                        <p:tav tm="100000">
                                          <p:val>
                                            <p:strVal val="#ppt_y"/>
                                          </p:val>
                                        </p:tav>
                                      </p:tavLst>
                                    </p:anim>
                                    <p:anim calcmode="lin" valueType="num">
                                      <p:cBhvr>
                                        <p:cTn id="37"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902489" y="174435"/>
            <a:ext cx="3504397" cy="791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432571" y="172280"/>
            <a:ext cx="2967382" cy="830997"/>
          </a:xfrm>
          <a:prstGeom prst="rect">
            <a:avLst/>
          </a:prstGeom>
        </p:spPr>
        <p:txBody>
          <a:bodyPr wrap="square">
            <a:spAutoFit/>
          </a:bodyPr>
          <a:lstStyle/>
          <a:p>
            <a:r>
              <a:rPr lang="bn-BD" sz="4800" dirty="0" smtClean="0">
                <a:latin typeface="NikoshBAN" panose="02000000000000000000" pitchFamily="2" charset="0"/>
                <a:cs typeface="NikoshBAN" panose="02000000000000000000" pitchFamily="2" charset="0"/>
              </a:rPr>
              <a:t>চাঁদের পরিচয় </a:t>
            </a:r>
            <a:endParaRPr lang="en-US" sz="4800" dirty="0"/>
          </a:p>
        </p:txBody>
      </p:sp>
      <p:sp>
        <p:nvSpPr>
          <p:cNvPr id="6" name="Rectangle 5"/>
          <p:cNvSpPr/>
          <p:nvPr/>
        </p:nvSpPr>
        <p:spPr>
          <a:xfrm>
            <a:off x="252800" y="965514"/>
            <a:ext cx="5382039" cy="5693866"/>
          </a:xfrm>
          <a:prstGeom prst="rect">
            <a:avLst/>
          </a:prstGeom>
        </p:spPr>
        <p:txBody>
          <a:bodyPr wrap="square">
            <a:spAutoFit/>
          </a:bodyPr>
          <a:lstStyle/>
          <a:p>
            <a:r>
              <a:rPr lang="bn-BD" sz="2800" dirty="0" smtClean="0">
                <a:latin typeface="NikoshBAN" panose="02000000000000000000" pitchFamily="2" charset="0"/>
                <a:cs typeface="NikoshBAN" panose="02000000000000000000" pitchFamily="2" charset="0"/>
              </a:rPr>
              <a:t>চাঁদ ২৭ দিন ৮ ঘন্টায় এক বার পৃথিবীকে প্রদক্ষিণ করে। চাঁদ এক রাতে হয়তো একেবারেই দেখা যায় না যাকে আমরা অমাবস্যা বলি। তার পরের রাতে সরু এক ফালি চাঁদ পশ্চিম আকাশে অল্প সময়ের জন্য দেখা যায়। এই সরু এক ফালি চাঁদ প্রতি রাতে বড় হতে থাকে। দুই সপ্তাহ পর চাঁদকে একটি থালার মতো দেখা যায়। একে আমরা পূর্ণিমা বলি। পূর্ণিমার পরের রাত থেকে চাঁদ</a:t>
            </a:r>
            <a:r>
              <a:rPr lang="en-US" sz="2800" dirty="0" err="1" smtClean="0">
                <a:latin typeface="NikoshBAN" panose="02000000000000000000" pitchFamily="2" charset="0"/>
                <a:cs typeface="NikoshBAN" panose="02000000000000000000" pitchFamily="2" charset="0"/>
              </a:rPr>
              <a:t>টি</a:t>
            </a:r>
            <a:r>
              <a:rPr lang="en-US" sz="2800" dirty="0" smtClean="0">
                <a:latin typeface="NikoshBAN" panose="02000000000000000000" pitchFamily="2" charset="0"/>
                <a:cs typeface="NikoshBAN" panose="02000000000000000000" pitchFamily="2" charset="0"/>
              </a:rPr>
              <a:t> </a:t>
            </a:r>
            <a:r>
              <a:rPr lang="bn-BD" sz="2800" dirty="0" smtClean="0">
                <a:latin typeface="NikoshBAN" panose="02000000000000000000" pitchFamily="2" charset="0"/>
                <a:cs typeface="NikoshBAN" panose="02000000000000000000" pitchFamily="2" charset="0"/>
              </a:rPr>
              <a:t>আবার ছোট হতে থাকে। এভাবে ছোট হতে হতে আবার দুই সপ্তাহ পর চাঁদকে কোন এক রাতে এক বারের জন্যও দেখা যায় না। এভাবে ২৯ বা ৩০ দিন পর পর আমরা অমাবস্যা ও পূর্ণিমা হতে দেখি। </a:t>
            </a:r>
            <a:endParaRPr lang="en-US" sz="28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4839" y="5184797"/>
            <a:ext cx="3516278" cy="1474583"/>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1117" y="5183392"/>
            <a:ext cx="2934866" cy="1475988"/>
          </a:xfrm>
          <a:prstGeom prst="rect">
            <a:avLst/>
          </a:prstGeom>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24926" r="9722"/>
          <a:stretch/>
        </p:blipFill>
        <p:spPr>
          <a:xfrm flipH="1">
            <a:off x="318687" y="172280"/>
            <a:ext cx="1466357" cy="849612"/>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34840" y="172280"/>
            <a:ext cx="6451144" cy="4791710"/>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84891" y="2568135"/>
            <a:ext cx="4971244" cy="2248564"/>
          </a:xfrm>
          <a:prstGeom prst="rect">
            <a:avLst/>
          </a:prstGeom>
        </p:spPr>
      </p:pic>
    </p:spTree>
    <p:extLst>
      <p:ext uri="{BB962C8B-B14F-4D97-AF65-F5344CB8AC3E}">
        <p14:creationId xmlns:p14="http://schemas.microsoft.com/office/powerpoint/2010/main" val="1488727277"/>
      </p:ext>
    </p:extLst>
  </p:cSld>
  <p:clrMapOvr>
    <a:masterClrMapping/>
  </p:clrMapOvr>
  <mc:AlternateContent xmlns:mc="http://schemas.openxmlformats.org/markup-compatibility/2006" xmlns:p14="http://schemas.microsoft.com/office/powerpoint/2010/main">
    <mc:Choice Requires="p14">
      <p:transition spd="slow" p14:dur="1200">
        <p14:prism/>
        <p:sndAc>
          <p:stSnd>
            <p:snd r:embed="rId2" name="click.wav"/>
          </p:stSnd>
        </p:sndAc>
      </p:transition>
    </mc:Choice>
    <mc:Fallback xmlns="">
      <p:transition spd="slow">
        <p:fade/>
        <p:sndAc>
          <p:stSnd>
            <p:snd r:embed="rId8"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2000"/>
                                        <p:tgtEl>
                                          <p:spTgt spid="5"/>
                                        </p:tgtEl>
                                      </p:cBhvr>
                                    </p:animEffect>
                                    <p:anim calcmode="lin" valueType="num">
                                      <p:cBhvr>
                                        <p:cTn id="22" dur="2000" fill="hold"/>
                                        <p:tgtEl>
                                          <p:spTgt spid="5"/>
                                        </p:tgtEl>
                                        <p:attrNameLst>
                                          <p:attrName>ppt_w</p:attrName>
                                        </p:attrNameLst>
                                      </p:cBhvr>
                                      <p:tavLst>
                                        <p:tav tm="0" fmla="#ppt_w*sin(2.5*pi*$)">
                                          <p:val>
                                            <p:fltVal val="0"/>
                                          </p:val>
                                        </p:tav>
                                        <p:tav tm="100000">
                                          <p:val>
                                            <p:fltVal val="1"/>
                                          </p:val>
                                        </p:tav>
                                      </p:tavLst>
                                    </p:anim>
                                    <p:anim calcmode="lin" valueType="num">
                                      <p:cBhvr>
                                        <p:cTn id="23"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diamond(in)">
                                      <p:cBhvr>
                                        <p:cTn id="28" dur="20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animEffect transition="in" filter="fade">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1000" fill="hold"/>
                                        <p:tgtEl>
                                          <p:spTgt spid="8"/>
                                        </p:tgtEl>
                                        <p:attrNameLst>
                                          <p:attrName>ppt_w</p:attrName>
                                        </p:attrNameLst>
                                      </p:cBhvr>
                                      <p:tavLst>
                                        <p:tav tm="0">
                                          <p:val>
                                            <p:fltVal val="0"/>
                                          </p:val>
                                        </p:tav>
                                        <p:tav tm="100000">
                                          <p:val>
                                            <p:strVal val="#ppt_w"/>
                                          </p:val>
                                        </p:tav>
                                      </p:tavLst>
                                    </p:anim>
                                    <p:anim calcmode="lin" valueType="num">
                                      <p:cBhvr>
                                        <p:cTn id="41" dur="1000" fill="hold"/>
                                        <p:tgtEl>
                                          <p:spTgt spid="8"/>
                                        </p:tgtEl>
                                        <p:attrNameLst>
                                          <p:attrName>ppt_h</p:attrName>
                                        </p:attrNameLst>
                                      </p:cBhvr>
                                      <p:tavLst>
                                        <p:tav tm="0">
                                          <p:val>
                                            <p:fltVal val="0"/>
                                          </p:val>
                                        </p:tav>
                                        <p:tav tm="100000">
                                          <p:val>
                                            <p:strVal val="#ppt_h"/>
                                          </p:val>
                                        </p:tav>
                                      </p:tavLst>
                                    </p:anim>
                                    <p:anim calcmode="lin" valueType="num">
                                      <p:cBhvr>
                                        <p:cTn id="42" dur="1000" fill="hold"/>
                                        <p:tgtEl>
                                          <p:spTgt spid="8"/>
                                        </p:tgtEl>
                                        <p:attrNameLst>
                                          <p:attrName>style.rotation</p:attrName>
                                        </p:attrNameLst>
                                      </p:cBhvr>
                                      <p:tavLst>
                                        <p:tav tm="0">
                                          <p:val>
                                            <p:fltVal val="90"/>
                                          </p:val>
                                        </p:tav>
                                        <p:tav tm="100000">
                                          <p:val>
                                            <p:fltVal val="0"/>
                                          </p:val>
                                        </p:tav>
                                      </p:tavLst>
                                    </p:anim>
                                    <p:animEffect transition="in" filter="fade">
                                      <p:cBhvr>
                                        <p:cTn id="43" dur="1000"/>
                                        <p:tgtEl>
                                          <p:spTgt spid="8"/>
                                        </p:tgtEl>
                                      </p:cBhvr>
                                    </p:animEffect>
                                  </p:childTnLst>
                                </p:cTn>
                              </p:par>
                              <p:par>
                                <p:cTn id="44" presetID="31" presetClass="entr" presetSubtype="0" fill="hold" nodeType="with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1000" fill="hold"/>
                                        <p:tgtEl>
                                          <p:spTgt spid="9"/>
                                        </p:tgtEl>
                                        <p:attrNameLst>
                                          <p:attrName>ppt_w</p:attrName>
                                        </p:attrNameLst>
                                      </p:cBhvr>
                                      <p:tavLst>
                                        <p:tav tm="0">
                                          <p:val>
                                            <p:fltVal val="0"/>
                                          </p:val>
                                        </p:tav>
                                        <p:tav tm="100000">
                                          <p:val>
                                            <p:strVal val="#ppt_w"/>
                                          </p:val>
                                        </p:tav>
                                      </p:tavLst>
                                    </p:anim>
                                    <p:anim calcmode="lin" valueType="num">
                                      <p:cBhvr>
                                        <p:cTn id="47" dur="1000" fill="hold"/>
                                        <p:tgtEl>
                                          <p:spTgt spid="9"/>
                                        </p:tgtEl>
                                        <p:attrNameLst>
                                          <p:attrName>ppt_h</p:attrName>
                                        </p:attrNameLst>
                                      </p:cBhvr>
                                      <p:tavLst>
                                        <p:tav tm="0">
                                          <p:val>
                                            <p:fltVal val="0"/>
                                          </p:val>
                                        </p:tav>
                                        <p:tav tm="100000">
                                          <p:val>
                                            <p:strVal val="#ppt_h"/>
                                          </p:val>
                                        </p:tav>
                                      </p:tavLst>
                                    </p:anim>
                                    <p:anim calcmode="lin" valueType="num">
                                      <p:cBhvr>
                                        <p:cTn id="48" dur="1000" fill="hold"/>
                                        <p:tgtEl>
                                          <p:spTgt spid="9"/>
                                        </p:tgtEl>
                                        <p:attrNameLst>
                                          <p:attrName>style.rotation</p:attrName>
                                        </p:attrNameLst>
                                      </p:cBhvr>
                                      <p:tavLst>
                                        <p:tav tm="0">
                                          <p:val>
                                            <p:fltVal val="90"/>
                                          </p:val>
                                        </p:tav>
                                        <p:tav tm="100000">
                                          <p:val>
                                            <p:fltVal val="0"/>
                                          </p:val>
                                        </p:tav>
                                      </p:tavLst>
                                    </p:anim>
                                    <p:animEffect transition="in" filter="fade">
                                      <p:cBhvr>
                                        <p:cTn id="49" dur="1000"/>
                                        <p:tgtEl>
                                          <p:spTgt spid="9"/>
                                        </p:tgtEl>
                                      </p:cBhvr>
                                    </p:animEffect>
                                  </p:childTnLst>
                                </p:cTn>
                              </p:par>
                            </p:childTnLst>
                          </p:cTn>
                        </p:par>
                      </p:childTnLst>
                    </p:cTn>
                  </p:par>
                  <p:par>
                    <p:cTn id="50" fill="hold">
                      <p:stCondLst>
                        <p:cond delay="indefinite"/>
                      </p:stCondLst>
                      <p:childTnLst>
                        <p:par>
                          <p:cTn id="51" fill="hold">
                            <p:stCondLst>
                              <p:cond delay="0"/>
                            </p:stCondLst>
                            <p:childTnLst>
                              <p:par>
                                <p:cTn id="52" presetID="30" presetClass="entr" presetSubtype="0" fill="hold" grpId="0"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800" decel="100000"/>
                                        <p:tgtEl>
                                          <p:spTgt spid="6"/>
                                        </p:tgtEl>
                                      </p:cBhvr>
                                    </p:animEffect>
                                    <p:anim calcmode="lin" valueType="num">
                                      <p:cBhvr>
                                        <p:cTn id="55" dur="800" decel="100000" fill="hold"/>
                                        <p:tgtEl>
                                          <p:spTgt spid="6"/>
                                        </p:tgtEl>
                                        <p:attrNameLst>
                                          <p:attrName>style.rotation</p:attrName>
                                        </p:attrNameLst>
                                      </p:cBhvr>
                                      <p:tavLst>
                                        <p:tav tm="0">
                                          <p:val>
                                            <p:fltVal val="-90"/>
                                          </p:val>
                                        </p:tav>
                                        <p:tav tm="100000">
                                          <p:val>
                                            <p:fltVal val="0"/>
                                          </p:val>
                                        </p:tav>
                                      </p:tavLst>
                                    </p:anim>
                                    <p:anim calcmode="lin" valueType="num">
                                      <p:cBhvr>
                                        <p:cTn id="56" dur="800" decel="100000" fill="hold"/>
                                        <p:tgtEl>
                                          <p:spTgt spid="6"/>
                                        </p:tgtEl>
                                        <p:attrNameLst>
                                          <p:attrName>ppt_x</p:attrName>
                                        </p:attrNameLst>
                                      </p:cBhvr>
                                      <p:tavLst>
                                        <p:tav tm="0">
                                          <p:val>
                                            <p:strVal val="#ppt_x+0.4"/>
                                          </p:val>
                                        </p:tav>
                                        <p:tav tm="100000">
                                          <p:val>
                                            <p:strVal val="#ppt_x-0.05"/>
                                          </p:val>
                                        </p:tav>
                                      </p:tavLst>
                                    </p:anim>
                                    <p:anim calcmode="lin" valueType="num">
                                      <p:cBhvr>
                                        <p:cTn id="57" dur="800" decel="100000" fill="hold"/>
                                        <p:tgtEl>
                                          <p:spTgt spid="6"/>
                                        </p:tgtEl>
                                        <p:attrNameLst>
                                          <p:attrName>ppt_y</p:attrName>
                                        </p:attrNameLst>
                                      </p:cBhvr>
                                      <p:tavLst>
                                        <p:tav tm="0">
                                          <p:val>
                                            <p:strVal val="#ppt_y-0.4"/>
                                          </p:val>
                                        </p:tav>
                                        <p:tav tm="100000">
                                          <p:val>
                                            <p:strVal val="#ppt_y+0.1"/>
                                          </p:val>
                                        </p:tav>
                                      </p:tavLst>
                                    </p:anim>
                                    <p:anim calcmode="lin" valueType="num">
                                      <p:cBhvr>
                                        <p:cTn id="58"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59"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764405" y="197179"/>
            <a:ext cx="7186411" cy="9143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35949" y="357767"/>
            <a:ext cx="4385315" cy="646331"/>
          </a:xfrm>
          <a:prstGeom prst="rect">
            <a:avLst/>
          </a:prstGeom>
        </p:spPr>
        <p:txBody>
          <a:bodyPr wrap="square">
            <a:spAutoFit/>
          </a:bodyPr>
          <a:lstStyle/>
          <a:p>
            <a:r>
              <a:rPr lang="en-US" sz="3600" dirty="0" err="1" smtClean="0">
                <a:latin typeface="NikoshBAN" panose="02000000000000000000" pitchFamily="2" charset="0"/>
                <a:cs typeface="NikoshBAN" panose="02000000000000000000" pitchFamily="2" charset="0"/>
              </a:rPr>
              <a:t>সৌরজগতে</a:t>
            </a:r>
            <a:r>
              <a:rPr lang="bn-BD" sz="3600" dirty="0" smtClean="0">
                <a:latin typeface="NikoshBAN" panose="02000000000000000000" pitchFamily="2" charset="0"/>
                <a:cs typeface="NikoshBAN" panose="02000000000000000000" pitchFamily="2" charset="0"/>
              </a:rPr>
              <a:t> অন্যান্য জ্যোতিষ্ক </a:t>
            </a:r>
            <a:endParaRPr lang="en-US" sz="3600" dirty="0"/>
          </a:p>
        </p:txBody>
      </p:sp>
      <p:sp>
        <p:nvSpPr>
          <p:cNvPr id="6" name="Rectangle 5"/>
          <p:cNvSpPr/>
          <p:nvPr/>
        </p:nvSpPr>
        <p:spPr>
          <a:xfrm>
            <a:off x="4185633" y="1222350"/>
            <a:ext cx="8023539" cy="5262979"/>
          </a:xfrm>
          <a:prstGeom prst="rect">
            <a:avLst/>
          </a:prstGeom>
        </p:spPr>
        <p:txBody>
          <a:bodyPr wrap="square">
            <a:spAutoFit/>
          </a:bodyPr>
          <a:lstStyle/>
          <a:p>
            <a:r>
              <a:rPr lang="bn-BD" sz="2800" dirty="0" smtClean="0">
                <a:latin typeface="NikoshBAN" panose="02000000000000000000" pitchFamily="2" charset="0"/>
                <a:cs typeface="NikoshBAN" panose="02000000000000000000" pitchFamily="2" charset="0"/>
              </a:rPr>
              <a:t>আমাদের </a:t>
            </a:r>
            <a:r>
              <a:rPr lang="en-US" sz="2800" dirty="0" err="1" smtClean="0">
                <a:latin typeface="NikoshBAN" panose="02000000000000000000" pitchFamily="2" charset="0"/>
                <a:cs typeface="NikoshBAN" panose="02000000000000000000" pitchFamily="2" charset="0"/>
              </a:rPr>
              <a:t>সৌরজগতে</a:t>
            </a:r>
            <a:r>
              <a:rPr lang="bn-BD" sz="2800" dirty="0" smtClean="0">
                <a:latin typeface="NikoshBAN" panose="02000000000000000000" pitchFamily="2" charset="0"/>
                <a:cs typeface="NikoshBAN" panose="02000000000000000000" pitchFamily="2" charset="0"/>
              </a:rPr>
              <a:t> সূর্য, গ্রহ ও উপগ্রহ ছাড়াও রয়েছে অন্যান্য জ্যোতিষ্ক। এরা হলো- ধুমকেতু, উল্কা ও গ্রহা</a:t>
            </a:r>
            <a:r>
              <a:rPr lang="en-US" sz="2800" dirty="0" err="1" smtClean="0">
                <a:latin typeface="NikoshBAN" panose="02000000000000000000" pitchFamily="2" charset="0"/>
                <a:cs typeface="NikoshBAN" panose="02000000000000000000" pitchFamily="2" charset="0"/>
              </a:rPr>
              <a:t>ণু</a:t>
            </a:r>
            <a:r>
              <a:rPr lang="bn-BD" sz="2800" dirty="0" smtClean="0">
                <a:latin typeface="NikoshBAN" panose="02000000000000000000" pitchFamily="2" charset="0"/>
                <a:cs typeface="NikoshBAN" panose="02000000000000000000" pitchFamily="2" charset="0"/>
              </a:rPr>
              <a:t>। সূর্যকে কেন্দ্র করে এরা ঘুরছে। গ্রহের চেয়ে আকারে বেশ ছোট কঠিন শিলাময় বা ধাতব বস্তু- যাদের নাম গ্রহা</a:t>
            </a:r>
            <a:r>
              <a:rPr lang="en-US" sz="2800" dirty="0" err="1" smtClean="0">
                <a:latin typeface="NikoshBAN" panose="02000000000000000000" pitchFamily="2" charset="0"/>
                <a:cs typeface="NikoshBAN" panose="02000000000000000000" pitchFamily="2" charset="0"/>
              </a:rPr>
              <a:t>ণু</a:t>
            </a:r>
            <a:r>
              <a:rPr lang="bn-BD" sz="2800" dirty="0" smtClean="0">
                <a:latin typeface="NikoshBAN" panose="02000000000000000000" pitchFamily="2" charset="0"/>
                <a:cs typeface="NikoshBAN" panose="02000000000000000000" pitchFamily="2" charset="0"/>
              </a:rPr>
              <a:t>। এরা ক্ষুদ্র গ্রহের মতো। ধুমকেতু সমূহ আমাদের সৌরজগতের অংশ। এরা কঠিন (গ্যাস, বরফ ও ধুলিক</a:t>
            </a:r>
            <a:r>
              <a:rPr lang="en-US" sz="2800" dirty="0" err="1" smtClean="0">
                <a:latin typeface="NikoshBAN" panose="02000000000000000000" pitchFamily="2" charset="0"/>
                <a:cs typeface="NikoshBAN" panose="02000000000000000000" pitchFamily="2" charset="0"/>
              </a:rPr>
              <a:t>ণা</a:t>
            </a:r>
            <a:r>
              <a:rPr lang="bn-BD" sz="2800" dirty="0" smtClean="0">
                <a:latin typeface="NikoshBAN" panose="02000000000000000000" pitchFamily="2" charset="0"/>
                <a:cs typeface="NikoshBAN" panose="02000000000000000000" pitchFamily="2" charset="0"/>
              </a:rPr>
              <a:t> ) পদার্থ দিয়ে তৈরি। তবে তাপ পেলে কিছু অংশ সহজেই গ্যাসে পরিণত হতে পারে। যখন ধুমকেতুসমূহ সূর্যের কাছাকাছি যায় তখন সূর্যের তাপে গ্যাসীয় ও কঠিন পদার্থ নির্গত হয়ে আকাশে ছড়িয়ে যায়। তখন এটি ঝাটার মতো দর্শনীয় লেজে পরিণত হয়। পৃথিবী </a:t>
            </a:r>
            <a:r>
              <a:rPr lang="en-US" sz="2800" dirty="0" err="1" smtClean="0">
                <a:latin typeface="NikoshBAN" panose="02000000000000000000" pitchFamily="2" charset="0"/>
                <a:cs typeface="NikoshBAN" panose="02000000000000000000" pitchFamily="2" charset="0"/>
              </a:rPr>
              <a:t>থে</a:t>
            </a:r>
            <a:r>
              <a:rPr lang="bn-BD" sz="2800" dirty="0" smtClean="0">
                <a:latin typeface="NikoshBAN" panose="02000000000000000000" pitchFamily="2" charset="0"/>
                <a:cs typeface="NikoshBAN" panose="02000000000000000000" pitchFamily="2" charset="0"/>
              </a:rPr>
              <a:t>কে এদেরকে কখনো কখনো দেখা যায়। </a:t>
            </a:r>
            <a:r>
              <a:rPr lang="en-US" sz="2800" dirty="0" err="1" smtClean="0">
                <a:latin typeface="NikoshBAN" panose="02000000000000000000" pitchFamily="2" charset="0"/>
                <a:cs typeface="NikoshBAN" panose="02000000000000000000" pitchFamily="2" charset="0"/>
              </a:rPr>
              <a:t>কোনো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ধুমকেতু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অনেক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বছর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পৃথিবীর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আকাশে</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দেখা</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যায়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যেমন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হ্যালির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ধুমকেতু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গড়ে</a:t>
            </a:r>
            <a:r>
              <a:rPr lang="en-US" sz="2800" dirty="0" smtClean="0">
                <a:latin typeface="NikoshBAN" panose="02000000000000000000" pitchFamily="2" charset="0"/>
                <a:cs typeface="NikoshBAN" panose="02000000000000000000" pitchFamily="2" charset="0"/>
              </a:rPr>
              <a:t> ৭৫ </a:t>
            </a:r>
            <a:r>
              <a:rPr lang="en-US" sz="2800" dirty="0" err="1" smtClean="0">
                <a:latin typeface="NikoshBAN" panose="02000000000000000000" pitchFamily="2" charset="0"/>
                <a:cs typeface="NikoshBAN" panose="02000000000000000000" pitchFamily="2" charset="0"/>
              </a:rPr>
              <a:t>বছর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পৃথিবী</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থেকে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দেখা</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যায়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এটিকে</a:t>
            </a:r>
            <a:r>
              <a:rPr lang="en-US" sz="2800" dirty="0" smtClean="0">
                <a:latin typeface="NikoshBAN" panose="02000000000000000000" pitchFamily="2" charset="0"/>
                <a:cs typeface="NikoshBAN" panose="02000000000000000000" pitchFamily="2" charset="0"/>
              </a:rPr>
              <a:t> ১৯১১</a:t>
            </a:r>
            <a:r>
              <a:rPr lang="bn-BD"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এবং</a:t>
            </a:r>
            <a:r>
              <a:rPr lang="en-US" sz="2800" dirty="0" smtClean="0">
                <a:latin typeface="NikoshBAN" panose="02000000000000000000" pitchFamily="2" charset="0"/>
                <a:cs typeface="NikoshBAN" panose="02000000000000000000" pitchFamily="2" charset="0"/>
              </a:rPr>
              <a:t> ১৯৮৬ </a:t>
            </a:r>
            <a:r>
              <a:rPr lang="en-US" sz="2800" dirty="0" err="1" smtClean="0">
                <a:latin typeface="NikoshBAN" panose="02000000000000000000" pitchFamily="2" charset="0"/>
                <a:cs typeface="NikoshBAN" panose="02000000000000000000" pitchFamily="2" charset="0"/>
              </a:rPr>
              <a:t>সালে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দেখা</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গেছে</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একে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আবার</a:t>
            </a:r>
            <a:r>
              <a:rPr lang="en-US" sz="2800" dirty="0" smtClean="0">
                <a:latin typeface="NikoshBAN" panose="02000000000000000000" pitchFamily="2" charset="0"/>
                <a:cs typeface="NikoshBAN" panose="02000000000000000000" pitchFamily="2" charset="0"/>
              </a:rPr>
              <a:t> ২০৬২ </a:t>
            </a:r>
            <a:r>
              <a:rPr lang="en-US" sz="2800" dirty="0" err="1" smtClean="0">
                <a:latin typeface="NikoshBAN" panose="02000000000000000000" pitchFamily="2" charset="0"/>
                <a:cs typeface="NikoshBAN" panose="02000000000000000000" pitchFamily="2" charset="0"/>
              </a:rPr>
              <a:t>সালে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দেখা</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যাওয়ার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কথা</a:t>
            </a:r>
            <a:r>
              <a:rPr lang="en-US" sz="2800" dirty="0" smtClean="0">
                <a:latin typeface="NikoshBAN" panose="02000000000000000000" pitchFamily="2" charset="0"/>
                <a:cs typeface="NikoshBAN" panose="02000000000000000000" pitchFamily="2" charset="0"/>
              </a:rPr>
              <a:t>। </a:t>
            </a:r>
            <a:endParaRPr lang="en-US" sz="2800"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83197" y="1164686"/>
            <a:ext cx="3770615" cy="2776249"/>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197" y="3994043"/>
            <a:ext cx="3770615" cy="2741607"/>
          </a:xfrm>
          <a:prstGeom prst="rect">
            <a:avLst/>
          </a:prstGeom>
        </p:spPr>
      </p:pic>
    </p:spTree>
    <p:extLst>
      <p:ext uri="{BB962C8B-B14F-4D97-AF65-F5344CB8AC3E}">
        <p14:creationId xmlns:p14="http://schemas.microsoft.com/office/powerpoint/2010/main" val="17697319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2" name="breeze.wav"/>
          </p:stSnd>
        </p:sndAc>
      </p:transition>
    </mc:Choice>
    <mc:Fallback xmlns="">
      <p:transition spd="slow">
        <p:fade/>
        <p:sndAc>
          <p:stSnd>
            <p:snd r:embed="rId5" name="breez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6" presetClass="entr" presetSubtype="0" fill="hold" grpId="0" nodeType="clickEffect">
                                  <p:stCondLst>
                                    <p:cond delay="0"/>
                                  </p:stCondLst>
                                  <p:iterate type="lt">
                                    <p:tmPct val="10000"/>
                                  </p:iterate>
                                  <p:childTnLst>
                                    <p:set>
                                      <p:cBhvr>
                                        <p:cTn id="24" dur="1" fill="hold">
                                          <p:stCondLst>
                                            <p:cond delay="0"/>
                                          </p:stCondLst>
                                        </p:cTn>
                                        <p:tgtEl>
                                          <p:spTgt spid="5"/>
                                        </p:tgtEl>
                                        <p:attrNameLst>
                                          <p:attrName>style.visibility</p:attrName>
                                        </p:attrNameLst>
                                      </p:cBhvr>
                                      <p:to>
                                        <p:strVal val="visible"/>
                                      </p:to>
                                    </p:set>
                                    <p:anim by="(-#ppt_w*2)" calcmode="lin" valueType="num">
                                      <p:cBhvr rctx="PPT">
                                        <p:cTn id="25" dur="500" autoRev="1" fill="hold">
                                          <p:stCondLst>
                                            <p:cond delay="0"/>
                                          </p:stCondLst>
                                        </p:cTn>
                                        <p:tgtEl>
                                          <p:spTgt spid="5"/>
                                        </p:tgtEl>
                                        <p:attrNameLst>
                                          <p:attrName>ppt_w</p:attrName>
                                        </p:attrNameLst>
                                      </p:cBhvr>
                                    </p:anim>
                                    <p:anim by="(#ppt_w*0.50)" calcmode="lin" valueType="num">
                                      <p:cBhvr>
                                        <p:cTn id="26" dur="500" decel="50000" autoRev="1" fill="hold">
                                          <p:stCondLst>
                                            <p:cond delay="0"/>
                                          </p:stCondLst>
                                        </p:cTn>
                                        <p:tgtEl>
                                          <p:spTgt spid="5"/>
                                        </p:tgtEl>
                                        <p:attrNameLst>
                                          <p:attrName>ppt_x</p:attrName>
                                        </p:attrNameLst>
                                      </p:cBhvr>
                                    </p:anim>
                                    <p:anim from="(-#ppt_h/2)" to="(#ppt_y)" calcmode="lin" valueType="num">
                                      <p:cBhvr>
                                        <p:cTn id="27" dur="1000" fill="hold">
                                          <p:stCondLst>
                                            <p:cond delay="0"/>
                                          </p:stCondLst>
                                        </p:cTn>
                                        <p:tgtEl>
                                          <p:spTgt spid="5"/>
                                        </p:tgtEl>
                                        <p:attrNameLst>
                                          <p:attrName>ppt_y</p:attrName>
                                        </p:attrNameLst>
                                      </p:cBhvr>
                                    </p:anim>
                                    <p:animRot by="21600000">
                                      <p:cBhvr>
                                        <p:cTn id="28" dur="1000" fill="hold">
                                          <p:stCondLst>
                                            <p:cond delay="0"/>
                                          </p:stCondLst>
                                        </p:cTn>
                                        <p:tgtEl>
                                          <p:spTgt spid="5"/>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diamond(in)">
                                      <p:cBhvr>
                                        <p:cTn id="33" dur="20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3" presetClass="entr" presetSubtype="16"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plus(in)">
                                      <p:cBhvr>
                                        <p:cTn id="38" dur="20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56" presetClass="entr" presetSubtype="0" fill="hold" grpId="0" nodeType="clickEffect">
                                  <p:stCondLst>
                                    <p:cond delay="0"/>
                                  </p:stCondLst>
                                  <p:iterate type="lt">
                                    <p:tmPct val="10000"/>
                                  </p:iterate>
                                  <p:childTnLst>
                                    <p:set>
                                      <p:cBhvr>
                                        <p:cTn id="42" dur="1" fill="hold">
                                          <p:stCondLst>
                                            <p:cond delay="0"/>
                                          </p:stCondLst>
                                        </p:cTn>
                                        <p:tgtEl>
                                          <p:spTgt spid="6"/>
                                        </p:tgtEl>
                                        <p:attrNameLst>
                                          <p:attrName>style.visibility</p:attrName>
                                        </p:attrNameLst>
                                      </p:cBhvr>
                                      <p:to>
                                        <p:strVal val="visible"/>
                                      </p:to>
                                    </p:set>
                                    <p:anim by="(-#ppt_w*2)" calcmode="lin" valueType="num">
                                      <p:cBhvr rctx="PPT">
                                        <p:cTn id="43" dur="500" autoRev="1" fill="hold">
                                          <p:stCondLst>
                                            <p:cond delay="0"/>
                                          </p:stCondLst>
                                        </p:cTn>
                                        <p:tgtEl>
                                          <p:spTgt spid="6"/>
                                        </p:tgtEl>
                                        <p:attrNameLst>
                                          <p:attrName>ppt_w</p:attrName>
                                        </p:attrNameLst>
                                      </p:cBhvr>
                                    </p:anim>
                                    <p:anim by="(#ppt_w*0.50)" calcmode="lin" valueType="num">
                                      <p:cBhvr>
                                        <p:cTn id="44" dur="500" decel="50000" autoRev="1" fill="hold">
                                          <p:stCondLst>
                                            <p:cond delay="0"/>
                                          </p:stCondLst>
                                        </p:cTn>
                                        <p:tgtEl>
                                          <p:spTgt spid="6"/>
                                        </p:tgtEl>
                                        <p:attrNameLst>
                                          <p:attrName>ppt_x</p:attrName>
                                        </p:attrNameLst>
                                      </p:cBhvr>
                                    </p:anim>
                                    <p:anim from="(-#ppt_h/2)" to="(#ppt_y)" calcmode="lin" valueType="num">
                                      <p:cBhvr>
                                        <p:cTn id="45" dur="1000" fill="hold">
                                          <p:stCondLst>
                                            <p:cond delay="0"/>
                                          </p:stCondLst>
                                        </p:cTn>
                                        <p:tgtEl>
                                          <p:spTgt spid="6"/>
                                        </p:tgtEl>
                                        <p:attrNameLst>
                                          <p:attrName>ppt_y</p:attrName>
                                        </p:attrNameLst>
                                      </p:cBhvr>
                                    </p:anim>
                                    <p:animRot by="21600000">
                                      <p:cBhvr>
                                        <p:cTn id="46" dur="10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7586C6BE-25E2-4959-922A-18B9D11866D4}"/>
              </a:ext>
            </a:extLst>
          </p:cNvPr>
          <p:cNvPicPr>
            <a:picLocks noChangeAspect="1"/>
          </p:cNvPicPr>
          <p:nvPr/>
        </p:nvPicPr>
        <p:blipFill rotWithShape="1">
          <a:blip r:embed="rId3">
            <a:extLst>
              <a:ext uri="{28A0092B-C50C-407E-A947-70E740481C1C}">
                <a14:useLocalDpi xmlns:a14="http://schemas.microsoft.com/office/drawing/2010/main" val="0"/>
              </a:ext>
            </a:extLst>
          </a:blip>
          <a:srcRect t="10029" r="253" b="10888"/>
          <a:stretch/>
        </p:blipFill>
        <p:spPr>
          <a:xfrm>
            <a:off x="175846" y="1007706"/>
            <a:ext cx="11609654" cy="5850295"/>
          </a:xfrm>
          <a:prstGeom prst="rect">
            <a:avLst/>
          </a:prstGeom>
        </p:spPr>
      </p:pic>
      <p:sp>
        <p:nvSpPr>
          <p:cNvPr id="10" name="Rectangle: Rounded Corners 72">
            <a:extLst>
              <a:ext uri="{FF2B5EF4-FFF2-40B4-BE49-F238E27FC236}">
                <a16:creationId xmlns="" xmlns:a16="http://schemas.microsoft.com/office/drawing/2014/main" id="{12561ECB-3E35-477A-867C-6A36D1ADAE7E}"/>
              </a:ext>
            </a:extLst>
          </p:cNvPr>
          <p:cNvSpPr txBox="1">
            <a:spLocks/>
          </p:cNvSpPr>
          <p:nvPr/>
        </p:nvSpPr>
        <p:spPr>
          <a:xfrm>
            <a:off x="537028" y="1"/>
            <a:ext cx="3978987" cy="1007705"/>
          </a:xfrm>
          <a:prstGeom prst="roundRect">
            <a:avLst>
              <a:gd name="adj" fmla="val 48322"/>
            </a:avLst>
          </a:prstGeom>
          <a:solidFill>
            <a:schemeClr val="accent2">
              <a:lumMod val="75000"/>
            </a:schemeClr>
          </a:solidFill>
          <a:ln w="10795" cap="flat" cmpd="sng" algn="ctr">
            <a:solidFill>
              <a:schemeClr val="bg1"/>
            </a:solidFill>
            <a:prstDash val="solid"/>
          </a:ln>
          <a:effectLst>
            <a:glow rad="127000">
              <a:srgbClr val="00206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lt1"/>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lt1"/>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lt1"/>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9pPr>
          </a:lstStyle>
          <a:p>
            <a:pPr marL="0" indent="0">
              <a:buNone/>
            </a:pPr>
            <a:r>
              <a:rPr lang="en-US" sz="7200" b="1" dirty="0" err="1">
                <a:solidFill>
                  <a:schemeClr val="bg2"/>
                </a:solidFill>
                <a:latin typeface="NikoshBAN" pitchFamily="2" charset="0"/>
                <a:cs typeface="NikoshBAN" pitchFamily="2" charset="0"/>
              </a:rPr>
              <a:t>দলীয়</a:t>
            </a:r>
            <a:r>
              <a:rPr lang="en-US" sz="7200" b="1" dirty="0">
                <a:solidFill>
                  <a:schemeClr val="bg2"/>
                </a:solidFill>
                <a:latin typeface="NikoshBAN" pitchFamily="2" charset="0"/>
                <a:cs typeface="NikoshBAN" pitchFamily="2" charset="0"/>
              </a:rPr>
              <a:t> </a:t>
            </a:r>
            <a:r>
              <a:rPr lang="en-US" sz="7200" b="1" dirty="0" err="1">
                <a:solidFill>
                  <a:schemeClr val="bg2"/>
                </a:solidFill>
                <a:latin typeface="NikoshBAN" pitchFamily="2" charset="0"/>
                <a:cs typeface="NikoshBAN" pitchFamily="2" charset="0"/>
              </a:rPr>
              <a:t>কাজ</a:t>
            </a:r>
            <a:r>
              <a:rPr lang="en-US" sz="7200" b="1" dirty="0">
                <a:solidFill>
                  <a:schemeClr val="bg2"/>
                </a:solidFill>
                <a:latin typeface="NikoshBAN" pitchFamily="2" charset="0"/>
                <a:cs typeface="NikoshBAN" pitchFamily="2" charset="0"/>
              </a:rPr>
              <a:t>  </a:t>
            </a:r>
          </a:p>
        </p:txBody>
      </p:sp>
      <p:sp>
        <p:nvSpPr>
          <p:cNvPr id="11" name="Thought Bubble: Cloud 13">
            <a:extLst>
              <a:ext uri="{FF2B5EF4-FFF2-40B4-BE49-F238E27FC236}">
                <a16:creationId xmlns="" xmlns:a16="http://schemas.microsoft.com/office/drawing/2014/main" id="{B9C6074C-99EF-49D6-95CE-C3197D0D213E}"/>
              </a:ext>
            </a:extLst>
          </p:cNvPr>
          <p:cNvSpPr/>
          <p:nvPr/>
        </p:nvSpPr>
        <p:spPr>
          <a:xfrm flipH="1">
            <a:off x="521460" y="1153950"/>
            <a:ext cx="1740877" cy="988192"/>
          </a:xfrm>
          <a:prstGeom prst="cloudCallou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w="1905"/>
                <a:solidFill>
                  <a:srgbClr val="002060"/>
                </a:solidFill>
                <a:effectLst>
                  <a:innerShdw blurRad="69850" dist="43180" dir="5400000">
                    <a:srgbClr val="000000">
                      <a:alpha val="65000"/>
                    </a:srgbClr>
                  </a:innerShdw>
                </a:effectLst>
                <a:latin typeface="NikoshBAN" panose="02000000000000000000" pitchFamily="2" charset="0"/>
                <a:ea typeface="NSimSun" panose="02010609030101010101" pitchFamily="49" charset="-122"/>
                <a:cs typeface="NikoshBAN" panose="02000000000000000000" pitchFamily="2" charset="0"/>
              </a:rPr>
              <a:t>ক-</a:t>
            </a:r>
            <a:r>
              <a:rPr lang="en-US" sz="3200" b="1" dirty="0" err="1">
                <a:ln w="1905"/>
                <a:solidFill>
                  <a:srgbClr val="002060"/>
                </a:solidFill>
                <a:effectLst>
                  <a:innerShdw blurRad="69850" dist="43180" dir="5400000">
                    <a:srgbClr val="000000">
                      <a:alpha val="65000"/>
                    </a:srgbClr>
                  </a:innerShdw>
                </a:effectLst>
                <a:latin typeface="NikoshBAN" panose="02000000000000000000" pitchFamily="2" charset="0"/>
                <a:ea typeface="NSimSun" panose="02010609030101010101" pitchFamily="49" charset="-122"/>
                <a:cs typeface="NikoshBAN" panose="02000000000000000000" pitchFamily="2" charset="0"/>
              </a:rPr>
              <a:t>দল</a:t>
            </a:r>
            <a:endParaRPr lang="en-US" sz="3200" dirty="0">
              <a:solidFill>
                <a:srgbClr val="002060"/>
              </a:solidFill>
            </a:endParaRPr>
          </a:p>
        </p:txBody>
      </p:sp>
      <p:sp>
        <p:nvSpPr>
          <p:cNvPr id="12" name="Thought Bubble: Cloud 14">
            <a:extLst>
              <a:ext uri="{FF2B5EF4-FFF2-40B4-BE49-F238E27FC236}">
                <a16:creationId xmlns="" xmlns:a16="http://schemas.microsoft.com/office/drawing/2014/main" id="{3CBAE7E1-A9C8-45AD-AE6C-3C004D4B070A}"/>
              </a:ext>
            </a:extLst>
          </p:cNvPr>
          <p:cNvSpPr/>
          <p:nvPr/>
        </p:nvSpPr>
        <p:spPr>
          <a:xfrm>
            <a:off x="5425514" y="1153951"/>
            <a:ext cx="1740877" cy="1081018"/>
          </a:xfrm>
          <a:prstGeom prst="cloudCallou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cap="all"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NikoshBAN" panose="02000000000000000000" pitchFamily="2" charset="0"/>
                <a:ea typeface="NSimSun" panose="02010609030101010101" pitchFamily="49" charset="-122"/>
                <a:cs typeface="NikoshBAN" panose="02000000000000000000" pitchFamily="2" charset="0"/>
              </a:rPr>
              <a:t>খ-</a:t>
            </a:r>
            <a:r>
              <a:rPr lang="en-US" sz="3600" b="1" cap="all" dirty="0" err="1">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NikoshBAN" panose="02000000000000000000" pitchFamily="2" charset="0"/>
                <a:ea typeface="NSimSun" panose="02010609030101010101" pitchFamily="49" charset="-122"/>
                <a:cs typeface="NikoshBAN" panose="02000000000000000000" pitchFamily="2" charset="0"/>
              </a:rPr>
              <a:t>দল</a:t>
            </a:r>
            <a:endParaRPr lang="en-US" sz="3600" dirty="0">
              <a:solidFill>
                <a:srgbClr val="002060"/>
              </a:solidFill>
            </a:endParaRPr>
          </a:p>
        </p:txBody>
      </p:sp>
      <p:sp>
        <p:nvSpPr>
          <p:cNvPr id="13" name="Scroll: Horizontal 15">
            <a:extLst>
              <a:ext uri="{FF2B5EF4-FFF2-40B4-BE49-F238E27FC236}">
                <a16:creationId xmlns="" xmlns:a16="http://schemas.microsoft.com/office/drawing/2014/main" id="{070545C0-4C1C-4043-BD5F-16C8AA503719}"/>
              </a:ext>
            </a:extLst>
          </p:cNvPr>
          <p:cNvSpPr/>
          <p:nvPr/>
        </p:nvSpPr>
        <p:spPr>
          <a:xfrm>
            <a:off x="340308" y="2335577"/>
            <a:ext cx="3851031" cy="3064625"/>
          </a:xfrm>
          <a:prstGeom prst="horizontalScroll">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4000" b="1" dirty="0" smtClean="0">
                <a:solidFill>
                  <a:srgbClr val="002060"/>
                </a:solidFill>
                <a:latin typeface="NikoshBAN" panose="02000000000000000000" pitchFamily="2" charset="0"/>
                <a:cs typeface="NikoshBAN" panose="02000000000000000000" pitchFamily="2" charset="0"/>
              </a:rPr>
              <a:t>সৌরজগত বলতে কি বুঝ</a:t>
            </a:r>
            <a:r>
              <a:rPr lang="bn-BD" sz="4000" dirty="0" smtClean="0">
                <a:latin typeface="NikoshBAN" panose="02000000000000000000" pitchFamily="2" charset="0"/>
                <a:cs typeface="NikoshBAN" panose="02000000000000000000" pitchFamily="2" charset="0"/>
              </a:rPr>
              <a:t> </a:t>
            </a:r>
            <a:r>
              <a:rPr lang="bn-BD" sz="4000" b="1" dirty="0" smtClean="0">
                <a:solidFill>
                  <a:srgbClr val="002060"/>
                </a:solidFill>
                <a:latin typeface="NikoshBAN" pitchFamily="2" charset="0"/>
                <a:cs typeface="NikoshBAN" pitchFamily="2" charset="0"/>
              </a:rPr>
              <a:t>লিখ।</a:t>
            </a:r>
            <a:endParaRPr lang="en-US" sz="105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ea typeface="NSimSun" panose="02010609030101010101" pitchFamily="49" charset="-122"/>
              <a:cs typeface="NikoshBAN" panose="02000000000000000000" pitchFamily="2" charset="0"/>
            </a:endParaRPr>
          </a:p>
        </p:txBody>
      </p:sp>
      <p:sp>
        <p:nvSpPr>
          <p:cNvPr id="14" name="Scroll: Horizontal 16">
            <a:extLst>
              <a:ext uri="{FF2B5EF4-FFF2-40B4-BE49-F238E27FC236}">
                <a16:creationId xmlns="" xmlns:a16="http://schemas.microsoft.com/office/drawing/2014/main" id="{FD4DA220-D460-4CDE-9C99-155A82276C7D}"/>
              </a:ext>
            </a:extLst>
          </p:cNvPr>
          <p:cNvSpPr/>
          <p:nvPr/>
        </p:nvSpPr>
        <p:spPr>
          <a:xfrm>
            <a:off x="4274498" y="2335577"/>
            <a:ext cx="3555062" cy="3064625"/>
          </a:xfrm>
          <a:prstGeom prst="horizontalScroll">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4400" b="1" dirty="0" smtClean="0">
                <a:solidFill>
                  <a:srgbClr val="002060"/>
                </a:solidFill>
                <a:latin typeface="NikoshBAN" pitchFamily="2" charset="0"/>
                <a:cs typeface="NikoshBAN" pitchFamily="2" charset="0"/>
              </a:rPr>
              <a:t>সংক্ষেপে চাঁদের পরিচয় লিখ</a:t>
            </a:r>
            <a:r>
              <a:rPr lang="en-US" sz="4400" b="1" dirty="0" smtClean="0">
                <a:solidFill>
                  <a:srgbClr val="002060"/>
                </a:solidFill>
                <a:latin typeface="NikoshBAN" pitchFamily="2" charset="0"/>
                <a:cs typeface="NikoshBAN" pitchFamily="2" charset="0"/>
              </a:rPr>
              <a:t> </a:t>
            </a:r>
            <a:r>
              <a:rPr lang="bn-BD" sz="4400" b="1" dirty="0" smtClean="0">
                <a:solidFill>
                  <a:srgbClr val="002060"/>
                </a:solidFill>
                <a:latin typeface="NikoshBAN" pitchFamily="2" charset="0"/>
                <a:cs typeface="NikoshBAN" pitchFamily="2" charset="0"/>
              </a:rPr>
              <a:t>। </a:t>
            </a:r>
            <a:endParaRPr lang="en-US" sz="4400" b="1" cap="all"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NikoshBAN" panose="02000000000000000000" pitchFamily="2" charset="0"/>
              <a:ea typeface="NSimSun" panose="02010609030101010101" pitchFamily="49" charset="-122"/>
              <a:cs typeface="NikoshBAN" panose="02000000000000000000" pitchFamily="2" charset="0"/>
            </a:endParaRPr>
          </a:p>
        </p:txBody>
      </p:sp>
    </p:spTree>
    <p:extLst>
      <p:ext uri="{BB962C8B-B14F-4D97-AF65-F5344CB8AC3E}">
        <p14:creationId xmlns:p14="http://schemas.microsoft.com/office/powerpoint/2010/main" val="3635698784"/>
      </p:ext>
    </p:extLst>
  </p:cSld>
  <p:clrMapOvr>
    <a:masterClrMapping/>
  </p:clrMapOvr>
  <mc:AlternateContent xmlns:mc="http://schemas.openxmlformats.org/markup-compatibility/2006" xmlns:p14="http://schemas.microsoft.com/office/powerpoint/2010/main">
    <mc:Choice Requires="p14">
      <p:transition spd="slow" p14:dur="1600">
        <p14:gallery dir="l"/>
        <p:sndAc>
          <p:stSnd>
            <p:snd r:embed="rId2" name="explode.wav"/>
          </p:stSnd>
        </p:sndAc>
      </p:transition>
    </mc:Choice>
    <mc:Fallback xmlns="">
      <p:transition spd="slow">
        <p:fade/>
        <p:sndAc>
          <p:stSnd>
            <p:snd r:embed="rId4" name="explod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0"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edge">
                                      <p:cBhvr>
                                        <p:cTn id="28" dur="20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1000" fill="hold"/>
                                        <p:tgtEl>
                                          <p:spTgt spid="13"/>
                                        </p:tgtEl>
                                        <p:attrNameLst>
                                          <p:attrName>ppt_w</p:attrName>
                                        </p:attrNameLst>
                                      </p:cBhvr>
                                      <p:tavLst>
                                        <p:tav tm="0">
                                          <p:val>
                                            <p:fltVal val="0"/>
                                          </p:val>
                                        </p:tav>
                                        <p:tav tm="100000">
                                          <p:val>
                                            <p:strVal val="#ppt_w"/>
                                          </p:val>
                                        </p:tav>
                                      </p:tavLst>
                                    </p:anim>
                                    <p:anim calcmode="lin" valueType="num">
                                      <p:cBhvr>
                                        <p:cTn id="34" dur="1000" fill="hold"/>
                                        <p:tgtEl>
                                          <p:spTgt spid="13"/>
                                        </p:tgtEl>
                                        <p:attrNameLst>
                                          <p:attrName>ppt_h</p:attrName>
                                        </p:attrNameLst>
                                      </p:cBhvr>
                                      <p:tavLst>
                                        <p:tav tm="0">
                                          <p:val>
                                            <p:fltVal val="0"/>
                                          </p:val>
                                        </p:tav>
                                        <p:tav tm="100000">
                                          <p:val>
                                            <p:strVal val="#ppt_h"/>
                                          </p:val>
                                        </p:tav>
                                      </p:tavLst>
                                    </p:anim>
                                    <p:anim calcmode="lin" valueType="num">
                                      <p:cBhvr>
                                        <p:cTn id="35" dur="1000" fill="hold"/>
                                        <p:tgtEl>
                                          <p:spTgt spid="13"/>
                                        </p:tgtEl>
                                        <p:attrNameLst>
                                          <p:attrName>style.rotation</p:attrName>
                                        </p:attrNameLst>
                                      </p:cBhvr>
                                      <p:tavLst>
                                        <p:tav tm="0">
                                          <p:val>
                                            <p:fltVal val="90"/>
                                          </p:val>
                                        </p:tav>
                                        <p:tav tm="100000">
                                          <p:val>
                                            <p:fltVal val="0"/>
                                          </p:val>
                                        </p:tav>
                                      </p:tavLst>
                                    </p:anim>
                                    <p:animEffect transition="in" filter="fade">
                                      <p:cBhvr>
                                        <p:cTn id="36" dur="10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1000" fill="hold"/>
                                        <p:tgtEl>
                                          <p:spTgt spid="14"/>
                                        </p:tgtEl>
                                        <p:attrNameLst>
                                          <p:attrName>ppt_w</p:attrName>
                                        </p:attrNameLst>
                                      </p:cBhvr>
                                      <p:tavLst>
                                        <p:tav tm="0">
                                          <p:val>
                                            <p:fltVal val="0"/>
                                          </p:val>
                                        </p:tav>
                                        <p:tav tm="100000">
                                          <p:val>
                                            <p:strVal val="#ppt_w"/>
                                          </p:val>
                                        </p:tav>
                                      </p:tavLst>
                                    </p:anim>
                                    <p:anim calcmode="lin" valueType="num">
                                      <p:cBhvr>
                                        <p:cTn id="42" dur="1000" fill="hold"/>
                                        <p:tgtEl>
                                          <p:spTgt spid="14"/>
                                        </p:tgtEl>
                                        <p:attrNameLst>
                                          <p:attrName>ppt_h</p:attrName>
                                        </p:attrNameLst>
                                      </p:cBhvr>
                                      <p:tavLst>
                                        <p:tav tm="0">
                                          <p:val>
                                            <p:fltVal val="0"/>
                                          </p:val>
                                        </p:tav>
                                        <p:tav tm="100000">
                                          <p:val>
                                            <p:strVal val="#ppt_h"/>
                                          </p:val>
                                        </p:tav>
                                      </p:tavLst>
                                    </p:anim>
                                    <p:anim calcmode="lin" valueType="num">
                                      <p:cBhvr>
                                        <p:cTn id="43" dur="1000" fill="hold"/>
                                        <p:tgtEl>
                                          <p:spTgt spid="14"/>
                                        </p:tgtEl>
                                        <p:attrNameLst>
                                          <p:attrName>style.rotation</p:attrName>
                                        </p:attrNameLst>
                                      </p:cBhvr>
                                      <p:tavLst>
                                        <p:tav tm="0">
                                          <p:val>
                                            <p:fltVal val="90"/>
                                          </p:val>
                                        </p:tav>
                                        <p:tav tm="100000">
                                          <p:val>
                                            <p:fltVal val="0"/>
                                          </p:val>
                                        </p:tav>
                                      </p:tavLst>
                                    </p:anim>
                                    <p:animEffect transition="in" filter="fade">
                                      <p:cBhvr>
                                        <p:cTn id="4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72">
            <a:extLst>
              <a:ext uri="{FF2B5EF4-FFF2-40B4-BE49-F238E27FC236}">
                <a16:creationId xmlns="" xmlns:a16="http://schemas.microsoft.com/office/drawing/2014/main" id="{BB57D086-C391-4DD0-80C1-86EE81355B73}"/>
              </a:ext>
            </a:extLst>
          </p:cNvPr>
          <p:cNvSpPr txBox="1">
            <a:spLocks/>
          </p:cNvSpPr>
          <p:nvPr/>
        </p:nvSpPr>
        <p:spPr>
          <a:xfrm>
            <a:off x="7487483" y="101600"/>
            <a:ext cx="4000312" cy="1064591"/>
          </a:xfrm>
          <a:prstGeom prst="roundRect">
            <a:avLst>
              <a:gd name="adj" fmla="val 48322"/>
            </a:avLst>
          </a:prstGeom>
          <a:solidFill>
            <a:schemeClr val="accent2">
              <a:lumMod val="75000"/>
            </a:schemeClr>
          </a:solidFill>
          <a:ln w="10795" cap="flat" cmpd="sng" algn="ctr">
            <a:solidFill>
              <a:schemeClr val="bg1"/>
            </a:solidFill>
            <a:prstDash val="solid"/>
          </a:ln>
          <a:effectLst>
            <a:glow rad="127000">
              <a:srgbClr val="00206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lt1"/>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lt1"/>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lt1"/>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9pPr>
          </a:lstStyle>
          <a:p>
            <a:pPr marL="0" indent="0">
              <a:buNone/>
            </a:pPr>
            <a:r>
              <a:rPr lang="en-US" sz="7200" b="1" dirty="0" err="1">
                <a:solidFill>
                  <a:schemeClr val="bg1"/>
                </a:solidFill>
                <a:latin typeface="NikoshBAN" pitchFamily="2" charset="0"/>
                <a:cs typeface="NikoshBAN" pitchFamily="2" charset="0"/>
              </a:rPr>
              <a:t>বাড়ির</a:t>
            </a:r>
            <a:r>
              <a:rPr lang="en-US" sz="7200" b="1" dirty="0">
                <a:solidFill>
                  <a:schemeClr val="bg1"/>
                </a:solidFill>
                <a:latin typeface="NikoshBAN" pitchFamily="2" charset="0"/>
                <a:cs typeface="NikoshBAN" pitchFamily="2" charset="0"/>
              </a:rPr>
              <a:t> </a:t>
            </a:r>
            <a:r>
              <a:rPr lang="en-US" sz="7200" b="1" dirty="0" err="1">
                <a:solidFill>
                  <a:schemeClr val="bg1"/>
                </a:solidFill>
                <a:latin typeface="NikoshBAN" pitchFamily="2" charset="0"/>
                <a:cs typeface="NikoshBAN" pitchFamily="2" charset="0"/>
              </a:rPr>
              <a:t>কাজ</a:t>
            </a:r>
            <a:r>
              <a:rPr lang="en-US" sz="7200" b="1" dirty="0">
                <a:solidFill>
                  <a:schemeClr val="bg1"/>
                </a:solidFill>
                <a:latin typeface="NikoshBAN" pitchFamily="2" charset="0"/>
                <a:cs typeface="NikoshBAN" pitchFamily="2" charset="0"/>
              </a:rPr>
              <a:t>  </a:t>
            </a:r>
          </a:p>
        </p:txBody>
      </p:sp>
      <p:sp>
        <p:nvSpPr>
          <p:cNvPr id="5" name="Horizontal Scroll 4"/>
          <p:cNvSpPr/>
          <p:nvPr/>
        </p:nvSpPr>
        <p:spPr>
          <a:xfrm>
            <a:off x="130630" y="3933371"/>
            <a:ext cx="11901714" cy="2844800"/>
          </a:xfrm>
          <a:prstGeom prst="horizontalScroll">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dirty="0" err="1" smtClean="0">
                <a:solidFill>
                  <a:schemeClr val="tx1"/>
                </a:solidFill>
                <a:latin typeface="NikoshBAN" panose="02000000000000000000" pitchFamily="2" charset="0"/>
                <a:cs typeface="NikoshBAN" panose="02000000000000000000" pitchFamily="2" charset="0"/>
              </a:rPr>
              <a:t>সৌরজগতে</a:t>
            </a:r>
            <a:r>
              <a:rPr lang="bn-BD" sz="5400" dirty="0" smtClean="0">
                <a:solidFill>
                  <a:schemeClr val="tx1"/>
                </a:solidFill>
                <a:latin typeface="NikoshBAN" panose="02000000000000000000" pitchFamily="2" charset="0"/>
                <a:cs typeface="NikoshBAN" panose="02000000000000000000" pitchFamily="2" charset="0"/>
              </a:rPr>
              <a:t>র গ্রহগুলোর নাম ও বৈশিষ্ট্য লিখে আনবে।  </a:t>
            </a:r>
            <a:endParaRPr lang="en-US" sz="5400" b="1" dirty="0">
              <a:ln w="1905"/>
              <a:solidFill>
                <a:schemeClr val="tx1"/>
              </a:solidFill>
              <a:effectLst>
                <a:innerShdw blurRad="69850" dist="43180" dir="5400000">
                  <a:srgbClr val="000000">
                    <a:alpha val="65000"/>
                  </a:srgbClr>
                </a:innerShdw>
              </a:effectLst>
              <a:latin typeface="NikoshBAN" panose="02000000000000000000" pitchFamily="2" charset="0"/>
              <a:ea typeface="NSimSun" panose="02010609030101010101" pitchFamily="49" charset="-122"/>
              <a:cs typeface="NikoshBAN" panose="02000000000000000000" pitchFamily="2"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7739" y="1378226"/>
            <a:ext cx="8600034" cy="2729948"/>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6879"/>
            <a:ext cx="1644103" cy="1644103"/>
          </a:xfrm>
          <a:prstGeom prst="rect">
            <a:avLst/>
          </a:prstGeom>
        </p:spPr>
      </p:pic>
    </p:spTree>
    <p:extLst>
      <p:ext uri="{BB962C8B-B14F-4D97-AF65-F5344CB8AC3E}">
        <p14:creationId xmlns:p14="http://schemas.microsoft.com/office/powerpoint/2010/main" val="14423293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sndAc>
          <p:stSnd>
            <p:snd r:embed="rId2" name="wind.wav"/>
          </p:stSnd>
        </p:sndAc>
      </p:transition>
    </mc:Choice>
    <mc:Fallback xmlns="">
      <p:transition spd="slow">
        <p:fade/>
        <p:sndAc>
          <p:stSnd>
            <p:snd r:embed="rId5" name="wind.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2000"/>
                                        <p:tgtEl>
                                          <p:spTgt spid="4"/>
                                        </p:tgtEl>
                                      </p:cBhvr>
                                    </p:animEffect>
                                    <p:anim calcmode="lin" valueType="num">
                                      <p:cBhvr>
                                        <p:cTn id="26" dur="2000" fill="hold"/>
                                        <p:tgtEl>
                                          <p:spTgt spid="4"/>
                                        </p:tgtEl>
                                        <p:attrNameLst>
                                          <p:attrName>ppt_w</p:attrName>
                                        </p:attrNameLst>
                                      </p:cBhvr>
                                      <p:tavLst>
                                        <p:tav tm="0" fmla="#ppt_w*sin(2.5*pi*$)">
                                          <p:val>
                                            <p:fltVal val="0"/>
                                          </p:val>
                                        </p:tav>
                                        <p:tav tm="100000">
                                          <p:val>
                                            <p:fltVal val="1"/>
                                          </p:val>
                                        </p:tav>
                                      </p:tavLst>
                                    </p:anim>
                                    <p:anim calcmode="lin" valueType="num">
                                      <p:cBhvr>
                                        <p:cTn id="27"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6" presetClass="entr" presetSubtype="0" fill="hold" grpId="0" nodeType="clickEffect">
                                  <p:stCondLst>
                                    <p:cond delay="0"/>
                                  </p:stCondLst>
                                  <p:iterate type="lt">
                                    <p:tmPct val="10000"/>
                                  </p:iterate>
                                  <p:childTnLst>
                                    <p:set>
                                      <p:cBhvr>
                                        <p:cTn id="38" dur="1" fill="hold">
                                          <p:stCondLst>
                                            <p:cond delay="0"/>
                                          </p:stCondLst>
                                        </p:cTn>
                                        <p:tgtEl>
                                          <p:spTgt spid="5"/>
                                        </p:tgtEl>
                                        <p:attrNameLst>
                                          <p:attrName>style.visibility</p:attrName>
                                        </p:attrNameLst>
                                      </p:cBhvr>
                                      <p:to>
                                        <p:strVal val="visible"/>
                                      </p:to>
                                    </p:set>
                                    <p:anim by="(-#ppt_w*2)" calcmode="lin" valueType="num">
                                      <p:cBhvr rctx="PPT">
                                        <p:cTn id="39" dur="500" autoRev="1" fill="hold">
                                          <p:stCondLst>
                                            <p:cond delay="0"/>
                                          </p:stCondLst>
                                        </p:cTn>
                                        <p:tgtEl>
                                          <p:spTgt spid="5"/>
                                        </p:tgtEl>
                                        <p:attrNameLst>
                                          <p:attrName>ppt_w</p:attrName>
                                        </p:attrNameLst>
                                      </p:cBhvr>
                                    </p:anim>
                                    <p:anim by="(#ppt_w*0.50)" calcmode="lin" valueType="num">
                                      <p:cBhvr>
                                        <p:cTn id="40" dur="500" decel="50000" autoRev="1" fill="hold">
                                          <p:stCondLst>
                                            <p:cond delay="0"/>
                                          </p:stCondLst>
                                        </p:cTn>
                                        <p:tgtEl>
                                          <p:spTgt spid="5"/>
                                        </p:tgtEl>
                                        <p:attrNameLst>
                                          <p:attrName>ppt_x</p:attrName>
                                        </p:attrNameLst>
                                      </p:cBhvr>
                                    </p:anim>
                                    <p:anim from="(-#ppt_h/2)" to="(#ppt_y)" calcmode="lin" valueType="num">
                                      <p:cBhvr>
                                        <p:cTn id="41" dur="1000" fill="hold">
                                          <p:stCondLst>
                                            <p:cond delay="0"/>
                                          </p:stCondLst>
                                        </p:cTn>
                                        <p:tgtEl>
                                          <p:spTgt spid="5"/>
                                        </p:tgtEl>
                                        <p:attrNameLst>
                                          <p:attrName>ppt_y</p:attrName>
                                        </p:attrNameLst>
                                      </p:cBhvr>
                                    </p:anim>
                                    <p:animRot by="21600000">
                                      <p:cBhvr>
                                        <p:cTn id="42"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2130" y="347729"/>
            <a:ext cx="8989453" cy="6001555"/>
          </a:xfrm>
          <a:prstGeom prst="rect">
            <a:avLst/>
          </a:prstGeom>
        </p:spPr>
      </p:pic>
    </p:spTree>
    <p:extLst>
      <p:ext uri="{BB962C8B-B14F-4D97-AF65-F5344CB8AC3E}">
        <p14:creationId xmlns:p14="http://schemas.microsoft.com/office/powerpoint/2010/main" val="1076408130"/>
      </p:ext>
    </p:extLst>
  </p:cSld>
  <p:clrMapOvr>
    <a:masterClrMapping/>
  </p:clrMapOvr>
  <mc:AlternateContent xmlns:mc="http://schemas.openxmlformats.org/markup-compatibility/2006" xmlns:p14="http://schemas.microsoft.com/office/powerpoint/2010/main">
    <mc:Choice Requires="p14">
      <p:transition spd="slow" p14:dur="800">
        <p14:flythrough/>
        <p:sndAc>
          <p:stSnd>
            <p:snd r:embed="rId2" name="applause.wav"/>
          </p:stSnd>
        </p:sndAc>
      </p:transition>
    </mc:Choice>
    <mc:Fallback xmlns="">
      <p:transition spd="slow">
        <p:fade/>
        <p:sndAc>
          <p:stSnd>
            <p:snd r:embed="rId4"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367" y="631064"/>
            <a:ext cx="10998558" cy="5666704"/>
          </a:xfrm>
          <a:prstGeom prst="rect">
            <a:avLst/>
          </a:prstGeom>
        </p:spPr>
      </p:pic>
    </p:spTree>
    <p:extLst>
      <p:ext uri="{BB962C8B-B14F-4D97-AF65-F5344CB8AC3E}">
        <p14:creationId xmlns:p14="http://schemas.microsoft.com/office/powerpoint/2010/main" val="27528714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sndAc>
          <p:stSnd>
            <p:snd r:embed="rId2" name="applause.wav"/>
          </p:stSnd>
        </p:sndAc>
      </p:transition>
    </mc:Choice>
    <mc:Fallback xmlns="">
      <p:transition spd="slow">
        <p:fade/>
        <p:sndAc>
          <p:stSnd>
            <p:snd r:embed="rId5" name="applause.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786390" y="203201"/>
            <a:ext cx="2701496" cy="957942"/>
          </a:xfrm>
          <a:prstGeom prst="roundRect">
            <a:avLst>
              <a:gd name="adj" fmla="val 50000"/>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b="1" dirty="0" smtClean="0">
                <a:solidFill>
                  <a:schemeClr val="tx1"/>
                </a:solidFill>
                <a:latin typeface="NikoshBAN" panose="02000000000000000000" pitchFamily="2" charset="0"/>
                <a:cs typeface="NikoshBAN" panose="02000000000000000000" pitchFamily="2" charset="0"/>
              </a:rPr>
              <a:t>পরিচিতি</a:t>
            </a:r>
            <a:endParaRPr lang="en-US" sz="5400" b="1" dirty="0">
              <a:solidFill>
                <a:schemeClr val="tx1"/>
              </a:solidFill>
              <a:latin typeface="NikoshBAN" panose="02000000000000000000" pitchFamily="2" charset="0"/>
              <a:cs typeface="NikoshBAN" panose="02000000000000000000" pitchFamily="2" charset="0"/>
            </a:endParaRPr>
          </a:p>
        </p:txBody>
      </p:sp>
      <p:sp>
        <p:nvSpPr>
          <p:cNvPr id="7" name="Horizontal Scroll 6"/>
          <p:cNvSpPr/>
          <p:nvPr/>
        </p:nvSpPr>
        <p:spPr>
          <a:xfrm>
            <a:off x="5460643" y="682172"/>
            <a:ext cx="6272012" cy="5808780"/>
          </a:xfrm>
          <a:prstGeom prst="horizontalScroll">
            <a:avLst>
              <a:gd name="adj" fmla="val 15191"/>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FF0000"/>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9767" y="1822844"/>
            <a:ext cx="1135621" cy="1349330"/>
          </a:xfrm>
          <a:prstGeom prst="rect">
            <a:avLst/>
          </a:prstGeom>
          <a:ln w="38100">
            <a:solidFill>
              <a:schemeClr val="tx1"/>
            </a:solidFill>
          </a:ln>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34540" y="3425779"/>
            <a:ext cx="2364180" cy="1924787"/>
          </a:xfrm>
          <a:prstGeom prst="rect">
            <a:avLst/>
          </a:prstGeom>
          <a:ln w="38100">
            <a:solidFill>
              <a:schemeClr val="bg1"/>
            </a:solidFill>
          </a:ln>
        </p:spPr>
      </p:pic>
      <p:sp>
        <p:nvSpPr>
          <p:cNvPr id="12" name="Right Arrow 11"/>
          <p:cNvSpPr/>
          <p:nvPr/>
        </p:nvSpPr>
        <p:spPr>
          <a:xfrm>
            <a:off x="6487886" y="3425779"/>
            <a:ext cx="2527325" cy="2043915"/>
          </a:xfrm>
          <a:prstGeom prst="rightArrow">
            <a:avLst>
              <a:gd name="adj1" fmla="val 55041"/>
              <a:gd name="adj2" fmla="val 44400"/>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2060"/>
                </a:solidFill>
                <a:latin typeface="NikoshBAN" panose="02000000000000000000" pitchFamily="2" charset="0"/>
                <a:cs typeface="NikoshBAN" panose="02000000000000000000" pitchFamily="2" charset="0"/>
              </a:rPr>
              <a:t>স</a:t>
            </a:r>
            <a:r>
              <a:rPr lang="bn-BD" sz="3200" b="1" dirty="0" smtClean="0">
                <a:solidFill>
                  <a:srgbClr val="002060"/>
                </a:solidFill>
                <a:latin typeface="NikoshBAN" panose="02000000000000000000" pitchFamily="2" charset="0"/>
                <a:cs typeface="NikoshBAN" panose="02000000000000000000" pitchFamily="2" charset="0"/>
              </a:rPr>
              <a:t>ৌরজগতের </a:t>
            </a:r>
          </a:p>
          <a:p>
            <a:pPr algn="ctr"/>
            <a:r>
              <a:rPr lang="bn-BD" sz="3200" b="1" dirty="0" smtClean="0">
                <a:solidFill>
                  <a:srgbClr val="002060"/>
                </a:solidFill>
                <a:latin typeface="NikoshBAN" panose="02000000000000000000" pitchFamily="2" charset="0"/>
                <a:cs typeface="NikoshBAN" panose="02000000000000000000" pitchFamily="2" charset="0"/>
              </a:rPr>
              <a:t>গঠন ও পরিচয়</a:t>
            </a:r>
            <a:endParaRPr lang="en-US" sz="3200" b="1" dirty="0">
              <a:solidFill>
                <a:srgbClr val="002060"/>
              </a:solidFill>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1820" y="1481070"/>
            <a:ext cx="4908148" cy="5009882"/>
          </a:xfrm>
          <a:prstGeom prst="rect">
            <a:avLst/>
          </a:prstGeom>
          <a:ln w="57150">
            <a:solidFill>
              <a:srgbClr val="92D050"/>
            </a:solidFill>
          </a:ln>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2273" y="1532032"/>
            <a:ext cx="1731414" cy="205453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7" name="Picture 16"/>
          <p:cNvPicPr>
            <a:picLocks noChangeAspect="1"/>
          </p:cNvPicPr>
          <p:nvPr/>
        </p:nvPicPr>
        <p:blipFill>
          <a:blip r:embed="rId7"/>
          <a:stretch>
            <a:fillRect/>
          </a:stretch>
        </p:blipFill>
        <p:spPr>
          <a:xfrm>
            <a:off x="2546161" y="4211317"/>
            <a:ext cx="2593807" cy="2279635"/>
          </a:xfrm>
          <a:prstGeom prst="rect">
            <a:avLst/>
          </a:prstGeom>
        </p:spPr>
      </p:pic>
      <p:sp>
        <p:nvSpPr>
          <p:cNvPr id="2" name="Rectangle 1"/>
          <p:cNvSpPr/>
          <p:nvPr/>
        </p:nvSpPr>
        <p:spPr>
          <a:xfrm>
            <a:off x="9134540" y="1700011"/>
            <a:ext cx="2173111" cy="14721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b="1" dirty="0" smtClean="0">
                <a:solidFill>
                  <a:schemeClr val="tx1"/>
                </a:solidFill>
                <a:latin typeface="NikoshBAN" panose="02000000000000000000" pitchFamily="2" charset="0"/>
                <a:cs typeface="NikoshBAN" panose="02000000000000000000" pitchFamily="2" charset="0"/>
              </a:rPr>
              <a:t>সপ্তম শ্রেণি</a:t>
            </a:r>
          </a:p>
          <a:p>
            <a:pPr algn="ctr"/>
            <a:r>
              <a:rPr lang="bn-BD" sz="3200" b="1" dirty="0" smtClean="0">
                <a:solidFill>
                  <a:schemeClr val="tx1"/>
                </a:solidFill>
                <a:latin typeface="NikoshBAN" panose="02000000000000000000" pitchFamily="2" charset="0"/>
                <a:cs typeface="NikoshBAN" panose="02000000000000000000" pitchFamily="2" charset="0"/>
              </a:rPr>
              <a:t> </a:t>
            </a:r>
            <a:r>
              <a:rPr lang="bn-BD" sz="3200" b="1" dirty="0" smtClean="0">
                <a:solidFill>
                  <a:srgbClr val="002060"/>
                </a:solidFill>
                <a:latin typeface="NikoshBAN" panose="02000000000000000000" pitchFamily="2" charset="0"/>
                <a:cs typeface="NikoshBAN" panose="02000000000000000000" pitchFamily="2" charset="0"/>
              </a:rPr>
              <a:t>বিজ্ঞান</a:t>
            </a:r>
          </a:p>
          <a:p>
            <a:pPr algn="ctr"/>
            <a:r>
              <a:rPr lang="bn-BD" sz="3200" b="1" dirty="0" smtClean="0">
                <a:solidFill>
                  <a:schemeClr val="tx1"/>
                </a:solidFill>
                <a:latin typeface="NikoshBAN" panose="02000000000000000000" pitchFamily="2" charset="0"/>
                <a:cs typeface="NikoshBAN" panose="02000000000000000000" pitchFamily="2" charset="0"/>
              </a:rPr>
              <a:t>দ্বাদশ অধ্যায় </a:t>
            </a:r>
            <a:endParaRPr lang="en-US" sz="3200" b="1" dirty="0">
              <a:solidFill>
                <a:srgbClr val="FF0000"/>
              </a:solidFill>
            </a:endParaRPr>
          </a:p>
        </p:txBody>
      </p:sp>
    </p:spTree>
    <p:extLst>
      <p:ext uri="{BB962C8B-B14F-4D97-AF65-F5344CB8AC3E}">
        <p14:creationId xmlns:p14="http://schemas.microsoft.com/office/powerpoint/2010/main" val="2910718148"/>
      </p:ext>
    </p:extLst>
  </p:cSld>
  <p:clrMapOvr>
    <a:masterClrMapping/>
  </p:clrMapOvr>
  <mc:AlternateContent xmlns:mc="http://schemas.openxmlformats.org/markup-compatibility/2006" xmlns:p14="http://schemas.microsoft.com/office/powerpoint/2010/main">
    <mc:Choice Requires="p14">
      <p:transition spd="slow" p14:dur="1200">
        <p14:prism/>
        <p:sndAc>
          <p:stSnd>
            <p:snd r:embed="rId2" name="push.wav"/>
          </p:stSnd>
        </p:sndAc>
      </p:transition>
    </mc:Choice>
    <mc:Fallback xmlns="">
      <p:transition spd="slow">
        <p:fade/>
        <p:sndAc>
          <p:stSnd>
            <p:snd r:embed="rId9" name="push.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8" presetClass="entr" presetSubtype="0" accel="50000" fill="hold" nodeType="clickEffect">
                                  <p:stCondLst>
                                    <p:cond delay="0"/>
                                  </p:stCondLst>
                                  <p:iterate type="lt">
                                    <p:tmPct val="50000"/>
                                  </p:iterate>
                                  <p:childTnLst>
                                    <p:set>
                                      <p:cBhvr>
                                        <p:cTn id="13" dur="1" fill="hold">
                                          <p:stCondLst>
                                            <p:cond delay="0"/>
                                          </p:stCondLst>
                                        </p:cTn>
                                        <p:tgtEl>
                                          <p:spTgt spid="5">
                                            <p:txEl>
                                              <p:pRg st="0" end="0"/>
                                            </p:txEl>
                                          </p:spTgt>
                                        </p:tgtEl>
                                        <p:attrNameLst>
                                          <p:attrName>style.visibility</p:attrName>
                                        </p:attrNameLst>
                                      </p:cBhvr>
                                      <p:to>
                                        <p:strVal val="visible"/>
                                      </p:to>
                                    </p:set>
                                    <p:set>
                                      <p:cBhvr>
                                        <p:cTn id="14" dur="455" fill="hold">
                                          <p:stCondLst>
                                            <p:cond delay="0"/>
                                          </p:stCondLst>
                                        </p:cTn>
                                        <p:tgtEl>
                                          <p:spTgt spid="5">
                                            <p:txEl>
                                              <p:pRg st="0" end="0"/>
                                            </p:txEl>
                                          </p:spTgt>
                                        </p:tgtEl>
                                        <p:attrNameLst>
                                          <p:attrName>style.rotation</p:attrName>
                                        </p:attrNameLst>
                                      </p:cBhvr>
                                      <p:to>
                                        <p:strVal val="-45.0"/>
                                      </p:to>
                                    </p:set>
                                    <p:anim calcmode="lin" valueType="num">
                                      <p:cBhvr>
                                        <p:cTn id="15" dur="455" fill="hold">
                                          <p:stCondLst>
                                            <p:cond delay="455"/>
                                          </p:stCondLst>
                                        </p:cTn>
                                        <p:tgtEl>
                                          <p:spTgt spid="5">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6" dur="455" fill="hold">
                                          <p:stCondLst>
                                            <p:cond delay="0"/>
                                          </p:stCondLst>
                                        </p:cTn>
                                        <p:tgtEl>
                                          <p:spTgt spid="5">
                                            <p:txEl>
                                              <p:pRg st="0" end="0"/>
                                            </p:txEl>
                                          </p:spTgt>
                                        </p:tgtEl>
                                        <p:attrNameLst>
                                          <p:attrName>ppt_y</p:attrName>
                                        </p:attrNameLst>
                                      </p:cBhvr>
                                      <p:tavLst>
                                        <p:tav tm="0">
                                          <p:val>
                                            <p:strVal val="#ppt_y-1"/>
                                          </p:val>
                                        </p:tav>
                                        <p:tav tm="100000">
                                          <p:val>
                                            <p:strVal val="#ppt_y-(0.354*#ppt_w-0.172*#ppt_h)"/>
                                          </p:val>
                                        </p:tav>
                                      </p:tavLst>
                                    </p:anim>
                                    <p:anim calcmode="lin" valueType="num">
                                      <p:cBhvr>
                                        <p:cTn id="17" dur="156" decel="50000" autoRev="1" fill="hold">
                                          <p:stCondLst>
                                            <p:cond delay="455"/>
                                          </p:stCondLst>
                                        </p:cTn>
                                        <p:tgtEl>
                                          <p:spTgt spid="5">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8" dur="136" fill="hold">
                                          <p:stCondLst>
                                            <p:cond delay="864"/>
                                          </p:stCondLst>
                                        </p:cTn>
                                        <p:tgtEl>
                                          <p:spTgt spid="5">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80">
                                          <p:stCondLst>
                                            <p:cond delay="0"/>
                                          </p:stCondLst>
                                        </p:cTn>
                                        <p:tgtEl>
                                          <p:spTgt spid="16"/>
                                        </p:tgtEl>
                                      </p:cBhvr>
                                    </p:animEffect>
                                    <p:anim calcmode="lin" valueType="num">
                                      <p:cBhvr>
                                        <p:cTn id="31"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6" dur="26">
                                          <p:stCondLst>
                                            <p:cond delay="650"/>
                                          </p:stCondLst>
                                        </p:cTn>
                                        <p:tgtEl>
                                          <p:spTgt spid="16"/>
                                        </p:tgtEl>
                                      </p:cBhvr>
                                      <p:to x="100000" y="60000"/>
                                    </p:animScale>
                                    <p:animScale>
                                      <p:cBhvr>
                                        <p:cTn id="37" dur="166" decel="50000">
                                          <p:stCondLst>
                                            <p:cond delay="676"/>
                                          </p:stCondLst>
                                        </p:cTn>
                                        <p:tgtEl>
                                          <p:spTgt spid="16"/>
                                        </p:tgtEl>
                                      </p:cBhvr>
                                      <p:to x="100000" y="100000"/>
                                    </p:animScale>
                                    <p:animScale>
                                      <p:cBhvr>
                                        <p:cTn id="38" dur="26">
                                          <p:stCondLst>
                                            <p:cond delay="1312"/>
                                          </p:stCondLst>
                                        </p:cTn>
                                        <p:tgtEl>
                                          <p:spTgt spid="16"/>
                                        </p:tgtEl>
                                      </p:cBhvr>
                                      <p:to x="100000" y="80000"/>
                                    </p:animScale>
                                    <p:animScale>
                                      <p:cBhvr>
                                        <p:cTn id="39" dur="166" decel="50000">
                                          <p:stCondLst>
                                            <p:cond delay="1338"/>
                                          </p:stCondLst>
                                        </p:cTn>
                                        <p:tgtEl>
                                          <p:spTgt spid="16"/>
                                        </p:tgtEl>
                                      </p:cBhvr>
                                      <p:to x="100000" y="100000"/>
                                    </p:animScale>
                                    <p:animScale>
                                      <p:cBhvr>
                                        <p:cTn id="40" dur="26">
                                          <p:stCondLst>
                                            <p:cond delay="1642"/>
                                          </p:stCondLst>
                                        </p:cTn>
                                        <p:tgtEl>
                                          <p:spTgt spid="16"/>
                                        </p:tgtEl>
                                      </p:cBhvr>
                                      <p:to x="100000" y="90000"/>
                                    </p:animScale>
                                    <p:animScale>
                                      <p:cBhvr>
                                        <p:cTn id="41" dur="166" decel="50000">
                                          <p:stCondLst>
                                            <p:cond delay="1668"/>
                                          </p:stCondLst>
                                        </p:cTn>
                                        <p:tgtEl>
                                          <p:spTgt spid="16"/>
                                        </p:tgtEl>
                                      </p:cBhvr>
                                      <p:to x="100000" y="100000"/>
                                    </p:animScale>
                                    <p:animScale>
                                      <p:cBhvr>
                                        <p:cTn id="42" dur="26">
                                          <p:stCondLst>
                                            <p:cond delay="1808"/>
                                          </p:stCondLst>
                                        </p:cTn>
                                        <p:tgtEl>
                                          <p:spTgt spid="16"/>
                                        </p:tgtEl>
                                      </p:cBhvr>
                                      <p:to x="100000" y="95000"/>
                                    </p:animScale>
                                    <p:animScale>
                                      <p:cBhvr>
                                        <p:cTn id="43" dur="166" decel="50000">
                                          <p:stCondLst>
                                            <p:cond delay="1834"/>
                                          </p:stCondLst>
                                        </p:cTn>
                                        <p:tgtEl>
                                          <p:spTgt spid="16"/>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8" presetClass="entr" presetSubtype="16"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diamond(in)">
                                      <p:cBhvr>
                                        <p:cTn id="55" dur="200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21" presetClass="entr" presetSubtype="1" fill="hold" nodeType="click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wheel(1)">
                                      <p:cBhvr>
                                        <p:cTn id="60" dur="2000"/>
                                        <p:tgtEl>
                                          <p:spTgt spid="8"/>
                                        </p:tgtEl>
                                      </p:cBhvr>
                                    </p:animEffect>
                                  </p:childTnLst>
                                </p:cTn>
                              </p:par>
                            </p:childTnLst>
                          </p:cTn>
                        </p:par>
                      </p:childTnLst>
                    </p:cTn>
                  </p:par>
                  <p:par>
                    <p:cTn id="61" fill="hold">
                      <p:stCondLst>
                        <p:cond delay="indefinite"/>
                      </p:stCondLst>
                      <p:childTnLst>
                        <p:par>
                          <p:cTn id="62" fill="hold">
                            <p:stCondLst>
                              <p:cond delay="0"/>
                            </p:stCondLst>
                            <p:childTnLst>
                              <p:par>
                                <p:cTn id="63" presetID="13" presetClass="entr" presetSubtype="16" fill="hold" nodeType="click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plus(in)">
                                      <p:cBhvr>
                                        <p:cTn id="65" dur="2000"/>
                                        <p:tgtEl>
                                          <p:spTgt spid="10"/>
                                        </p:tgtEl>
                                      </p:cBhvr>
                                    </p:animEffect>
                                  </p:childTnLst>
                                </p:cTn>
                              </p:par>
                            </p:childTnLst>
                          </p:cTn>
                        </p:par>
                      </p:childTnLst>
                    </p:cTn>
                  </p:par>
                  <p:par>
                    <p:cTn id="66" fill="hold">
                      <p:stCondLst>
                        <p:cond delay="indefinite"/>
                      </p:stCondLst>
                      <p:childTnLst>
                        <p:par>
                          <p:cTn id="67" fill="hold">
                            <p:stCondLst>
                              <p:cond delay="0"/>
                            </p:stCondLst>
                            <p:childTnLst>
                              <p:par>
                                <p:cTn id="68" presetID="56" presetClass="entr" presetSubtype="0" fill="hold" grpId="0" nodeType="clickEffect">
                                  <p:stCondLst>
                                    <p:cond delay="0"/>
                                  </p:stCondLst>
                                  <p:iterate type="lt">
                                    <p:tmPct val="10000"/>
                                  </p:iterate>
                                  <p:childTnLst>
                                    <p:set>
                                      <p:cBhvr>
                                        <p:cTn id="69" dur="1" fill="hold">
                                          <p:stCondLst>
                                            <p:cond delay="0"/>
                                          </p:stCondLst>
                                        </p:cTn>
                                        <p:tgtEl>
                                          <p:spTgt spid="2"/>
                                        </p:tgtEl>
                                        <p:attrNameLst>
                                          <p:attrName>style.visibility</p:attrName>
                                        </p:attrNameLst>
                                      </p:cBhvr>
                                      <p:to>
                                        <p:strVal val="visible"/>
                                      </p:to>
                                    </p:set>
                                    <p:anim by="(-#ppt_w*2)" calcmode="lin" valueType="num">
                                      <p:cBhvr rctx="PPT">
                                        <p:cTn id="70" dur="500" autoRev="1" fill="hold">
                                          <p:stCondLst>
                                            <p:cond delay="0"/>
                                          </p:stCondLst>
                                        </p:cTn>
                                        <p:tgtEl>
                                          <p:spTgt spid="2"/>
                                        </p:tgtEl>
                                        <p:attrNameLst>
                                          <p:attrName>ppt_w</p:attrName>
                                        </p:attrNameLst>
                                      </p:cBhvr>
                                    </p:anim>
                                    <p:anim by="(#ppt_w*0.50)" calcmode="lin" valueType="num">
                                      <p:cBhvr>
                                        <p:cTn id="71" dur="500" decel="50000" autoRev="1" fill="hold">
                                          <p:stCondLst>
                                            <p:cond delay="0"/>
                                          </p:stCondLst>
                                        </p:cTn>
                                        <p:tgtEl>
                                          <p:spTgt spid="2"/>
                                        </p:tgtEl>
                                        <p:attrNameLst>
                                          <p:attrName>ppt_x</p:attrName>
                                        </p:attrNameLst>
                                      </p:cBhvr>
                                    </p:anim>
                                    <p:anim from="(-#ppt_h/2)" to="(#ppt_y)" calcmode="lin" valueType="num">
                                      <p:cBhvr>
                                        <p:cTn id="72" dur="1000" fill="hold">
                                          <p:stCondLst>
                                            <p:cond delay="0"/>
                                          </p:stCondLst>
                                        </p:cTn>
                                        <p:tgtEl>
                                          <p:spTgt spid="2"/>
                                        </p:tgtEl>
                                        <p:attrNameLst>
                                          <p:attrName>ppt_y</p:attrName>
                                        </p:attrNameLst>
                                      </p:cBhvr>
                                    </p:anim>
                                    <p:animRot by="21600000">
                                      <p:cBhvr>
                                        <p:cTn id="73" dur="1000" fill="hold">
                                          <p:stCondLst>
                                            <p:cond delay="0"/>
                                          </p:stCondLst>
                                        </p:cTn>
                                        <p:tgtEl>
                                          <p:spTgt spid="2"/>
                                        </p:tgtEl>
                                        <p:attrNameLst>
                                          <p:attrName>r</p:attrName>
                                        </p:attrNameLst>
                                      </p:cBhvr>
                                    </p:animRot>
                                  </p:childTnLst>
                                </p:cTn>
                              </p:par>
                            </p:childTnLst>
                          </p:cTn>
                        </p:par>
                      </p:childTnLst>
                    </p:cTn>
                  </p:par>
                  <p:par>
                    <p:cTn id="74" fill="hold">
                      <p:stCondLst>
                        <p:cond delay="indefinite"/>
                      </p:stCondLst>
                      <p:childTnLst>
                        <p:par>
                          <p:cTn id="75" fill="hold">
                            <p:stCondLst>
                              <p:cond delay="0"/>
                            </p:stCondLst>
                            <p:childTnLst>
                              <p:par>
                                <p:cTn id="76" presetID="49" presetClass="entr" presetSubtype="0" decel="100000" fill="hold" grpId="0" nodeType="clickEffect">
                                  <p:stCondLst>
                                    <p:cond delay="0"/>
                                  </p:stCondLst>
                                  <p:childTnLst>
                                    <p:set>
                                      <p:cBhvr>
                                        <p:cTn id="77" dur="1" fill="hold">
                                          <p:stCondLst>
                                            <p:cond delay="0"/>
                                          </p:stCondLst>
                                        </p:cTn>
                                        <p:tgtEl>
                                          <p:spTgt spid="12"/>
                                        </p:tgtEl>
                                        <p:attrNameLst>
                                          <p:attrName>style.visibility</p:attrName>
                                        </p:attrNameLst>
                                      </p:cBhvr>
                                      <p:to>
                                        <p:strVal val="visible"/>
                                      </p:to>
                                    </p:set>
                                    <p:anim calcmode="lin" valueType="num">
                                      <p:cBhvr>
                                        <p:cTn id="78" dur="500" fill="hold"/>
                                        <p:tgtEl>
                                          <p:spTgt spid="12"/>
                                        </p:tgtEl>
                                        <p:attrNameLst>
                                          <p:attrName>ppt_w</p:attrName>
                                        </p:attrNameLst>
                                      </p:cBhvr>
                                      <p:tavLst>
                                        <p:tav tm="0">
                                          <p:val>
                                            <p:fltVal val="0"/>
                                          </p:val>
                                        </p:tav>
                                        <p:tav tm="100000">
                                          <p:val>
                                            <p:strVal val="#ppt_w"/>
                                          </p:val>
                                        </p:tav>
                                      </p:tavLst>
                                    </p:anim>
                                    <p:anim calcmode="lin" valueType="num">
                                      <p:cBhvr>
                                        <p:cTn id="79" dur="500" fill="hold"/>
                                        <p:tgtEl>
                                          <p:spTgt spid="12"/>
                                        </p:tgtEl>
                                        <p:attrNameLst>
                                          <p:attrName>ppt_h</p:attrName>
                                        </p:attrNameLst>
                                      </p:cBhvr>
                                      <p:tavLst>
                                        <p:tav tm="0">
                                          <p:val>
                                            <p:fltVal val="0"/>
                                          </p:val>
                                        </p:tav>
                                        <p:tav tm="100000">
                                          <p:val>
                                            <p:strVal val="#ppt_h"/>
                                          </p:val>
                                        </p:tav>
                                      </p:tavLst>
                                    </p:anim>
                                    <p:anim calcmode="lin" valueType="num">
                                      <p:cBhvr>
                                        <p:cTn id="80" dur="500" fill="hold"/>
                                        <p:tgtEl>
                                          <p:spTgt spid="12"/>
                                        </p:tgtEl>
                                        <p:attrNameLst>
                                          <p:attrName>style.rotation</p:attrName>
                                        </p:attrNameLst>
                                      </p:cBhvr>
                                      <p:tavLst>
                                        <p:tav tm="0">
                                          <p:val>
                                            <p:fltVal val="360"/>
                                          </p:val>
                                        </p:tav>
                                        <p:tav tm="100000">
                                          <p:val>
                                            <p:fltVal val="0"/>
                                          </p:val>
                                        </p:tav>
                                      </p:tavLst>
                                    </p:anim>
                                    <p:animEffect transition="in" filter="fade">
                                      <p:cBhvr>
                                        <p:cTn id="81" dur="500"/>
                                        <p:tgtEl>
                                          <p:spTgt spid="12"/>
                                        </p:tgtEl>
                                      </p:cBhvr>
                                    </p:animEffect>
                                  </p:childTnLst>
                                </p:cTn>
                              </p:par>
                            </p:childTnLst>
                          </p:cTn>
                        </p:par>
                      </p:childTnLst>
                    </p:cTn>
                  </p:par>
                  <p:par>
                    <p:cTn id="82" fill="hold">
                      <p:stCondLst>
                        <p:cond delay="indefinite"/>
                      </p:stCondLst>
                      <p:childTnLst>
                        <p:par>
                          <p:cTn id="83" fill="hold">
                            <p:stCondLst>
                              <p:cond delay="0"/>
                            </p:stCondLst>
                            <p:childTnLst>
                              <p:par>
                                <p:cTn id="84" presetID="38" presetClass="entr" presetSubtype="0" accel="50000" fill="hold" nodeType="clickEffect">
                                  <p:stCondLst>
                                    <p:cond delay="0"/>
                                  </p:stCondLst>
                                  <p:iterate type="lt">
                                    <p:tmPct val="50000"/>
                                  </p:iterate>
                                  <p:childTnLst>
                                    <p:set>
                                      <p:cBhvr>
                                        <p:cTn id="85" dur="1" fill="hold">
                                          <p:stCondLst>
                                            <p:cond delay="0"/>
                                          </p:stCondLst>
                                        </p:cTn>
                                        <p:tgtEl>
                                          <p:spTgt spid="12">
                                            <p:txEl>
                                              <p:pRg st="0" end="0"/>
                                            </p:txEl>
                                          </p:spTgt>
                                        </p:tgtEl>
                                        <p:attrNameLst>
                                          <p:attrName>style.visibility</p:attrName>
                                        </p:attrNameLst>
                                      </p:cBhvr>
                                      <p:to>
                                        <p:strVal val="visible"/>
                                      </p:to>
                                    </p:set>
                                    <p:set>
                                      <p:cBhvr>
                                        <p:cTn id="86" dur="455" fill="hold">
                                          <p:stCondLst>
                                            <p:cond delay="0"/>
                                          </p:stCondLst>
                                        </p:cTn>
                                        <p:tgtEl>
                                          <p:spTgt spid="12">
                                            <p:txEl>
                                              <p:pRg st="0" end="0"/>
                                            </p:txEl>
                                          </p:spTgt>
                                        </p:tgtEl>
                                        <p:attrNameLst>
                                          <p:attrName>style.rotation</p:attrName>
                                        </p:attrNameLst>
                                      </p:cBhvr>
                                      <p:to>
                                        <p:strVal val="-45.0"/>
                                      </p:to>
                                    </p:set>
                                    <p:anim calcmode="lin" valueType="num">
                                      <p:cBhvr>
                                        <p:cTn id="87" dur="455" fill="hold">
                                          <p:stCondLst>
                                            <p:cond delay="455"/>
                                          </p:stCondLst>
                                        </p:cTn>
                                        <p:tgtEl>
                                          <p:spTgt spid="12">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88" dur="455" fill="hold">
                                          <p:stCondLst>
                                            <p:cond delay="0"/>
                                          </p:stCondLst>
                                        </p:cTn>
                                        <p:tgtEl>
                                          <p:spTgt spid="12">
                                            <p:txEl>
                                              <p:pRg st="0" end="0"/>
                                            </p:txEl>
                                          </p:spTgt>
                                        </p:tgtEl>
                                        <p:attrNameLst>
                                          <p:attrName>ppt_y</p:attrName>
                                        </p:attrNameLst>
                                      </p:cBhvr>
                                      <p:tavLst>
                                        <p:tav tm="0">
                                          <p:val>
                                            <p:strVal val="#ppt_y-1"/>
                                          </p:val>
                                        </p:tav>
                                        <p:tav tm="100000">
                                          <p:val>
                                            <p:strVal val="#ppt_y-(0.354*#ppt_w-0.172*#ppt_h)"/>
                                          </p:val>
                                        </p:tav>
                                      </p:tavLst>
                                    </p:anim>
                                    <p:anim calcmode="lin" valueType="num">
                                      <p:cBhvr>
                                        <p:cTn id="89" dur="156" decel="50000" autoRev="1" fill="hold">
                                          <p:stCondLst>
                                            <p:cond delay="455"/>
                                          </p:stCondLst>
                                        </p:cTn>
                                        <p:tgtEl>
                                          <p:spTgt spid="12">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90" dur="136" fill="hold">
                                          <p:stCondLst>
                                            <p:cond delay="864"/>
                                          </p:stCondLst>
                                        </p:cTn>
                                        <p:tgtEl>
                                          <p:spTgt spid="12">
                                            <p:txEl>
                                              <p:pRg st="0" end="0"/>
                                            </p:txEl>
                                          </p:spTgt>
                                        </p:tgtEl>
                                        <p:attrNameLst>
                                          <p:attrName>ppt_y</p:attrName>
                                        </p:attrNameLst>
                                      </p:cBhvr>
                                      <p:tavLst>
                                        <p:tav tm="0">
                                          <p:val>
                                            <p:strVal val="#ppt_y-(0.354*#ppt_w-0.172*#ppt_h)"/>
                                          </p:val>
                                        </p:tav>
                                        <p:tav tm="100000">
                                          <p:val>
                                            <p:strVal val="#ppt_y"/>
                                          </p:val>
                                        </p:tav>
                                      </p:tavLst>
                                    </p:anim>
                                  </p:childTnLst>
                                </p:cTn>
                              </p:par>
                              <p:par>
                                <p:cTn id="91" presetID="38" presetClass="entr" presetSubtype="0" accel="50000" fill="hold" nodeType="withEffect">
                                  <p:stCondLst>
                                    <p:cond delay="0"/>
                                  </p:stCondLst>
                                  <p:iterate type="lt">
                                    <p:tmPct val="50000"/>
                                  </p:iterate>
                                  <p:childTnLst>
                                    <p:set>
                                      <p:cBhvr>
                                        <p:cTn id="92" dur="1" fill="hold">
                                          <p:stCondLst>
                                            <p:cond delay="0"/>
                                          </p:stCondLst>
                                        </p:cTn>
                                        <p:tgtEl>
                                          <p:spTgt spid="12">
                                            <p:txEl>
                                              <p:pRg st="1" end="1"/>
                                            </p:txEl>
                                          </p:spTgt>
                                        </p:tgtEl>
                                        <p:attrNameLst>
                                          <p:attrName>style.visibility</p:attrName>
                                        </p:attrNameLst>
                                      </p:cBhvr>
                                      <p:to>
                                        <p:strVal val="visible"/>
                                      </p:to>
                                    </p:set>
                                    <p:set>
                                      <p:cBhvr>
                                        <p:cTn id="93" dur="455" fill="hold">
                                          <p:stCondLst>
                                            <p:cond delay="0"/>
                                          </p:stCondLst>
                                        </p:cTn>
                                        <p:tgtEl>
                                          <p:spTgt spid="12">
                                            <p:txEl>
                                              <p:pRg st="1" end="1"/>
                                            </p:txEl>
                                          </p:spTgt>
                                        </p:tgtEl>
                                        <p:attrNameLst>
                                          <p:attrName>style.rotation</p:attrName>
                                        </p:attrNameLst>
                                      </p:cBhvr>
                                      <p:to>
                                        <p:strVal val="-45.0"/>
                                      </p:to>
                                    </p:set>
                                    <p:anim calcmode="lin" valueType="num">
                                      <p:cBhvr>
                                        <p:cTn id="94" dur="455" fill="hold">
                                          <p:stCondLst>
                                            <p:cond delay="455"/>
                                          </p:stCondLst>
                                        </p:cTn>
                                        <p:tgtEl>
                                          <p:spTgt spid="12">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95" dur="455" fill="hold">
                                          <p:stCondLst>
                                            <p:cond delay="0"/>
                                          </p:stCondLst>
                                        </p:cTn>
                                        <p:tgtEl>
                                          <p:spTgt spid="12">
                                            <p:txEl>
                                              <p:pRg st="1" end="1"/>
                                            </p:txEl>
                                          </p:spTgt>
                                        </p:tgtEl>
                                        <p:attrNameLst>
                                          <p:attrName>ppt_y</p:attrName>
                                        </p:attrNameLst>
                                      </p:cBhvr>
                                      <p:tavLst>
                                        <p:tav tm="0">
                                          <p:val>
                                            <p:strVal val="#ppt_y-1"/>
                                          </p:val>
                                        </p:tav>
                                        <p:tav tm="100000">
                                          <p:val>
                                            <p:strVal val="#ppt_y-(0.354*#ppt_w-0.172*#ppt_h)"/>
                                          </p:val>
                                        </p:tav>
                                      </p:tavLst>
                                    </p:anim>
                                    <p:anim calcmode="lin" valueType="num">
                                      <p:cBhvr>
                                        <p:cTn id="96" dur="156" decel="50000" autoRev="1" fill="hold">
                                          <p:stCondLst>
                                            <p:cond delay="455"/>
                                          </p:stCondLst>
                                        </p:cTn>
                                        <p:tgtEl>
                                          <p:spTgt spid="12">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97" dur="136" fill="hold">
                                          <p:stCondLst>
                                            <p:cond delay="864"/>
                                          </p:stCondLst>
                                        </p:cTn>
                                        <p:tgtEl>
                                          <p:spTgt spid="12">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2" grpId="0" animBg="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erge 3"/>
          <p:cNvSpPr/>
          <p:nvPr/>
        </p:nvSpPr>
        <p:spPr>
          <a:xfrm>
            <a:off x="218943" y="195398"/>
            <a:ext cx="6259133" cy="1463465"/>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i="1" dirty="0" err="1" smtClean="0">
                <a:solidFill>
                  <a:schemeClr val="tx1"/>
                </a:solidFill>
                <a:latin typeface="NikoshBAN" panose="02000000000000000000" pitchFamily="2" charset="0"/>
                <a:cs typeface="NikoshBAN" panose="02000000000000000000" pitchFamily="2" charset="0"/>
              </a:rPr>
              <a:t>শিখনফল</a:t>
            </a:r>
            <a:endParaRPr lang="en-US" sz="4800" b="1" i="1" dirty="0">
              <a:solidFill>
                <a:schemeClr val="tx1"/>
              </a:solidFill>
              <a:latin typeface="NikoshBAN" panose="02000000000000000000" pitchFamily="2" charset="0"/>
              <a:cs typeface="NikoshBAN" panose="02000000000000000000" pitchFamily="2" charset="0"/>
            </a:endParaRPr>
          </a:p>
        </p:txBody>
      </p:sp>
      <p:sp>
        <p:nvSpPr>
          <p:cNvPr id="5" name="Flowchart: Stored Data 4"/>
          <p:cNvSpPr/>
          <p:nvPr/>
        </p:nvSpPr>
        <p:spPr>
          <a:xfrm>
            <a:off x="346118" y="1900793"/>
            <a:ext cx="5745591" cy="4657325"/>
          </a:xfrm>
          <a:prstGeom prst="flowChartOnlineStora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smtClean="0">
                <a:solidFill>
                  <a:schemeClr val="tx1"/>
                </a:solidFill>
                <a:latin typeface="NikoshBAN" panose="02000000000000000000" pitchFamily="2" charset="0"/>
                <a:cs typeface="NikoshBAN" panose="02000000000000000000" pitchFamily="2" charset="0"/>
              </a:rPr>
              <a:t>সৌরজগতের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গঠন</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ব্যাখ্যা</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করতে</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পারবে</a:t>
            </a:r>
            <a:r>
              <a:rPr lang="en-US" sz="2800" b="1" dirty="0" smtClean="0">
                <a:solidFill>
                  <a:schemeClr val="tx1"/>
                </a:solidFill>
                <a:latin typeface="NikoshBAN" panose="02000000000000000000" pitchFamily="2" charset="0"/>
                <a:cs typeface="NikoshBAN" panose="02000000000000000000" pitchFamily="2" charset="0"/>
              </a:rPr>
              <a:t>।</a:t>
            </a:r>
          </a:p>
          <a:p>
            <a:endParaRPr lang="en-US" sz="2800" b="1" dirty="0" smtClean="0">
              <a:solidFill>
                <a:schemeClr val="tx1"/>
              </a:solidFill>
              <a:latin typeface="NikoshBAN" panose="02000000000000000000" pitchFamily="2" charset="0"/>
              <a:cs typeface="NikoshBAN" panose="02000000000000000000" pitchFamily="2" charset="0"/>
            </a:endParaRPr>
          </a:p>
          <a:p>
            <a:r>
              <a:rPr lang="en-US" sz="2800" b="1" dirty="0" err="1" smtClean="0">
                <a:solidFill>
                  <a:srgbClr val="FF0000"/>
                </a:solidFill>
                <a:latin typeface="NikoshBAN" panose="02000000000000000000" pitchFamily="2" charset="0"/>
                <a:cs typeface="NikoshBAN" panose="02000000000000000000" pitchFamily="2" charset="0"/>
              </a:rPr>
              <a:t>সৌরজগতের</a:t>
            </a:r>
            <a:r>
              <a:rPr lang="en-US" sz="2800" b="1" dirty="0" smtClean="0">
                <a:solidFill>
                  <a:srgbClr val="FF0000"/>
                </a:solidFill>
                <a:latin typeface="NikoshBAN" panose="02000000000000000000" pitchFamily="2" charset="0"/>
                <a:cs typeface="NikoshBAN" panose="02000000000000000000" pitchFamily="2" charset="0"/>
              </a:rPr>
              <a:t> </a:t>
            </a:r>
            <a:r>
              <a:rPr lang="en-US" sz="2800" b="1" dirty="0" err="1" smtClean="0">
                <a:solidFill>
                  <a:srgbClr val="FF0000"/>
                </a:solidFill>
                <a:latin typeface="NikoshBAN" panose="02000000000000000000" pitchFamily="2" charset="0"/>
                <a:cs typeface="NikoshBAN" panose="02000000000000000000" pitchFamily="2" charset="0"/>
              </a:rPr>
              <a:t>সদস্যদের</a:t>
            </a:r>
            <a:r>
              <a:rPr lang="bn-BD" sz="2800" b="1" dirty="0" smtClean="0">
                <a:solidFill>
                  <a:srgbClr val="FF0000"/>
                </a:solidFill>
                <a:latin typeface="NikoshBAN" panose="02000000000000000000" pitchFamily="2" charset="0"/>
                <a:cs typeface="NikoshBAN" panose="02000000000000000000" pitchFamily="2" charset="0"/>
              </a:rPr>
              <a:t> </a:t>
            </a:r>
            <a:r>
              <a:rPr lang="en-US" sz="2800" b="1" dirty="0" err="1" smtClean="0">
                <a:solidFill>
                  <a:srgbClr val="FF0000"/>
                </a:solidFill>
                <a:latin typeface="NikoshBAN" panose="02000000000000000000" pitchFamily="2" charset="0"/>
                <a:cs typeface="NikoshBAN" panose="02000000000000000000" pitchFamily="2" charset="0"/>
              </a:rPr>
              <a:t>ভৌত</a:t>
            </a:r>
            <a:r>
              <a:rPr lang="en-US" sz="2800" b="1" dirty="0" smtClean="0">
                <a:solidFill>
                  <a:srgbClr val="FF0000"/>
                </a:solidFill>
                <a:latin typeface="NikoshBAN" panose="02000000000000000000" pitchFamily="2" charset="0"/>
                <a:cs typeface="NikoshBAN" panose="02000000000000000000" pitchFamily="2" charset="0"/>
              </a:rPr>
              <a:t> </a:t>
            </a:r>
            <a:r>
              <a:rPr lang="en-US" sz="2800" b="1" dirty="0" err="1" smtClean="0">
                <a:solidFill>
                  <a:srgbClr val="FF0000"/>
                </a:solidFill>
                <a:latin typeface="NikoshBAN" panose="02000000000000000000" pitchFamily="2" charset="0"/>
                <a:cs typeface="NikoshBAN" panose="02000000000000000000" pitchFamily="2" charset="0"/>
              </a:rPr>
              <a:t>বৈশিষ্ট্য</a:t>
            </a:r>
            <a:r>
              <a:rPr lang="en-US" sz="2800" b="1" dirty="0" smtClean="0">
                <a:solidFill>
                  <a:srgbClr val="FF0000"/>
                </a:solidFill>
                <a:latin typeface="NikoshBAN" panose="02000000000000000000" pitchFamily="2" charset="0"/>
                <a:cs typeface="NikoshBAN" panose="02000000000000000000" pitchFamily="2" charset="0"/>
              </a:rPr>
              <a:t> </a:t>
            </a:r>
            <a:r>
              <a:rPr lang="en-US" sz="2800" b="1" dirty="0" err="1" smtClean="0">
                <a:solidFill>
                  <a:srgbClr val="FF0000"/>
                </a:solidFill>
                <a:latin typeface="NikoshBAN" panose="02000000000000000000" pitchFamily="2" charset="0"/>
                <a:cs typeface="NikoshBAN" panose="02000000000000000000" pitchFamily="2" charset="0"/>
              </a:rPr>
              <a:t>তুলনা</a:t>
            </a:r>
            <a:r>
              <a:rPr lang="en-US" sz="2800" b="1" dirty="0" smtClean="0">
                <a:solidFill>
                  <a:srgbClr val="FF0000"/>
                </a:solidFill>
                <a:latin typeface="NikoshBAN" panose="02000000000000000000" pitchFamily="2" charset="0"/>
                <a:cs typeface="NikoshBAN" panose="02000000000000000000" pitchFamily="2" charset="0"/>
              </a:rPr>
              <a:t> </a:t>
            </a:r>
            <a:r>
              <a:rPr lang="en-US" sz="2800" b="1" dirty="0" err="1" smtClean="0">
                <a:solidFill>
                  <a:srgbClr val="FF0000"/>
                </a:solidFill>
                <a:latin typeface="NikoshBAN" panose="02000000000000000000" pitchFamily="2" charset="0"/>
                <a:cs typeface="NikoshBAN" panose="02000000000000000000" pitchFamily="2" charset="0"/>
              </a:rPr>
              <a:t>করতে</a:t>
            </a:r>
            <a:r>
              <a:rPr lang="en-US" sz="2800" b="1" dirty="0" smtClean="0">
                <a:solidFill>
                  <a:srgbClr val="FF0000"/>
                </a:solidFill>
                <a:latin typeface="NikoshBAN" panose="02000000000000000000" pitchFamily="2" charset="0"/>
                <a:cs typeface="NikoshBAN" panose="02000000000000000000" pitchFamily="2" charset="0"/>
              </a:rPr>
              <a:t> </a:t>
            </a:r>
            <a:r>
              <a:rPr lang="en-US" sz="2800" b="1" dirty="0" err="1" smtClean="0">
                <a:solidFill>
                  <a:srgbClr val="FF0000"/>
                </a:solidFill>
                <a:latin typeface="NikoshBAN" panose="02000000000000000000" pitchFamily="2" charset="0"/>
                <a:cs typeface="NikoshBAN" panose="02000000000000000000" pitchFamily="2" charset="0"/>
              </a:rPr>
              <a:t>পারবে</a:t>
            </a:r>
            <a:r>
              <a:rPr lang="en-US" sz="2800" b="1" dirty="0" smtClean="0">
                <a:solidFill>
                  <a:srgbClr val="FF0000"/>
                </a:solidFill>
                <a:latin typeface="NikoshBAN" panose="02000000000000000000" pitchFamily="2" charset="0"/>
                <a:cs typeface="NikoshBAN" panose="02000000000000000000" pitchFamily="2" charset="0"/>
              </a:rPr>
              <a:t>।</a:t>
            </a:r>
          </a:p>
          <a:p>
            <a:endParaRPr lang="en-US" sz="2800" b="1" dirty="0" smtClean="0">
              <a:solidFill>
                <a:schemeClr val="tx1"/>
              </a:solidFill>
              <a:latin typeface="NikoshBAN" panose="02000000000000000000" pitchFamily="2" charset="0"/>
              <a:cs typeface="NikoshBAN" panose="02000000000000000000" pitchFamily="2" charset="0"/>
            </a:endParaRPr>
          </a:p>
          <a:p>
            <a:r>
              <a:rPr lang="en-US" sz="2800" b="1" dirty="0" err="1" smtClean="0">
                <a:solidFill>
                  <a:schemeClr val="tx1"/>
                </a:solidFill>
                <a:latin typeface="NikoshBAN" panose="02000000000000000000" pitchFamily="2" charset="0"/>
                <a:cs typeface="NikoshBAN" panose="02000000000000000000" pitchFamily="2" charset="0"/>
              </a:rPr>
              <a:t>সৌরজগতের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গঠন</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কাঠামোর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চিত্র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অঙ্কন</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করতে</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পারবে</a:t>
            </a:r>
            <a:r>
              <a:rPr lang="en-US" sz="2800" b="1" dirty="0" smtClean="0">
                <a:solidFill>
                  <a:schemeClr val="tx1"/>
                </a:solidFill>
                <a:latin typeface="NikoshBAN" panose="02000000000000000000" pitchFamily="2" charset="0"/>
                <a:cs typeface="NikoshBAN" panose="02000000000000000000" pitchFamily="2" charset="0"/>
              </a:rPr>
              <a:t>।</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7927" y="1671747"/>
            <a:ext cx="4159876" cy="5115419"/>
          </a:xfrm>
          <a:prstGeom prst="rect">
            <a:avLst/>
          </a:prstGeom>
          <a:ln w="57150">
            <a:solidFill>
              <a:schemeClr val="accent2"/>
            </a:solidFill>
          </a:ln>
        </p:spPr>
      </p:pic>
      <p:sp>
        <p:nvSpPr>
          <p:cNvPr id="12" name="Right Arrow 11"/>
          <p:cNvSpPr/>
          <p:nvPr/>
        </p:nvSpPr>
        <p:spPr>
          <a:xfrm>
            <a:off x="755022" y="2484564"/>
            <a:ext cx="441102" cy="423198"/>
          </a:xfrm>
          <a:prstGeom prst="rightArrow">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809758" y="5127950"/>
            <a:ext cx="412124" cy="46605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795269" y="3806257"/>
            <a:ext cx="441102" cy="423198"/>
          </a:xfrm>
          <a:prstGeom prst="rightArrow">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76441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sndAc>
          <p:stSnd>
            <p:snd r:embed="rId2" name="wind.wav"/>
          </p:stSnd>
        </p:sndAc>
      </p:transition>
    </mc:Choice>
    <mc:Fallback xmlns="">
      <p:transition spd="slow">
        <p:fade/>
        <p:sndAc>
          <p:stSnd>
            <p:snd r:embed="rId4" name="wind.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32"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strVal val="4*#ppt_w"/>
                                          </p:val>
                                        </p:tav>
                                        <p:tav tm="100000">
                                          <p:val>
                                            <p:strVal val="#ppt_w"/>
                                          </p:val>
                                        </p:tav>
                                      </p:tavLst>
                                    </p:anim>
                                    <p:anim calcmode="lin" valueType="num">
                                      <p:cBhvr>
                                        <p:cTn id="25" dur="500" fill="hold"/>
                                        <p:tgtEl>
                                          <p:spTgt spid="12"/>
                                        </p:tgtEl>
                                        <p:attrNameLst>
                                          <p:attrName>ppt_h</p:attrName>
                                        </p:attrNameLst>
                                      </p:cBhvr>
                                      <p:tavLst>
                                        <p:tav tm="0">
                                          <p:val>
                                            <p:strVal val="4*#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Effect transition="in" filter="circle(in)">
                                      <p:cBhvr>
                                        <p:cTn id="30" dur="2000"/>
                                        <p:tgtEl>
                                          <p:spTgt spid="5">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3" presetClass="entr" presetSubtype="36"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strVal val="(6*min(max(#ppt_w*#ppt_h,.3),1)-7.4)/-.7*#ppt_w"/>
                                          </p:val>
                                        </p:tav>
                                        <p:tav tm="100000">
                                          <p:val>
                                            <p:strVal val="#ppt_w"/>
                                          </p:val>
                                        </p:tav>
                                      </p:tavLst>
                                    </p:anim>
                                    <p:anim calcmode="lin" valueType="num">
                                      <p:cBhvr>
                                        <p:cTn id="36" dur="500" fill="hold"/>
                                        <p:tgtEl>
                                          <p:spTgt spid="10"/>
                                        </p:tgtEl>
                                        <p:attrNameLst>
                                          <p:attrName>ppt_h</p:attrName>
                                        </p:attrNameLst>
                                      </p:cBhvr>
                                      <p:tavLst>
                                        <p:tav tm="0">
                                          <p:val>
                                            <p:strVal val="(6*min(max(#ppt_w*#ppt_h,.3),1)-7.4)/-.7*#ppt_h"/>
                                          </p:val>
                                        </p:tav>
                                        <p:tav tm="100000">
                                          <p:val>
                                            <p:strVal val="#ppt_h"/>
                                          </p:val>
                                        </p:tav>
                                      </p:tavLst>
                                    </p:anim>
                                    <p:anim calcmode="lin" valueType="num">
                                      <p:cBhvr>
                                        <p:cTn id="37" dur="500" fill="hold"/>
                                        <p:tgtEl>
                                          <p:spTgt spid="10"/>
                                        </p:tgtEl>
                                        <p:attrNameLst>
                                          <p:attrName>ppt_x</p:attrName>
                                        </p:attrNameLst>
                                      </p:cBhvr>
                                      <p:tavLst>
                                        <p:tav tm="0">
                                          <p:val>
                                            <p:fltVal val="0.5"/>
                                          </p:val>
                                        </p:tav>
                                        <p:tav tm="100000">
                                          <p:val>
                                            <p:strVal val="#ppt_x"/>
                                          </p:val>
                                        </p:tav>
                                      </p:tavLst>
                                    </p:anim>
                                    <p:anim calcmode="lin" valueType="num">
                                      <p:cBhvr>
                                        <p:cTn id="38"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nodeType="clickEffect">
                                  <p:stCondLst>
                                    <p:cond delay="0"/>
                                  </p:stCondLst>
                                  <p:iterate type="lt">
                                    <p:tmPct val="10000"/>
                                  </p:iterate>
                                  <p:childTnLst>
                                    <p:set>
                                      <p:cBhvr>
                                        <p:cTn id="42" dur="1" fill="hold">
                                          <p:stCondLst>
                                            <p:cond delay="0"/>
                                          </p:stCondLst>
                                        </p:cTn>
                                        <p:tgtEl>
                                          <p:spTgt spid="5">
                                            <p:txEl>
                                              <p:pRg st="2" end="2"/>
                                            </p:txEl>
                                          </p:spTgt>
                                        </p:tgtEl>
                                        <p:attrNameLst>
                                          <p:attrName>style.visibility</p:attrName>
                                        </p:attrNameLst>
                                      </p:cBhvr>
                                      <p:to>
                                        <p:strVal val="visible"/>
                                      </p:to>
                                    </p:set>
                                    <p:anim calcmode="lin" valueType="num">
                                      <p:cBhvr>
                                        <p:cTn id="43" dur="500" fill="hold"/>
                                        <p:tgtEl>
                                          <p:spTgt spid="5">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5">
                                            <p:txEl>
                                              <p:pRg st="2" end="2"/>
                                            </p:txEl>
                                          </p:spTgt>
                                        </p:tgtEl>
                                        <p:attrNameLst>
                                          <p:attrName>ppt_y</p:attrName>
                                        </p:attrNameLst>
                                      </p:cBhvr>
                                      <p:tavLst>
                                        <p:tav tm="0">
                                          <p:val>
                                            <p:strVal val="#ppt_y"/>
                                          </p:val>
                                        </p:tav>
                                        <p:tav tm="100000">
                                          <p:val>
                                            <p:strVal val="#ppt_y"/>
                                          </p:val>
                                        </p:tav>
                                      </p:tavLst>
                                    </p:anim>
                                    <p:anim calcmode="lin" valueType="num">
                                      <p:cBhvr>
                                        <p:cTn id="45" dur="500" fill="hold"/>
                                        <p:tgtEl>
                                          <p:spTgt spid="5">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5">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5">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3" presetClass="entr" presetSubtype="528"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ppt_w</p:attrName>
                                        </p:attrNameLst>
                                      </p:cBhvr>
                                      <p:tavLst>
                                        <p:tav tm="0">
                                          <p:val>
                                            <p:fltVal val="0"/>
                                          </p:val>
                                        </p:tav>
                                        <p:tav tm="100000">
                                          <p:val>
                                            <p:strVal val="#ppt_w"/>
                                          </p:val>
                                        </p:tav>
                                      </p:tavLst>
                                    </p:anim>
                                    <p:anim calcmode="lin" valueType="num">
                                      <p:cBhvr>
                                        <p:cTn id="53" dur="500" fill="hold"/>
                                        <p:tgtEl>
                                          <p:spTgt spid="15"/>
                                        </p:tgtEl>
                                        <p:attrNameLst>
                                          <p:attrName>ppt_h</p:attrName>
                                        </p:attrNameLst>
                                      </p:cBhvr>
                                      <p:tavLst>
                                        <p:tav tm="0">
                                          <p:val>
                                            <p:fltVal val="0"/>
                                          </p:val>
                                        </p:tav>
                                        <p:tav tm="100000">
                                          <p:val>
                                            <p:strVal val="#ppt_h"/>
                                          </p:val>
                                        </p:tav>
                                      </p:tavLst>
                                    </p:anim>
                                    <p:anim calcmode="lin" valueType="num">
                                      <p:cBhvr>
                                        <p:cTn id="54" dur="500" fill="hold"/>
                                        <p:tgtEl>
                                          <p:spTgt spid="15"/>
                                        </p:tgtEl>
                                        <p:attrNameLst>
                                          <p:attrName>ppt_x</p:attrName>
                                        </p:attrNameLst>
                                      </p:cBhvr>
                                      <p:tavLst>
                                        <p:tav tm="0">
                                          <p:val>
                                            <p:fltVal val="0.5"/>
                                          </p:val>
                                        </p:tav>
                                        <p:tav tm="100000">
                                          <p:val>
                                            <p:strVal val="#ppt_x"/>
                                          </p:val>
                                        </p:tav>
                                      </p:tavLst>
                                    </p:anim>
                                    <p:anim calcmode="lin" valueType="num">
                                      <p:cBhvr>
                                        <p:cTn id="55" dur="500" fill="hold"/>
                                        <p:tgtEl>
                                          <p:spTgt spid="15"/>
                                        </p:tgtEl>
                                        <p:attrNameLst>
                                          <p:attrName>ppt_y</p:attrName>
                                        </p:attrNameLst>
                                      </p:cBhvr>
                                      <p:tavLst>
                                        <p:tav tm="0">
                                          <p:val>
                                            <p:fltVal val="0.5"/>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5" presetClass="entr" presetSubtype="10" fill="hold" nodeType="clickEffect">
                                  <p:stCondLst>
                                    <p:cond delay="0"/>
                                  </p:stCondLst>
                                  <p:childTnLst>
                                    <p:set>
                                      <p:cBhvr>
                                        <p:cTn id="59" dur="1" fill="hold">
                                          <p:stCondLst>
                                            <p:cond delay="0"/>
                                          </p:stCondLst>
                                        </p:cTn>
                                        <p:tgtEl>
                                          <p:spTgt spid="5">
                                            <p:txEl>
                                              <p:pRg st="4" end="4"/>
                                            </p:txEl>
                                          </p:spTgt>
                                        </p:tgtEl>
                                        <p:attrNameLst>
                                          <p:attrName>style.visibility</p:attrName>
                                        </p:attrNameLst>
                                      </p:cBhvr>
                                      <p:to>
                                        <p:strVal val="visible"/>
                                      </p:to>
                                    </p:set>
                                    <p:animEffect transition="in" filter="checkerboard(across)">
                                      <p:cBhvr>
                                        <p:cTn id="6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2" grpId="0" animBg="1"/>
      <p:bldP spid="15"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838" y="4085077"/>
            <a:ext cx="4271492" cy="2678806"/>
          </a:xfrm>
          <a:prstGeom prst="rect">
            <a:avLst/>
          </a:prstGeom>
        </p:spPr>
      </p:pic>
      <p:sp>
        <p:nvSpPr>
          <p:cNvPr id="5" name="Rectangle 4"/>
          <p:cNvSpPr/>
          <p:nvPr/>
        </p:nvSpPr>
        <p:spPr>
          <a:xfrm>
            <a:off x="231819" y="153403"/>
            <a:ext cx="3232595" cy="584775"/>
          </a:xfrm>
          <a:prstGeom prst="rect">
            <a:avLst/>
          </a:prstGeom>
        </p:spPr>
        <p:txBody>
          <a:bodyPr wrap="square">
            <a:spAutoFit/>
          </a:bodyPr>
          <a:lstStyle/>
          <a:p>
            <a:pPr algn="ctr"/>
            <a:r>
              <a:rPr lang="en-US" sz="3200" dirty="0" err="1" smtClean="0">
                <a:latin typeface="NikoshBAN" panose="02000000000000000000" pitchFamily="2" charset="0"/>
                <a:cs typeface="NikoshBAN" panose="02000000000000000000" pitchFamily="2" charset="0"/>
              </a:rPr>
              <a:t>ছবিতে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দেখা</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যাচ্ছে</a:t>
            </a:r>
            <a:r>
              <a:rPr lang="en-US" sz="3200" dirty="0" smtClean="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sp>
        <p:nvSpPr>
          <p:cNvPr id="6" name="Rectangle 5"/>
          <p:cNvSpPr/>
          <p:nvPr/>
        </p:nvSpPr>
        <p:spPr>
          <a:xfrm>
            <a:off x="9003673" y="5347140"/>
            <a:ext cx="1738650" cy="646331"/>
          </a:xfrm>
          <a:prstGeom prst="rect">
            <a:avLst/>
          </a:prstGeom>
        </p:spPr>
        <p:txBody>
          <a:bodyPr wrap="square">
            <a:spAutoFit/>
          </a:bodyPr>
          <a:lstStyle/>
          <a:p>
            <a:pPr algn="ctr"/>
            <a:endParaRPr lang="en-US" sz="3600" dirty="0">
              <a:solidFill>
                <a:srgbClr val="7030A0"/>
              </a:solidFill>
              <a:latin typeface="NikoshBAN" panose="02000000000000000000" pitchFamily="2" charset="0"/>
              <a:cs typeface="NikoshBAN" panose="02000000000000000000" pitchFamily="2" charset="0"/>
            </a:endParaRPr>
          </a:p>
        </p:txBody>
      </p:sp>
      <p:sp>
        <p:nvSpPr>
          <p:cNvPr id="12" name="Rectangle 11"/>
          <p:cNvSpPr/>
          <p:nvPr/>
        </p:nvSpPr>
        <p:spPr>
          <a:xfrm>
            <a:off x="103021" y="2763302"/>
            <a:ext cx="8680361" cy="584775"/>
          </a:xfrm>
          <a:prstGeom prst="rect">
            <a:avLst/>
          </a:prstGeom>
        </p:spPr>
        <p:txBody>
          <a:bodyPr wrap="square">
            <a:spAutoFit/>
          </a:bodyPr>
          <a:lstStyle/>
          <a:p>
            <a:r>
              <a:rPr lang="en-US" sz="3200" dirty="0" err="1" smtClean="0">
                <a:latin typeface="NikoshBAN" panose="02000000000000000000" pitchFamily="2" charset="0"/>
                <a:cs typeface="NikoshBAN" panose="02000000000000000000" pitchFamily="2" charset="0"/>
              </a:rPr>
              <a:t>সূর্য</a:t>
            </a:r>
            <a:r>
              <a:rPr lang="bn-BD" sz="3200" dirty="0" smtClean="0">
                <a:latin typeface="NikoshBAN" panose="02000000000000000000" pitchFamily="2" charset="0"/>
                <a:cs typeface="NikoshBAN" panose="02000000000000000000" pitchFamily="2" charset="0"/>
              </a:rPr>
              <a:t>,</a:t>
            </a:r>
            <a:r>
              <a:rPr lang="en-US" sz="3200" dirty="0" err="1" smtClean="0">
                <a:latin typeface="NikoshBAN" panose="02000000000000000000" pitchFamily="2" charset="0"/>
                <a:cs typeface="NikoshBAN" panose="02000000000000000000" pitchFamily="2" charset="0"/>
              </a:rPr>
              <a:t>ঘূর্ণায়মান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সকল</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জ্যোতিষ্ক</a:t>
            </a:r>
            <a:r>
              <a:rPr lang="en-US" sz="3200" dirty="0" smtClean="0">
                <a:latin typeface="NikoshBAN" panose="02000000000000000000" pitchFamily="2" charset="0"/>
                <a:cs typeface="NikoshBAN" panose="02000000000000000000" pitchFamily="2" charset="0"/>
              </a:rPr>
              <a:t> ও </a:t>
            </a:r>
            <a:r>
              <a:rPr lang="en-US" sz="3200" dirty="0" err="1" smtClean="0">
                <a:latin typeface="NikoshBAN" panose="02000000000000000000" pitchFamily="2" charset="0"/>
                <a:cs typeface="NikoshBAN" panose="02000000000000000000" pitchFamily="2" charset="0"/>
              </a:rPr>
              <a:t>ফাঁকা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জায়গা</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নিয়ে</a:t>
            </a:r>
            <a:r>
              <a:rPr lang="en-US" sz="3200" dirty="0" smtClean="0">
                <a:latin typeface="NikoshBAN" panose="02000000000000000000" pitchFamily="2" charset="0"/>
                <a:cs typeface="NikoshBAN" panose="02000000000000000000" pitchFamily="2" charset="0"/>
              </a:rPr>
              <a:t> </a:t>
            </a:r>
            <a:r>
              <a:rPr lang="bn-BD" sz="3200" dirty="0" smtClean="0">
                <a:latin typeface="NikoshBAN" panose="02000000000000000000" pitchFamily="2" charset="0"/>
                <a:cs typeface="NikoshBAN" panose="02000000000000000000" pitchFamily="2" charset="0"/>
              </a:rPr>
              <a:t>কি </a:t>
            </a:r>
            <a:r>
              <a:rPr lang="en-US" sz="3200" dirty="0" err="1" smtClean="0">
                <a:latin typeface="NikoshBAN" panose="02000000000000000000" pitchFamily="2" charset="0"/>
                <a:cs typeface="NikoshBAN" panose="02000000000000000000" pitchFamily="2" charset="0"/>
              </a:rPr>
              <a:t>গঠিত</a:t>
            </a:r>
            <a:r>
              <a:rPr lang="bn-BD" sz="3200" dirty="0">
                <a:latin typeface="NikoshBAN" panose="02000000000000000000" pitchFamily="2" charset="0"/>
                <a:cs typeface="NikoshBAN" panose="02000000000000000000" pitchFamily="2" charset="0"/>
              </a:rPr>
              <a:t> </a:t>
            </a:r>
            <a:r>
              <a:rPr lang="bn-BD" sz="3200" dirty="0" smtClean="0">
                <a:latin typeface="NikoshBAN" panose="02000000000000000000" pitchFamily="2" charset="0"/>
                <a:cs typeface="NikoshBAN" panose="02000000000000000000" pitchFamily="2" charset="0"/>
              </a:rPr>
              <a:t>হয়েছে।</a:t>
            </a:r>
            <a:r>
              <a:rPr lang="en-US" sz="3200" dirty="0" smtClean="0">
                <a:latin typeface="NikoshBAN" panose="02000000000000000000" pitchFamily="2" charset="0"/>
                <a:cs typeface="NikoshBAN" panose="02000000000000000000" pitchFamily="2" charset="0"/>
              </a:rPr>
              <a:t> </a:t>
            </a:r>
            <a:r>
              <a:rPr lang="bn-BD" sz="3200" dirty="0" smtClean="0">
                <a:latin typeface="NikoshBAN" panose="02000000000000000000" pitchFamily="2" charset="0"/>
                <a:cs typeface="NikoshBAN" panose="02000000000000000000" pitchFamily="2" charset="0"/>
              </a:rPr>
              <a:t> </a:t>
            </a:r>
            <a:endParaRPr lang="en-US" sz="3200" dirty="0"/>
          </a:p>
        </p:txBody>
      </p:sp>
      <p:sp>
        <p:nvSpPr>
          <p:cNvPr id="13" name="Rectangle 12"/>
          <p:cNvSpPr/>
          <p:nvPr/>
        </p:nvSpPr>
        <p:spPr>
          <a:xfrm>
            <a:off x="9491741" y="4031083"/>
            <a:ext cx="2485622" cy="584775"/>
          </a:xfrm>
          <a:prstGeom prst="rect">
            <a:avLst/>
          </a:prstGeom>
        </p:spPr>
        <p:txBody>
          <a:bodyPr wrap="square">
            <a:spAutoFit/>
          </a:bodyPr>
          <a:lstStyle/>
          <a:p>
            <a:r>
              <a:rPr lang="en-US" sz="3200" dirty="0" err="1" smtClean="0">
                <a:solidFill>
                  <a:srgbClr val="7030A0"/>
                </a:solidFill>
                <a:latin typeface="NikoshBAN" panose="02000000000000000000" pitchFamily="2" charset="0"/>
                <a:cs typeface="NikoshBAN" panose="02000000000000000000" pitchFamily="2" charset="0"/>
              </a:rPr>
              <a:t>সূর্য</a:t>
            </a:r>
            <a:r>
              <a:rPr lang="bn-BD" sz="3200" dirty="0" smtClean="0">
                <a:solidFill>
                  <a:srgbClr val="7030A0"/>
                </a:solidFill>
                <a:latin typeface="NikoshBAN" panose="02000000000000000000" pitchFamily="2" charset="0"/>
                <a:cs typeface="NikoshBAN" panose="02000000000000000000" pitchFamily="2" charset="0"/>
              </a:rPr>
              <a:t> ও অন্যান্য গ্রহ</a:t>
            </a:r>
            <a:r>
              <a:rPr lang="bn-BD" sz="2800" dirty="0" smtClean="0">
                <a:solidFill>
                  <a:srgbClr val="7030A0"/>
                </a:solidFill>
                <a:latin typeface="NikoshBAN" panose="02000000000000000000" pitchFamily="2" charset="0"/>
                <a:cs typeface="NikoshBAN" panose="02000000000000000000" pitchFamily="2" charset="0"/>
              </a:rPr>
              <a:t>।</a:t>
            </a:r>
            <a:r>
              <a:rPr lang="en-US" sz="2800" dirty="0" smtClean="0">
                <a:solidFill>
                  <a:srgbClr val="7030A0"/>
                </a:solidFill>
                <a:latin typeface="NikoshBAN" panose="02000000000000000000" pitchFamily="2" charset="0"/>
                <a:cs typeface="NikoshBAN" panose="02000000000000000000" pitchFamily="2" charset="0"/>
              </a:rPr>
              <a:t> </a:t>
            </a:r>
            <a:endParaRPr lang="en-US" sz="2800" dirty="0"/>
          </a:p>
        </p:txBody>
      </p:sp>
      <p:sp>
        <p:nvSpPr>
          <p:cNvPr id="2" name="Rectangle 1"/>
          <p:cNvSpPr/>
          <p:nvPr/>
        </p:nvSpPr>
        <p:spPr>
          <a:xfrm>
            <a:off x="231818" y="1440176"/>
            <a:ext cx="4726547" cy="584775"/>
          </a:xfrm>
          <a:prstGeom prst="rect">
            <a:avLst/>
          </a:prstGeom>
        </p:spPr>
        <p:txBody>
          <a:bodyPr wrap="square">
            <a:spAutoFit/>
          </a:bodyPr>
          <a:lstStyle/>
          <a:p>
            <a:r>
              <a:rPr lang="en-US" sz="3200" dirty="0" smtClean="0">
                <a:latin typeface="NikoshBAN" panose="02000000000000000000" pitchFamily="2" charset="0"/>
                <a:cs typeface="NikoshBAN" panose="02000000000000000000" pitchFamily="2" charset="0"/>
              </a:rPr>
              <a:t> </a:t>
            </a:r>
            <a:endParaRPr lang="en-US" sz="3200" dirty="0"/>
          </a:p>
        </p:txBody>
      </p:sp>
      <p:sp>
        <p:nvSpPr>
          <p:cNvPr id="4" name="Rectangle 3"/>
          <p:cNvSpPr/>
          <p:nvPr/>
        </p:nvSpPr>
        <p:spPr>
          <a:xfrm>
            <a:off x="9981137" y="4678608"/>
            <a:ext cx="1416684" cy="646331"/>
          </a:xfrm>
          <a:prstGeom prst="rect">
            <a:avLst/>
          </a:prstGeom>
        </p:spPr>
        <p:txBody>
          <a:bodyPr wrap="square">
            <a:spAutoFit/>
          </a:bodyPr>
          <a:lstStyle/>
          <a:p>
            <a:r>
              <a:rPr lang="en-US" sz="3600" dirty="0" err="1">
                <a:solidFill>
                  <a:srgbClr val="7030A0"/>
                </a:solidFill>
                <a:latin typeface="NikoshBAN" panose="02000000000000000000" pitchFamily="2" charset="0"/>
                <a:cs typeface="NikoshBAN" panose="02000000000000000000" pitchFamily="2" charset="0"/>
              </a:rPr>
              <a:t>জ্যোতিষ্ক</a:t>
            </a:r>
            <a:endParaRPr lang="en-US" dirty="0">
              <a:solidFill>
                <a:srgbClr val="7030A0"/>
              </a:solidFill>
            </a:endParaRPr>
          </a:p>
        </p:txBody>
      </p:sp>
      <p:sp>
        <p:nvSpPr>
          <p:cNvPr id="7" name="Rectangle 6"/>
          <p:cNvSpPr/>
          <p:nvPr/>
        </p:nvSpPr>
        <p:spPr>
          <a:xfrm flipH="1">
            <a:off x="9905695" y="5485252"/>
            <a:ext cx="1582259" cy="646331"/>
          </a:xfrm>
          <a:prstGeom prst="rect">
            <a:avLst/>
          </a:prstGeom>
        </p:spPr>
        <p:txBody>
          <a:bodyPr wrap="square">
            <a:spAutoFit/>
          </a:bodyPr>
          <a:lstStyle/>
          <a:p>
            <a:r>
              <a:rPr lang="bn-BD" sz="3600" dirty="0" smtClean="0">
                <a:solidFill>
                  <a:srgbClr val="7030A0"/>
                </a:solidFill>
                <a:latin typeface="NikoshBAN" panose="02000000000000000000" pitchFamily="2" charset="0"/>
                <a:cs typeface="NikoshBAN" panose="02000000000000000000" pitchFamily="2" charset="0"/>
              </a:rPr>
              <a:t>সৌরজগৎ</a:t>
            </a:r>
            <a:endParaRPr lang="en-US" sz="3600" dirty="0">
              <a:solidFill>
                <a:srgbClr val="7030A0"/>
              </a:solidFill>
            </a:endParaRPr>
          </a:p>
        </p:txBody>
      </p:sp>
      <p:sp>
        <p:nvSpPr>
          <p:cNvPr id="8" name="Rectangle 7"/>
          <p:cNvSpPr/>
          <p:nvPr/>
        </p:nvSpPr>
        <p:spPr>
          <a:xfrm>
            <a:off x="148631" y="1338257"/>
            <a:ext cx="4912765" cy="584775"/>
          </a:xfrm>
          <a:prstGeom prst="rect">
            <a:avLst/>
          </a:prstGeom>
        </p:spPr>
        <p:txBody>
          <a:bodyPr wrap="square">
            <a:spAutoFit/>
          </a:bodyPr>
          <a:lstStyle/>
          <a:p>
            <a:r>
              <a:rPr lang="en-US" sz="3200" dirty="0" err="1">
                <a:latin typeface="NikoshBAN" panose="02000000000000000000" pitchFamily="2" charset="0"/>
                <a:cs typeface="NikoshBAN" panose="02000000000000000000" pitchFamily="2" charset="0"/>
              </a:rPr>
              <a:t>সূর্য</a:t>
            </a:r>
            <a:r>
              <a:rPr lang="bn-BD" sz="3200" dirty="0">
                <a:latin typeface="NikoshBAN" panose="02000000000000000000" pitchFamily="2" charset="0"/>
                <a:cs typeface="NikoshBAN" panose="02000000000000000000" pitchFamily="2" charset="0"/>
              </a:rPr>
              <a:t> ও অন্যান্য </a:t>
            </a:r>
            <a:r>
              <a:rPr lang="bn-BD" sz="3200" dirty="0" smtClean="0">
                <a:latin typeface="NikoshBAN" panose="02000000000000000000" pitchFamily="2" charset="0"/>
                <a:cs typeface="NikoshBAN" panose="02000000000000000000" pitchFamily="2" charset="0"/>
              </a:rPr>
              <a:t>গ্রহকে একত্রে কি বলে? </a:t>
            </a:r>
            <a:r>
              <a:rPr lang="en-US" sz="2800" dirty="0" smtClean="0">
                <a:latin typeface="NikoshBAN" panose="02000000000000000000" pitchFamily="2" charset="0"/>
                <a:cs typeface="NikoshBAN" panose="02000000000000000000" pitchFamily="2" charset="0"/>
              </a:rPr>
              <a:t> </a:t>
            </a:r>
            <a:endParaRPr lang="en-US" sz="2800"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0527" y="3627877"/>
            <a:ext cx="3408617" cy="3136006"/>
          </a:xfrm>
          <a:prstGeom prst="rect">
            <a:avLst/>
          </a:prstGeom>
          <a:ln w="28575">
            <a:solidFill>
              <a:schemeClr val="tx1"/>
            </a:solidFill>
          </a:ln>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37341" y="4085077"/>
            <a:ext cx="3305175" cy="2678806"/>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15200" y="18524"/>
            <a:ext cx="4876800" cy="2543175"/>
          </a:xfrm>
          <a:prstGeom prst="rect">
            <a:avLst/>
          </a:prstGeom>
        </p:spPr>
      </p:pic>
    </p:spTree>
    <p:extLst>
      <p:ext uri="{BB962C8B-B14F-4D97-AF65-F5344CB8AC3E}">
        <p14:creationId xmlns:p14="http://schemas.microsoft.com/office/powerpoint/2010/main" val="31135716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sndAc>
          <p:stSnd>
            <p:snd r:embed="rId2" name="wind.wav"/>
          </p:stSnd>
        </p:sndAc>
      </p:transition>
    </mc:Choice>
    <mc:Fallback xmlns="">
      <p:transition spd="slow">
        <p:fade/>
        <p:sndAc>
          <p:stSnd>
            <p:snd r:embed="rId7" name="wind.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500" decel="50000" fill="hold">
                                          <p:stCondLst>
                                            <p:cond delay="0"/>
                                          </p:stCondLst>
                                        </p:cTn>
                                        <p:tgtEl>
                                          <p:spTgt spid="5">
                                            <p:txEl>
                                              <p:pRg st="0" end="0"/>
                                            </p:txEl>
                                          </p:spTgt>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5">
                                            <p:txEl>
                                              <p:pRg st="0" end="0"/>
                                            </p:txEl>
                                          </p:spTgt>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5">
                                            <p:txEl>
                                              <p:pRg st="0" end="0"/>
                                            </p:txEl>
                                          </p:spTgt>
                                        </p:tgtEl>
                                        <p:attrNameLst>
                                          <p:attrName>ppt_w</p:attrName>
                                        </p:attrNameLst>
                                      </p:cBhvr>
                                      <p:tavLst>
                                        <p:tav tm="0">
                                          <p:val>
                                            <p:strVal val="#ppt_w*.05"/>
                                          </p:val>
                                        </p:tav>
                                        <p:tav tm="100000">
                                          <p:val>
                                            <p:strVal val="#ppt_w"/>
                                          </p:val>
                                        </p:tav>
                                      </p:tavLst>
                                    </p:anim>
                                    <p:anim calcmode="lin" valueType="num">
                                      <p:cBhvr>
                                        <p:cTn id="15" dur="1000" fill="hold"/>
                                        <p:tgtEl>
                                          <p:spTgt spid="5">
                                            <p:txEl>
                                              <p:pRg st="0" end="0"/>
                                            </p:txEl>
                                          </p:spTgt>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5">
                                            <p:txEl>
                                              <p:pRg st="0" end="0"/>
                                            </p:txEl>
                                          </p:spTgt>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5">
                                            <p:txEl>
                                              <p:pRg st="0" end="0"/>
                                            </p:txEl>
                                          </p:spTgt>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5">
                                            <p:txEl>
                                              <p:pRg st="0" end="0"/>
                                            </p:txEl>
                                          </p:spTgt>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7" presetClass="path" presetSubtype="0" accel="50000" decel="50000" fill="hold" grpId="0" nodeType="clickEffect">
                                  <p:stCondLst>
                                    <p:cond delay="0"/>
                                  </p:stCondLst>
                                  <p:childTnLst>
                                    <p:animMotion origin="layout" path="M 1.25E-6 -0.00023 L 1.25E-6 -0.24259 C 1.25E-6 -0.35138 -0.20352 -0.48402 -0.3681 -0.48402 L -0.73581 -0.48402 " pathEditMode="relative" rAng="0" ptsTypes="AAAA">
                                      <p:cBhvr>
                                        <p:cTn id="23" dur="2000" fill="hold"/>
                                        <p:tgtEl>
                                          <p:spTgt spid="13"/>
                                        </p:tgtEl>
                                        <p:attrNameLst>
                                          <p:attrName>ppt_x</p:attrName>
                                          <p:attrName>ppt_y</p:attrName>
                                        </p:attrNameLst>
                                      </p:cBhvr>
                                      <p:rCtr x="-36797" y="-24190"/>
                                    </p:animMotion>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randombar(horizontal)">
                                      <p:cBhvr>
                                        <p:cTn id="28" dur="500"/>
                                        <p:tgtEl>
                                          <p:spTgt spid="8">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7" presetClass="path" presetSubtype="0" accel="50000" decel="50000" fill="hold" grpId="0" nodeType="clickEffect">
                                  <p:stCondLst>
                                    <p:cond delay="0"/>
                                  </p:stCondLst>
                                  <p:childTnLst>
                                    <p:animMotion origin="layout" path="M -0.00013 3.33333E-6 L -0.00013 -0.19769 C -0.00013 -0.28658 -0.20156 -0.39514 -0.36458 -0.39514 L -0.72877 -0.39514 " pathEditMode="relative" rAng="0" ptsTypes="AAAA">
                                      <p:cBhvr>
                                        <p:cTn id="32" dur="2000" fill="hold"/>
                                        <p:tgtEl>
                                          <p:spTgt spid="4"/>
                                        </p:tgtEl>
                                        <p:attrNameLst>
                                          <p:attrName>ppt_x</p:attrName>
                                          <p:attrName>ppt_y</p:attrName>
                                        </p:attrNameLst>
                                      </p:cBhvr>
                                      <p:rCtr x="-36432" y="-19769"/>
                                    </p:animMotion>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2">
                                            <p:txEl>
                                              <p:pRg st="0" end="0"/>
                                            </p:txEl>
                                          </p:spTgt>
                                        </p:tgtEl>
                                        <p:attrNameLst>
                                          <p:attrName>style.visibility</p:attrName>
                                        </p:attrNameLst>
                                      </p:cBhvr>
                                      <p:to>
                                        <p:strVal val="visible"/>
                                      </p:to>
                                    </p:set>
                                    <p:animEffect transition="in" filter="wipe(down)">
                                      <p:cBhvr>
                                        <p:cTn id="44" dur="500"/>
                                        <p:tgtEl>
                                          <p:spTgt spid="12">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7" presetClass="path" presetSubtype="0" accel="50000" decel="50000" fill="hold" grpId="0" nodeType="clickEffect">
                                  <p:stCondLst>
                                    <p:cond delay="0"/>
                                  </p:stCondLst>
                                  <p:childTnLst>
                                    <p:animMotion origin="layout" path="M -3.75E-6 7.40741E-7 L -3.75E-6 -0.15556 C -3.75E-6 -0.225 -0.1983 -0.31042 -0.35859 -0.31042 L -0.71679 -0.31042 " pathEditMode="relative" rAng="0" ptsTypes="AAAA">
                                      <p:cBhvr>
                                        <p:cTn id="48" dur="2000" fill="hold"/>
                                        <p:tgtEl>
                                          <p:spTgt spid="7"/>
                                        </p:tgtEl>
                                        <p:attrNameLst>
                                          <p:attrName>ppt_x</p:attrName>
                                          <p:attrName>ppt_y</p:attrName>
                                        </p:attrNameLst>
                                      </p:cBhvr>
                                      <p:rCtr x="-35846" y="-15532"/>
                                    </p:animMotion>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blinds(horizontal)">
                                      <p:cBhvr>
                                        <p:cTn id="5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228044" y="167425"/>
            <a:ext cx="6568226" cy="7856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chemeClr val="tx1"/>
                </a:solidFill>
                <a:latin typeface="NikoshBAN" panose="02000000000000000000" pitchFamily="2" charset="0"/>
                <a:cs typeface="NikoshBAN" panose="02000000000000000000" pitchFamily="2" charset="0"/>
              </a:rPr>
              <a:t>সৌরজগতের</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গঠন</a:t>
            </a:r>
            <a:r>
              <a:rPr lang="en-US" sz="3200" dirty="0" smtClean="0">
                <a:solidFill>
                  <a:schemeClr val="tx1"/>
                </a:solidFill>
                <a:latin typeface="NikoshBAN" panose="02000000000000000000" pitchFamily="2" charset="0"/>
                <a:cs typeface="NikoshBAN" panose="02000000000000000000" pitchFamily="2" charset="0"/>
              </a:rPr>
              <a:t> ও </a:t>
            </a:r>
            <a:r>
              <a:rPr lang="en-US" sz="3200" dirty="0" err="1" smtClean="0">
                <a:solidFill>
                  <a:schemeClr val="tx1"/>
                </a:solidFill>
                <a:latin typeface="NikoshBAN" panose="02000000000000000000" pitchFamily="2" charset="0"/>
                <a:cs typeface="NikoshBAN" panose="02000000000000000000" pitchFamily="2" charset="0"/>
              </a:rPr>
              <a:t>পরিচয়</a:t>
            </a:r>
            <a:r>
              <a:rPr lang="en-US" sz="3200" dirty="0" smtClean="0">
                <a:solidFill>
                  <a:schemeClr val="tx1"/>
                </a:solidFill>
                <a:latin typeface="NikoshBAN" panose="02000000000000000000" pitchFamily="2" charset="0"/>
                <a:cs typeface="NikoshBAN" panose="02000000000000000000" pitchFamily="2" charset="0"/>
              </a:rPr>
              <a:t> </a:t>
            </a:r>
            <a:endParaRPr lang="en-US" sz="3200" dirty="0">
              <a:solidFill>
                <a:schemeClr val="tx1"/>
              </a:solidFill>
              <a:latin typeface="NikoshBAN" panose="02000000000000000000" pitchFamily="2" charset="0"/>
              <a:cs typeface="NikoshBAN" panose="02000000000000000000" pitchFamily="2" charset="0"/>
            </a:endParaRPr>
          </a:p>
        </p:txBody>
      </p:sp>
      <p:sp>
        <p:nvSpPr>
          <p:cNvPr id="5" name="Rectangle 4"/>
          <p:cNvSpPr/>
          <p:nvPr/>
        </p:nvSpPr>
        <p:spPr>
          <a:xfrm>
            <a:off x="785610" y="1040000"/>
            <a:ext cx="9659155" cy="2492990"/>
          </a:xfrm>
          <a:prstGeom prst="rect">
            <a:avLst/>
          </a:prstGeom>
        </p:spPr>
        <p:txBody>
          <a:bodyPr wrap="square">
            <a:spAutoFit/>
          </a:bodyPr>
          <a:lstStyle/>
          <a:p>
            <a:r>
              <a:rPr lang="bn-BD" sz="3200" dirty="0" smtClean="0">
                <a:latin typeface="NikoshBAN" panose="02000000000000000000" pitchFamily="2" charset="0"/>
                <a:cs typeface="NikoshBAN" panose="02000000000000000000" pitchFamily="2" charset="0"/>
              </a:rPr>
              <a:t>সূর্য একটি নক্ষত্র। সূর্যকে কেন্দ্র করে পৃথিবীসহ আরও </a:t>
            </a:r>
            <a:r>
              <a:rPr lang="en-US" sz="3200" dirty="0" err="1" smtClean="0">
                <a:latin typeface="NikoshBAN" panose="02000000000000000000" pitchFamily="2" charset="0"/>
                <a:cs typeface="NikoshBAN" panose="02000000000000000000" pitchFamily="2" charset="0"/>
              </a:rPr>
              <a:t>সা</a:t>
            </a:r>
            <a:r>
              <a:rPr lang="bn-BD" sz="3200" dirty="0" smtClean="0">
                <a:latin typeface="NikoshBAN" panose="02000000000000000000" pitchFamily="2" charset="0"/>
                <a:cs typeface="NikoshBAN" panose="02000000000000000000" pitchFamily="2" charset="0"/>
              </a:rPr>
              <a:t>তটি গ্রহ ও </a:t>
            </a:r>
            <a:r>
              <a:rPr lang="en-US" sz="3200" dirty="0" smtClean="0">
                <a:latin typeface="NikoshBAN" panose="02000000000000000000" pitchFamily="2" charset="0"/>
                <a:cs typeface="NikoshBAN" panose="02000000000000000000" pitchFamily="2" charset="0"/>
              </a:rPr>
              <a:t> </a:t>
            </a:r>
            <a:r>
              <a:rPr lang="bn-BD" sz="3200" dirty="0" smtClean="0">
                <a:latin typeface="NikoshBAN" panose="02000000000000000000" pitchFamily="2" charset="0"/>
                <a:cs typeface="NikoshBAN" panose="02000000000000000000" pitchFamily="2" charset="0"/>
              </a:rPr>
              <a:t>অন্যান্য জ্যোতিষ্ক ঘুরছে</a:t>
            </a:r>
            <a:r>
              <a:rPr lang="bn-BD" sz="3200" dirty="0">
                <a:latin typeface="NikoshBAN" panose="02000000000000000000" pitchFamily="2" charset="0"/>
                <a:cs typeface="NikoshBAN" panose="02000000000000000000" pitchFamily="2" charset="0"/>
              </a:rPr>
              <a:t>। </a:t>
            </a:r>
            <a:r>
              <a:rPr lang="bn-BD" sz="3200" dirty="0" smtClean="0">
                <a:latin typeface="NikoshBAN" panose="02000000000000000000" pitchFamily="2" charset="0"/>
                <a:cs typeface="NikoshBAN" panose="02000000000000000000" pitchFamily="2" charset="0"/>
              </a:rPr>
              <a:t>সূর্য এবং একে কেন্দ্র করে ঘূর্ণায়মান সকল জ্যোতিষ্ক ও ফাঁকা জায়গা নিয়ে আমাদের সৌরজগত গঠিত</a:t>
            </a:r>
            <a:r>
              <a:rPr lang="bn-BD" sz="3200" dirty="0">
                <a:latin typeface="NikoshBAN" panose="02000000000000000000" pitchFamily="2" charset="0"/>
                <a:cs typeface="NikoshBAN" panose="02000000000000000000" pitchFamily="2" charset="0"/>
              </a:rPr>
              <a:t>। </a:t>
            </a:r>
            <a:r>
              <a:rPr lang="bn-BD" sz="3200" dirty="0" smtClean="0">
                <a:latin typeface="NikoshBAN" panose="02000000000000000000" pitchFamily="2" charset="0"/>
                <a:cs typeface="NikoshBAN" panose="02000000000000000000" pitchFamily="2" charset="0"/>
              </a:rPr>
              <a:t>সৌরজগতের বেশির ভাগ জায়গাই </a:t>
            </a:r>
            <a:r>
              <a:rPr lang="en-US" sz="3200" dirty="0" err="1" smtClean="0">
                <a:latin typeface="NikoshBAN" panose="02000000000000000000" pitchFamily="2" charset="0"/>
                <a:cs typeface="NikoshBAN" panose="02000000000000000000" pitchFamily="2" charset="0"/>
              </a:rPr>
              <a:t>ফাঁকা</a:t>
            </a:r>
            <a:r>
              <a:rPr lang="bn-BD" sz="3200" dirty="0" smtClean="0">
                <a:latin typeface="NikoshBAN" panose="02000000000000000000" pitchFamily="2" charset="0"/>
                <a:cs typeface="NikoshBAN" panose="02000000000000000000" pitchFamily="2" charset="0"/>
              </a:rPr>
              <a:t>। সূর্যকে কেন্দ্র করে আটটি গ্রহ বিভি</a:t>
            </a:r>
            <a:r>
              <a:rPr lang="en-US" sz="3200" dirty="0" err="1" smtClean="0">
                <a:latin typeface="NikoshBAN" panose="02000000000000000000" pitchFamily="2" charset="0"/>
                <a:cs typeface="NikoshBAN" panose="02000000000000000000" pitchFamily="2" charset="0"/>
              </a:rPr>
              <a:t>ন্ন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দুর</a:t>
            </a:r>
            <a:r>
              <a:rPr lang="bn-BD" sz="3200" dirty="0" smtClean="0">
                <a:latin typeface="NikoshBAN" panose="02000000000000000000" pitchFamily="2" charset="0"/>
                <a:cs typeface="NikoshBAN" panose="02000000000000000000" pitchFamily="2" charset="0"/>
              </a:rPr>
              <a:t>ত্বে থেকে ঘুরছে। </a:t>
            </a:r>
          </a:p>
          <a:p>
            <a:endParaRPr lang="bn-BD" sz="28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1543" y="3135765"/>
            <a:ext cx="5087257" cy="3468461"/>
          </a:xfrm>
          <a:prstGeom prst="rect">
            <a:avLst/>
          </a:prstGeom>
        </p:spPr>
      </p:pic>
      <p:grpSp>
        <p:nvGrpSpPr>
          <p:cNvPr id="10" name="Group 9"/>
          <p:cNvGrpSpPr/>
          <p:nvPr/>
        </p:nvGrpSpPr>
        <p:grpSpPr>
          <a:xfrm>
            <a:off x="1084943" y="3491139"/>
            <a:ext cx="5239657" cy="2757714"/>
            <a:chOff x="1520371" y="3389539"/>
            <a:chExt cx="5239657" cy="2757714"/>
          </a:xfrm>
        </p:grpSpPr>
        <p:sp>
          <p:nvSpPr>
            <p:cNvPr id="8" name="Oval 7"/>
            <p:cNvSpPr/>
            <p:nvPr/>
          </p:nvSpPr>
          <p:spPr>
            <a:xfrm>
              <a:off x="1520371" y="3389539"/>
              <a:ext cx="5239657" cy="2757714"/>
            </a:xfrm>
            <a:prstGeom prst="ellipse">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944913" y="3904338"/>
              <a:ext cx="4470400" cy="1569660"/>
            </a:xfrm>
            <a:prstGeom prst="rect">
              <a:avLst/>
            </a:prstGeom>
          </p:spPr>
          <p:txBody>
            <a:bodyPr wrap="square">
              <a:spAutoFit/>
            </a:bodyPr>
            <a:lstStyle/>
            <a:p>
              <a:r>
                <a:rPr lang="bn-BD" sz="3200" dirty="0">
                  <a:latin typeface="NikoshBAN" panose="02000000000000000000" pitchFamily="2" charset="0"/>
                  <a:cs typeface="NikoshBAN" panose="02000000000000000000" pitchFamily="2" charset="0"/>
                </a:rPr>
                <a:t>এসো আমরা ঘূর্ণায়মান গ্রহগুলোর </a:t>
              </a:r>
              <a:r>
                <a:rPr lang="bn-BD" sz="3200" dirty="0" smtClean="0">
                  <a:latin typeface="NikoshBAN" panose="02000000000000000000" pitchFamily="2" charset="0"/>
                  <a:cs typeface="NikoshBAN" panose="02000000000000000000" pitchFamily="2" charset="0"/>
                </a:rPr>
                <a:t>কক্ষপথ </a:t>
              </a:r>
              <a:r>
                <a:rPr lang="bn-BD" sz="3200" dirty="0">
                  <a:latin typeface="NikoshBAN" panose="02000000000000000000" pitchFamily="2" charset="0"/>
                  <a:cs typeface="NikoshBAN" panose="02000000000000000000" pitchFamily="2" charset="0"/>
                </a:rPr>
                <a:t>ও সৌরজগতের সদস্যদের পরিচয় </a:t>
              </a:r>
              <a:r>
                <a:rPr lang="bn-BD" sz="3200" dirty="0" smtClean="0">
                  <a:latin typeface="NikoshBAN" panose="02000000000000000000" pitchFamily="2" charset="0"/>
                  <a:cs typeface="NikoshBAN" panose="02000000000000000000" pitchFamily="2" charset="0"/>
                </a:rPr>
                <a:t>সম্পর্কে আলোচনা </a:t>
              </a:r>
              <a:r>
                <a:rPr lang="bn-BD" sz="3200" dirty="0">
                  <a:latin typeface="NikoshBAN" panose="02000000000000000000" pitchFamily="2" charset="0"/>
                  <a:cs typeface="NikoshBAN" panose="02000000000000000000" pitchFamily="2" charset="0"/>
                </a:rPr>
                <a:t>করি। </a:t>
              </a:r>
              <a:endParaRPr lang="en-US" sz="3200" dirty="0">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val="68201062"/>
      </p:ext>
    </p:extLst>
  </p:cSld>
  <p:clrMapOvr>
    <a:masterClrMapping/>
  </p:clrMapOvr>
  <mc:AlternateContent xmlns:mc="http://schemas.openxmlformats.org/markup-compatibility/2006" xmlns:p14="http://schemas.microsoft.com/office/powerpoint/2010/main">
    <mc:Choice Requires="p14">
      <p:transition spd="slow" p14:dur="1600">
        <p14:prism isInverted="1"/>
        <p:sndAc>
          <p:stSnd>
            <p:snd r:embed="rId2" name="camera.wav"/>
          </p:stSnd>
        </p:sndAc>
      </p:transition>
    </mc:Choice>
    <mc:Fallback xmlns="">
      <p:transition spd="slow">
        <p:fade/>
        <p:sndAc>
          <p:stSnd>
            <p:snd r:embed="rId4"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nodeType="clickEffect">
                                  <p:stCondLst>
                                    <p:cond delay="0"/>
                                  </p:stCondLst>
                                  <p:iterate type="lt">
                                    <p:tmPct val="10000"/>
                                  </p:iterate>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p:cTn id="14"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circle(in)">
                                      <p:cBhvr>
                                        <p:cTn id="23" dur="20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35"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2000"/>
                                        <p:tgtEl>
                                          <p:spTgt spid="5"/>
                                        </p:tgtEl>
                                      </p:cBhvr>
                                    </p:animEffect>
                                    <p:anim calcmode="lin" valueType="num">
                                      <p:cBhvr>
                                        <p:cTn id="29" dur="2000" fill="hold"/>
                                        <p:tgtEl>
                                          <p:spTgt spid="5"/>
                                        </p:tgtEl>
                                        <p:attrNameLst>
                                          <p:attrName>style.rotation</p:attrName>
                                        </p:attrNameLst>
                                      </p:cBhvr>
                                      <p:tavLst>
                                        <p:tav tm="0">
                                          <p:val>
                                            <p:fltVal val="720"/>
                                          </p:val>
                                        </p:tav>
                                        <p:tav tm="100000">
                                          <p:val>
                                            <p:fltVal val="0"/>
                                          </p:val>
                                        </p:tav>
                                      </p:tavLst>
                                    </p:anim>
                                    <p:anim calcmode="lin" valueType="num">
                                      <p:cBhvr>
                                        <p:cTn id="30" dur="2000" fill="hold"/>
                                        <p:tgtEl>
                                          <p:spTgt spid="5"/>
                                        </p:tgtEl>
                                        <p:attrNameLst>
                                          <p:attrName>ppt_h</p:attrName>
                                        </p:attrNameLst>
                                      </p:cBhvr>
                                      <p:tavLst>
                                        <p:tav tm="0">
                                          <p:val>
                                            <p:fltVal val="0"/>
                                          </p:val>
                                        </p:tav>
                                        <p:tav tm="100000">
                                          <p:val>
                                            <p:strVal val="#ppt_h"/>
                                          </p:val>
                                        </p:tav>
                                      </p:tavLst>
                                    </p:anim>
                                    <p:anim calcmode="lin" valueType="num">
                                      <p:cBhvr>
                                        <p:cTn id="31"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diamond(in)">
                                      <p:cBhvr>
                                        <p:cTn id="3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2971" y="1262740"/>
            <a:ext cx="4746172" cy="4893646"/>
          </a:xfrm>
          <a:prstGeom prst="rect">
            <a:avLst/>
          </a:prstGeom>
          <a:solidFill>
            <a:schemeClr val="tx1"/>
          </a:solidFill>
        </p:spPr>
      </p:pic>
      <p:sp>
        <p:nvSpPr>
          <p:cNvPr id="7" name="Rounded Rectangle 6"/>
          <p:cNvSpPr/>
          <p:nvPr/>
        </p:nvSpPr>
        <p:spPr>
          <a:xfrm>
            <a:off x="2227941" y="203201"/>
            <a:ext cx="2467429" cy="827313"/>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dirty="0" smtClean="0">
                <a:solidFill>
                  <a:schemeClr val="tx1"/>
                </a:solidFill>
                <a:latin typeface="NikoshBAN" panose="02000000000000000000" pitchFamily="2" charset="0"/>
                <a:cs typeface="NikoshBAN" panose="02000000000000000000" pitchFamily="2" charset="0"/>
              </a:rPr>
              <a:t>সূর্য </a:t>
            </a:r>
            <a:endParaRPr lang="en-US" sz="5400" dirty="0">
              <a:solidFill>
                <a:schemeClr val="tx1"/>
              </a:solidFill>
              <a:latin typeface="NikoshBAN" panose="02000000000000000000" pitchFamily="2" charset="0"/>
              <a:cs typeface="NikoshBAN" panose="02000000000000000000" pitchFamily="2" charset="0"/>
            </a:endParaRPr>
          </a:p>
        </p:txBody>
      </p:sp>
      <p:sp>
        <p:nvSpPr>
          <p:cNvPr id="9" name="Rectangle 8"/>
          <p:cNvSpPr/>
          <p:nvPr/>
        </p:nvSpPr>
        <p:spPr>
          <a:xfrm>
            <a:off x="231821" y="1262740"/>
            <a:ext cx="6709892" cy="4893647"/>
          </a:xfrm>
          <a:prstGeom prst="rect">
            <a:avLst/>
          </a:prstGeom>
        </p:spPr>
        <p:txBody>
          <a:bodyPr wrap="square">
            <a:spAutoFit/>
          </a:bodyPr>
          <a:lstStyle/>
          <a:p>
            <a:r>
              <a:rPr lang="en-US" sz="2800" dirty="0" err="1" smtClean="0">
                <a:latin typeface="NikoshBAN" panose="02000000000000000000" pitchFamily="2" charset="0"/>
                <a:cs typeface="NikoshBAN" panose="02000000000000000000" pitchFamily="2" charset="0"/>
              </a:rPr>
              <a:t>আমাদের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সৌরজগতের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কেন্দ্রে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রয়েছে</a:t>
            </a:r>
            <a:r>
              <a:rPr lang="en-US" sz="2800" dirty="0" smtClean="0">
                <a:latin typeface="NikoshBAN" panose="02000000000000000000" pitchFamily="2" charset="0"/>
                <a:cs typeface="NikoshBAN" panose="02000000000000000000" pitchFamily="2" charset="0"/>
              </a:rPr>
              <a:t> </a:t>
            </a:r>
            <a:r>
              <a:rPr lang="bn-BD" sz="2800" dirty="0" smtClean="0">
                <a:latin typeface="NikoshBAN" panose="02000000000000000000" pitchFamily="2" charset="0"/>
                <a:cs typeface="NikoshBAN" panose="02000000000000000000" pitchFamily="2" charset="0"/>
              </a:rPr>
              <a:t>সূর্য</a:t>
            </a:r>
            <a:r>
              <a:rPr lang="en-US" sz="2800" dirty="0" smtClean="0">
                <a:latin typeface="NikoshBAN" panose="02000000000000000000" pitchFamily="2" charset="0"/>
                <a:cs typeface="NikoshBAN" panose="02000000000000000000" pitchFamily="2" charset="0"/>
              </a:rPr>
              <a:t>।</a:t>
            </a:r>
            <a:r>
              <a:rPr lang="bn-BD"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সূর্য</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অন্যান্য</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নক্ষত্রের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মতো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জ্বলন্ত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একটি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গ্যাসপিণ্ড</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এই</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জ্বলন্ত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গ্যাসপিণ্ডে</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রয়েছে</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মূলত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হাইড্রোজেন</a:t>
            </a:r>
            <a:r>
              <a:rPr lang="en-US" sz="2800" dirty="0" smtClean="0">
                <a:latin typeface="NikoshBAN" panose="02000000000000000000" pitchFamily="2" charset="0"/>
                <a:cs typeface="NikoshBAN" panose="02000000000000000000" pitchFamily="2" charset="0"/>
              </a:rPr>
              <a:t> ও </a:t>
            </a:r>
            <a:r>
              <a:rPr lang="en-US" sz="2800" dirty="0" err="1" smtClean="0">
                <a:latin typeface="NikoshBAN" panose="02000000000000000000" pitchFamily="2" charset="0"/>
                <a:cs typeface="NikoshBAN" panose="02000000000000000000" pitchFamily="2" charset="0"/>
              </a:rPr>
              <a:t>হিলিয়াম</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গ্যাস</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হাইড্রোজেন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গ্যাসের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পরমাণু</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পরস্পরের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সাথে</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যুক্ত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হিলিয়াম</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পরমাণুতে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পরিণত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হয়</a:t>
            </a:r>
            <a:r>
              <a:rPr lang="en-US" sz="2800" dirty="0" smtClean="0">
                <a:latin typeface="NikoshBAN" panose="02000000000000000000" pitchFamily="2" charset="0"/>
                <a:cs typeface="NikoshBAN" panose="02000000000000000000" pitchFamily="2" charset="0"/>
              </a:rPr>
              <a:t>। এ </a:t>
            </a:r>
            <a:r>
              <a:rPr lang="en-US" sz="2800" dirty="0" err="1" smtClean="0">
                <a:latin typeface="NikoshBAN" panose="02000000000000000000" pitchFamily="2" charset="0"/>
                <a:cs typeface="NikoshBAN" panose="02000000000000000000" pitchFamily="2" charset="0"/>
              </a:rPr>
              <a:t>পক্রিয়ায়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প্রচুর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শক্তি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উৎপন্ন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হয়</a:t>
            </a:r>
            <a:r>
              <a:rPr lang="en-US" sz="2800" dirty="0" smtClean="0">
                <a:latin typeface="NikoshBAN" panose="02000000000000000000" pitchFamily="2" charset="0"/>
                <a:cs typeface="NikoshBAN" panose="02000000000000000000" pitchFamily="2" charset="0"/>
              </a:rPr>
              <a:t>। এ </a:t>
            </a:r>
            <a:r>
              <a:rPr lang="en-US" sz="2800" dirty="0" err="1" smtClean="0">
                <a:latin typeface="NikoshBAN" panose="02000000000000000000" pitchFamily="2" charset="0"/>
                <a:cs typeface="NikoshBAN" panose="02000000000000000000" pitchFamily="2" charset="0"/>
              </a:rPr>
              <a:t>শক্তি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তাপ</a:t>
            </a:r>
            <a:r>
              <a:rPr lang="en-US" sz="2800" dirty="0" smtClean="0">
                <a:latin typeface="NikoshBAN" panose="02000000000000000000" pitchFamily="2" charset="0"/>
                <a:cs typeface="NikoshBAN" panose="02000000000000000000" pitchFamily="2" charset="0"/>
              </a:rPr>
              <a:t> ও </a:t>
            </a:r>
            <a:r>
              <a:rPr lang="en-US" sz="2800" dirty="0" err="1" smtClean="0">
                <a:latin typeface="NikoshBAN" panose="02000000000000000000" pitchFamily="2" charset="0"/>
                <a:cs typeface="NikoshBAN" panose="02000000000000000000" pitchFamily="2" charset="0"/>
              </a:rPr>
              <a:t>আলোকশক্তি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হিসেবে</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সৌরজগতে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ছড়িয়ে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পড়ে</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এভাবেই</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সূর্যের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কাছ</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থেকে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আমরা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তাপ</a:t>
            </a:r>
            <a:r>
              <a:rPr lang="en-US" sz="2800" dirty="0" smtClean="0">
                <a:latin typeface="NikoshBAN" panose="02000000000000000000" pitchFamily="2" charset="0"/>
                <a:cs typeface="NikoshBAN" panose="02000000000000000000" pitchFamily="2" charset="0"/>
              </a:rPr>
              <a:t> ও </a:t>
            </a:r>
            <a:r>
              <a:rPr lang="en-US" sz="2800" dirty="0" err="1" smtClean="0">
                <a:latin typeface="NikoshBAN" panose="02000000000000000000" pitchFamily="2" charset="0"/>
                <a:cs typeface="NikoshBAN" panose="02000000000000000000" pitchFamily="2" charset="0"/>
              </a:rPr>
              <a:t>আলো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থাকি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সূর্য</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মাঝারি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আকারের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একটি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নক্ষত্র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তারপরও</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এটি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পৃথিবীর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তুলনায়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লক্ষ</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লক্ষ</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গুন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বড়</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সূর্য</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পৃথিবী</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থেকে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প্রায়</a:t>
            </a:r>
            <a:r>
              <a:rPr lang="en-US" sz="2800" dirty="0" smtClean="0">
                <a:latin typeface="NikoshBAN" panose="02000000000000000000" pitchFamily="2" charset="0"/>
                <a:cs typeface="NikoshBAN" panose="02000000000000000000" pitchFamily="2" charset="0"/>
              </a:rPr>
              <a:t> ১৫</a:t>
            </a:r>
            <a:r>
              <a:rPr lang="bn-BD" sz="2800" dirty="0" smtClean="0">
                <a:latin typeface="NikoshBAN" panose="02000000000000000000" pitchFamily="2" charset="0"/>
                <a:cs typeface="NikoshBAN" panose="02000000000000000000" pitchFamily="2" charset="0"/>
              </a:rPr>
              <a:t>কো</a:t>
            </a:r>
            <a:r>
              <a:rPr lang="en-US" sz="2800" dirty="0" err="1" smtClean="0">
                <a:latin typeface="NikoshBAN" panose="02000000000000000000" pitchFamily="2" charset="0"/>
                <a:cs typeface="NikoshBAN" panose="02000000000000000000" pitchFamily="2" charset="0"/>
              </a:rPr>
              <a:t>টি</a:t>
            </a:r>
            <a:r>
              <a:rPr lang="en-US" sz="2800" dirty="0" smtClean="0">
                <a:latin typeface="NikoshBAN" panose="02000000000000000000" pitchFamily="2" charset="0"/>
                <a:cs typeface="NikoshBAN" panose="02000000000000000000" pitchFamily="2" charset="0"/>
              </a:rPr>
              <a:t> </a:t>
            </a:r>
            <a:r>
              <a:rPr lang="bn-BD"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কিলোমিটার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দূরে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অবস্থিত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তাই</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পৃথিবী</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থেকে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আমরা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সূর্যকে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এত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ছোট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দেখি</a:t>
            </a:r>
            <a:r>
              <a:rPr lang="en-US" sz="3200" dirty="0" smtClean="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785175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sndAc>
          <p:stSnd>
            <p:snd r:embed="rId2" name="explode.wav"/>
          </p:stSnd>
        </p:sndAc>
      </p:transition>
    </mc:Choice>
    <mc:Fallback xmlns="">
      <p:transition spd="slow">
        <p:fade/>
        <p:sndAc>
          <p:stSnd>
            <p:snd r:embed="rId4" name="explod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8" presetClass="entr" presetSubtype="0" accel="50000" fill="hold" nodeType="clickEffect">
                                  <p:stCondLst>
                                    <p:cond delay="0"/>
                                  </p:stCondLst>
                                  <p:iterate type="lt">
                                    <p:tmPct val="50000"/>
                                  </p:iterate>
                                  <p:childTnLst>
                                    <p:set>
                                      <p:cBhvr>
                                        <p:cTn id="13" dur="1" fill="hold">
                                          <p:stCondLst>
                                            <p:cond delay="0"/>
                                          </p:stCondLst>
                                        </p:cTn>
                                        <p:tgtEl>
                                          <p:spTgt spid="7">
                                            <p:txEl>
                                              <p:pRg st="0" end="0"/>
                                            </p:txEl>
                                          </p:spTgt>
                                        </p:tgtEl>
                                        <p:attrNameLst>
                                          <p:attrName>style.visibility</p:attrName>
                                        </p:attrNameLst>
                                      </p:cBhvr>
                                      <p:to>
                                        <p:strVal val="visible"/>
                                      </p:to>
                                    </p:set>
                                    <p:set>
                                      <p:cBhvr>
                                        <p:cTn id="14" dur="455" fill="hold">
                                          <p:stCondLst>
                                            <p:cond delay="0"/>
                                          </p:stCondLst>
                                        </p:cTn>
                                        <p:tgtEl>
                                          <p:spTgt spid="7">
                                            <p:txEl>
                                              <p:pRg st="0" end="0"/>
                                            </p:txEl>
                                          </p:spTgt>
                                        </p:tgtEl>
                                        <p:attrNameLst>
                                          <p:attrName>style.rotation</p:attrName>
                                        </p:attrNameLst>
                                      </p:cBhvr>
                                      <p:to>
                                        <p:strVal val="-45.0"/>
                                      </p:to>
                                    </p:set>
                                    <p:anim calcmode="lin" valueType="num">
                                      <p:cBhvr>
                                        <p:cTn id="15" dur="455" fill="hold">
                                          <p:stCondLst>
                                            <p:cond delay="455"/>
                                          </p:stCondLst>
                                        </p:cTn>
                                        <p:tgtEl>
                                          <p:spTgt spid="7">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6" dur="455" fill="hold">
                                          <p:stCondLst>
                                            <p:cond delay="0"/>
                                          </p:stCondLst>
                                        </p:cTn>
                                        <p:tgtEl>
                                          <p:spTgt spid="7">
                                            <p:txEl>
                                              <p:pRg st="0" end="0"/>
                                            </p:txEl>
                                          </p:spTgt>
                                        </p:tgtEl>
                                        <p:attrNameLst>
                                          <p:attrName>ppt_y</p:attrName>
                                        </p:attrNameLst>
                                      </p:cBhvr>
                                      <p:tavLst>
                                        <p:tav tm="0">
                                          <p:val>
                                            <p:strVal val="#ppt_y-1"/>
                                          </p:val>
                                        </p:tav>
                                        <p:tav tm="100000">
                                          <p:val>
                                            <p:strVal val="#ppt_y-(0.354*#ppt_w-0.172*#ppt_h)"/>
                                          </p:val>
                                        </p:tav>
                                      </p:tavLst>
                                    </p:anim>
                                    <p:anim calcmode="lin" valueType="num">
                                      <p:cBhvr>
                                        <p:cTn id="17" dur="156" decel="50000" autoRev="1" fill="hold">
                                          <p:stCondLst>
                                            <p:cond delay="455"/>
                                          </p:stCondLst>
                                        </p:cTn>
                                        <p:tgtEl>
                                          <p:spTgt spid="7">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8" dur="136" fill="hold">
                                          <p:stCondLst>
                                            <p:cond delay="864"/>
                                          </p:stCondLst>
                                        </p:cTn>
                                        <p:tgtEl>
                                          <p:spTgt spid="7">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ircle(in)">
                                      <p:cBhvr>
                                        <p:cTn id="23" dur="2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35"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2000"/>
                                        <p:tgtEl>
                                          <p:spTgt spid="9"/>
                                        </p:tgtEl>
                                      </p:cBhvr>
                                    </p:animEffect>
                                    <p:anim calcmode="lin" valueType="num">
                                      <p:cBhvr>
                                        <p:cTn id="29" dur="2000" fill="hold"/>
                                        <p:tgtEl>
                                          <p:spTgt spid="9"/>
                                        </p:tgtEl>
                                        <p:attrNameLst>
                                          <p:attrName>style.rotation</p:attrName>
                                        </p:attrNameLst>
                                      </p:cBhvr>
                                      <p:tavLst>
                                        <p:tav tm="0">
                                          <p:val>
                                            <p:fltVal val="720"/>
                                          </p:val>
                                        </p:tav>
                                        <p:tav tm="100000">
                                          <p:val>
                                            <p:fltVal val="0"/>
                                          </p:val>
                                        </p:tav>
                                      </p:tavLst>
                                    </p:anim>
                                    <p:anim calcmode="lin" valueType="num">
                                      <p:cBhvr>
                                        <p:cTn id="30" dur="2000" fill="hold"/>
                                        <p:tgtEl>
                                          <p:spTgt spid="9"/>
                                        </p:tgtEl>
                                        <p:attrNameLst>
                                          <p:attrName>ppt_h</p:attrName>
                                        </p:attrNameLst>
                                      </p:cBhvr>
                                      <p:tavLst>
                                        <p:tav tm="0">
                                          <p:val>
                                            <p:fltVal val="0"/>
                                          </p:val>
                                        </p:tav>
                                        <p:tav tm="100000">
                                          <p:val>
                                            <p:strVal val="#ppt_h"/>
                                          </p:val>
                                        </p:tav>
                                      </p:tavLst>
                                    </p:anim>
                                    <p:anim calcmode="lin" valueType="num">
                                      <p:cBhvr>
                                        <p:cTn id="31" dur="2000" fill="hold"/>
                                        <p:tgtEl>
                                          <p:spTgt spid="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068946" y="125969"/>
            <a:ext cx="5550796" cy="12106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smtClean="0">
                <a:solidFill>
                  <a:schemeClr val="tx1"/>
                </a:solidFill>
                <a:latin typeface="NikoshBAN" panose="02000000000000000000" pitchFamily="2" charset="0"/>
                <a:cs typeface="NikoshBAN" panose="02000000000000000000" pitchFamily="2" charset="0"/>
              </a:rPr>
              <a:t>বিভিন্ন</a:t>
            </a:r>
            <a:r>
              <a:rPr lang="en-US" sz="4800" dirty="0" smtClean="0">
                <a:solidFill>
                  <a:schemeClr val="tx1"/>
                </a:solidFill>
                <a:latin typeface="NikoshBAN" panose="02000000000000000000" pitchFamily="2" charset="0"/>
                <a:cs typeface="NikoshBAN" panose="02000000000000000000" pitchFamily="2" charset="0"/>
              </a:rPr>
              <a:t> </a:t>
            </a:r>
            <a:r>
              <a:rPr lang="en-US" sz="4800" dirty="0" err="1" smtClean="0">
                <a:solidFill>
                  <a:schemeClr val="tx1"/>
                </a:solidFill>
                <a:latin typeface="NikoshBAN" panose="02000000000000000000" pitchFamily="2" charset="0"/>
                <a:cs typeface="NikoshBAN" panose="02000000000000000000" pitchFamily="2" charset="0"/>
              </a:rPr>
              <a:t>গ্রহের</a:t>
            </a:r>
            <a:r>
              <a:rPr lang="en-US" sz="4800" dirty="0" smtClean="0">
                <a:solidFill>
                  <a:schemeClr val="tx1"/>
                </a:solidFill>
                <a:latin typeface="NikoshBAN" panose="02000000000000000000" pitchFamily="2" charset="0"/>
                <a:cs typeface="NikoshBAN" panose="02000000000000000000" pitchFamily="2" charset="0"/>
              </a:rPr>
              <a:t> </a:t>
            </a:r>
            <a:r>
              <a:rPr lang="en-US" sz="4800" dirty="0" err="1" smtClean="0">
                <a:solidFill>
                  <a:schemeClr val="tx1"/>
                </a:solidFill>
                <a:latin typeface="NikoshBAN" panose="02000000000000000000" pitchFamily="2" charset="0"/>
                <a:cs typeface="NikoshBAN" panose="02000000000000000000" pitchFamily="2" charset="0"/>
              </a:rPr>
              <a:t>পরিচয়</a:t>
            </a:r>
            <a:r>
              <a:rPr lang="en-US" sz="4800" dirty="0" smtClean="0">
                <a:solidFill>
                  <a:schemeClr val="tx1"/>
                </a:solidFill>
                <a:latin typeface="NikoshBAN" panose="02000000000000000000" pitchFamily="2" charset="0"/>
                <a:cs typeface="NikoshBAN" panose="02000000000000000000" pitchFamily="2" charset="0"/>
              </a:rPr>
              <a:t> </a:t>
            </a:r>
            <a:endParaRPr lang="en-US" sz="4800" dirty="0">
              <a:solidFill>
                <a:schemeClr val="tx1"/>
              </a:solidFill>
              <a:latin typeface="NikoshBAN" panose="02000000000000000000" pitchFamily="2" charset="0"/>
              <a:cs typeface="NikoshBAN" panose="02000000000000000000" pitchFamily="2" charset="0"/>
            </a:endParaRPr>
          </a:p>
        </p:txBody>
      </p:sp>
      <p:sp>
        <p:nvSpPr>
          <p:cNvPr id="5" name="Rectangle 4"/>
          <p:cNvSpPr/>
          <p:nvPr/>
        </p:nvSpPr>
        <p:spPr>
          <a:xfrm>
            <a:off x="167423" y="1658198"/>
            <a:ext cx="11887201" cy="1815882"/>
          </a:xfrm>
          <a:prstGeom prst="rect">
            <a:avLst/>
          </a:prstGeom>
        </p:spPr>
        <p:txBody>
          <a:bodyPr wrap="square">
            <a:spAutoFit/>
          </a:bodyPr>
          <a:lstStyle/>
          <a:p>
            <a:r>
              <a:rPr lang="en-US" sz="2800" dirty="0" err="1" smtClean="0">
                <a:latin typeface="NikoshBAN" panose="02000000000000000000" pitchFamily="2" charset="0"/>
                <a:cs typeface="NikoshBAN" panose="02000000000000000000" pitchFamily="2" charset="0"/>
              </a:rPr>
              <a:t>সূর্যকে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কেন্দ্র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ঘুরছে</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আটটি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গ্রহ</a:t>
            </a:r>
            <a:r>
              <a:rPr lang="en-US" sz="2800" dirty="0" smtClean="0">
                <a:latin typeface="NikoshBAN" panose="02000000000000000000" pitchFamily="2" charset="0"/>
                <a:cs typeface="NikoshBAN" panose="02000000000000000000" pitchFamily="2" charset="0"/>
              </a:rPr>
              <a:t>।</a:t>
            </a:r>
            <a:r>
              <a:rPr lang="bn-BD"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পৃথিবী</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এমন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একটি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গ্রহ</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গ্রহসমুহ</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সাধারণত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গোলাকৃতির</a:t>
            </a:r>
            <a:r>
              <a:rPr lang="en-US" sz="2800" dirty="0" smtClean="0">
                <a:latin typeface="NikoshBAN" panose="02000000000000000000" pitchFamily="2" charset="0"/>
                <a:cs typeface="NikoshBAN" panose="02000000000000000000" pitchFamily="2" charset="0"/>
              </a:rPr>
              <a:t>।</a:t>
            </a:r>
            <a:r>
              <a:rPr lang="bn-BD"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গ্রহগুলোতে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বিভিন্ন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গ্যাসীয়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পদার্থ</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রয়েছে</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কিন্তু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গ্রহগুলো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নিজেরা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শক্তি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উৎপাদন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তাই</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গ্রহ</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নিজে</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আলো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তাপ</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নিঃসরণ</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পৃথিবী</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থেকে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সূর্যের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অন্যান্য</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গ্রহকে</a:t>
            </a:r>
            <a:r>
              <a:rPr lang="en-US" sz="2800" dirty="0" smtClean="0">
                <a:latin typeface="NikoshBAN" panose="02000000000000000000" pitchFamily="2" charset="0"/>
                <a:cs typeface="NikoshBAN" panose="02000000000000000000" pitchFamily="2" charset="0"/>
              </a:rPr>
              <a:t> </a:t>
            </a:r>
            <a:r>
              <a:rPr lang="bn-BD" sz="2800" dirty="0" smtClean="0">
                <a:latin typeface="NikoshBAN" panose="02000000000000000000" pitchFamily="2" charset="0"/>
                <a:cs typeface="NikoshBAN" panose="02000000000000000000" pitchFamily="2" charset="0"/>
              </a:rPr>
              <a:t>উজ্জ্বল </a:t>
            </a:r>
            <a:r>
              <a:rPr lang="en-US" sz="2800" dirty="0" err="1" smtClean="0">
                <a:latin typeface="NikoshBAN" panose="02000000000000000000" pitchFamily="2" charset="0"/>
                <a:cs typeface="NikoshBAN" panose="02000000000000000000" pitchFamily="2" charset="0"/>
              </a:rPr>
              <a:t>দেখালেও</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এগুলো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আসলে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সূর্যের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আলোতে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আলোকিত</a:t>
            </a:r>
            <a:r>
              <a:rPr lang="en-US" sz="2800" dirty="0" smtClean="0">
                <a:latin typeface="NikoshBAN" panose="02000000000000000000" pitchFamily="2" charset="0"/>
                <a:cs typeface="NikoshBAN" panose="02000000000000000000" pitchFamily="2" charset="0"/>
              </a:rPr>
              <a:t>। </a:t>
            </a:r>
          </a:p>
        </p:txBody>
      </p:sp>
      <p:sp>
        <p:nvSpPr>
          <p:cNvPr id="6" name="Rectangle 5"/>
          <p:cNvSpPr/>
          <p:nvPr/>
        </p:nvSpPr>
        <p:spPr>
          <a:xfrm>
            <a:off x="128790" y="3360232"/>
            <a:ext cx="6393537" cy="523220"/>
          </a:xfrm>
          <a:prstGeom prst="rect">
            <a:avLst/>
          </a:prstGeom>
        </p:spPr>
        <p:txBody>
          <a:bodyPr wrap="square">
            <a:spAutoFit/>
          </a:bodyPr>
          <a:lstStyle/>
          <a:p>
            <a:r>
              <a:rPr lang="en-US" sz="2800" dirty="0" err="1">
                <a:solidFill>
                  <a:srgbClr val="7030A0"/>
                </a:solidFill>
                <a:latin typeface="NikoshBAN" panose="02000000000000000000" pitchFamily="2" charset="0"/>
                <a:cs typeface="NikoshBAN" panose="02000000000000000000" pitchFamily="2" charset="0"/>
              </a:rPr>
              <a:t>গ্রহগুলোর</a:t>
            </a:r>
            <a:r>
              <a:rPr lang="en-US" sz="2800" dirty="0">
                <a:solidFill>
                  <a:srgbClr val="7030A0"/>
                </a:solidFill>
                <a:latin typeface="NikoshBAN" panose="02000000000000000000" pitchFamily="2" charset="0"/>
                <a:cs typeface="NikoshBAN" panose="02000000000000000000" pitchFamily="2" charset="0"/>
              </a:rPr>
              <a:t> </a:t>
            </a:r>
            <a:r>
              <a:rPr lang="en-US" sz="2800" dirty="0" err="1">
                <a:solidFill>
                  <a:srgbClr val="7030A0"/>
                </a:solidFill>
                <a:latin typeface="NikoshBAN" panose="02000000000000000000" pitchFamily="2" charset="0"/>
                <a:cs typeface="NikoshBAN" panose="02000000000000000000" pitchFamily="2" charset="0"/>
              </a:rPr>
              <a:t>সংক্ষিপ্ত</a:t>
            </a:r>
            <a:r>
              <a:rPr lang="en-US" sz="2800" dirty="0">
                <a:solidFill>
                  <a:srgbClr val="7030A0"/>
                </a:solidFill>
                <a:latin typeface="NikoshBAN" panose="02000000000000000000" pitchFamily="2" charset="0"/>
                <a:cs typeface="NikoshBAN" panose="02000000000000000000" pitchFamily="2" charset="0"/>
              </a:rPr>
              <a:t> </a:t>
            </a:r>
            <a:r>
              <a:rPr lang="en-US" sz="2800" dirty="0" err="1">
                <a:solidFill>
                  <a:srgbClr val="7030A0"/>
                </a:solidFill>
                <a:latin typeface="NikoshBAN" panose="02000000000000000000" pitchFamily="2" charset="0"/>
                <a:cs typeface="NikoshBAN" panose="02000000000000000000" pitchFamily="2" charset="0"/>
              </a:rPr>
              <a:t>পরিচয়</a:t>
            </a:r>
            <a:r>
              <a:rPr lang="en-US" sz="2800" dirty="0">
                <a:solidFill>
                  <a:srgbClr val="7030A0"/>
                </a:solidFill>
                <a:latin typeface="NikoshBAN" panose="02000000000000000000" pitchFamily="2" charset="0"/>
                <a:cs typeface="NikoshBAN" panose="02000000000000000000" pitchFamily="2" charset="0"/>
              </a:rPr>
              <a:t> </a:t>
            </a:r>
            <a:r>
              <a:rPr lang="en-US" sz="2800" dirty="0" err="1">
                <a:solidFill>
                  <a:srgbClr val="7030A0"/>
                </a:solidFill>
                <a:latin typeface="NikoshBAN" panose="02000000000000000000" pitchFamily="2" charset="0"/>
                <a:cs typeface="NikoshBAN" panose="02000000000000000000" pitchFamily="2" charset="0"/>
              </a:rPr>
              <a:t>হলোঃ</a:t>
            </a:r>
            <a:r>
              <a:rPr lang="en-US" sz="2800" dirty="0">
                <a:solidFill>
                  <a:srgbClr val="7030A0"/>
                </a:solidFill>
                <a:latin typeface="NikoshBAN" panose="02000000000000000000" pitchFamily="2" charset="0"/>
                <a:cs typeface="NikoshBAN" panose="02000000000000000000" pitchFamily="2" charset="0"/>
              </a:rPr>
              <a:t> </a:t>
            </a:r>
            <a:endParaRPr lang="en-US" sz="2800" dirty="0">
              <a:solidFill>
                <a:srgbClr val="7030A0"/>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4451" y="0"/>
            <a:ext cx="3627549" cy="1719331"/>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1668" y="3883453"/>
            <a:ext cx="1725767" cy="1447262"/>
          </a:xfrm>
          <a:prstGeom prst="rect">
            <a:avLst/>
          </a:prstGeom>
        </p:spPr>
      </p:pic>
      <p:sp>
        <p:nvSpPr>
          <p:cNvPr id="11" name="Rectangle 10"/>
          <p:cNvSpPr/>
          <p:nvPr/>
        </p:nvSpPr>
        <p:spPr>
          <a:xfrm>
            <a:off x="634082" y="4205067"/>
            <a:ext cx="708338" cy="830997"/>
          </a:xfrm>
          <a:prstGeom prst="rect">
            <a:avLst/>
          </a:prstGeom>
          <a:ln w="38100">
            <a:solidFill>
              <a:schemeClr val="tx1"/>
            </a:solidFill>
          </a:ln>
        </p:spPr>
        <p:txBody>
          <a:bodyPr wrap="square">
            <a:spAutoFit/>
          </a:bodyPr>
          <a:lstStyle/>
          <a:p>
            <a:r>
              <a:rPr lang="bn-BD" sz="4400" dirty="0" smtClean="0">
                <a:latin typeface="NikoshBAN" panose="02000000000000000000" pitchFamily="2" charset="0"/>
                <a:cs typeface="NikoshBAN" panose="02000000000000000000" pitchFamily="2" charset="0"/>
              </a:rPr>
              <a:t>বুধ</a:t>
            </a:r>
            <a:r>
              <a:rPr lang="bn-BD" sz="4800" dirty="0" smtClean="0">
                <a:latin typeface="NikoshBAN" panose="02000000000000000000" pitchFamily="2" charset="0"/>
                <a:cs typeface="NikoshBAN" panose="02000000000000000000" pitchFamily="2" charset="0"/>
              </a:rPr>
              <a:t> </a:t>
            </a:r>
            <a:endParaRPr lang="en-US" sz="4800" dirty="0"/>
          </a:p>
        </p:txBody>
      </p:sp>
      <p:sp>
        <p:nvSpPr>
          <p:cNvPr id="12" name="Rectangle 11"/>
          <p:cNvSpPr/>
          <p:nvPr/>
        </p:nvSpPr>
        <p:spPr>
          <a:xfrm>
            <a:off x="2009101" y="4248886"/>
            <a:ext cx="6735651" cy="523220"/>
          </a:xfrm>
          <a:prstGeom prst="rect">
            <a:avLst/>
          </a:prstGeom>
        </p:spPr>
        <p:txBody>
          <a:bodyPr wrap="square">
            <a:spAutoFit/>
          </a:bodyPr>
          <a:lstStyle/>
          <a:p>
            <a:r>
              <a:rPr lang="bn-BD" sz="2800" dirty="0" smtClean="0">
                <a:solidFill>
                  <a:srgbClr val="7030A0"/>
                </a:solidFill>
                <a:latin typeface="NikoshBAN" panose="02000000000000000000" pitchFamily="2" charset="0"/>
                <a:cs typeface="NikoshBAN" panose="02000000000000000000" pitchFamily="2" charset="0"/>
              </a:rPr>
              <a:t>বুধ</a:t>
            </a:r>
            <a:r>
              <a:rPr lang="bn-BD" sz="2800" dirty="0" smtClean="0">
                <a:latin typeface="NikoshBAN" panose="02000000000000000000" pitchFamily="2" charset="0"/>
                <a:cs typeface="NikoshBAN" panose="02000000000000000000" pitchFamily="2" charset="0"/>
              </a:rPr>
              <a:t> সূর্যের সবচেয়ে কাছের গ্রহ। এতে কোনো বায়ুমণ্ডল নেই।  </a:t>
            </a:r>
            <a:endParaRPr lang="en-US" sz="2800" dirty="0"/>
          </a:p>
        </p:txBody>
      </p:sp>
      <p:sp>
        <p:nvSpPr>
          <p:cNvPr id="14" name="Rectangle 13"/>
          <p:cNvSpPr/>
          <p:nvPr/>
        </p:nvSpPr>
        <p:spPr>
          <a:xfrm>
            <a:off x="1970468" y="5330715"/>
            <a:ext cx="9556124" cy="1384995"/>
          </a:xfrm>
          <a:prstGeom prst="rect">
            <a:avLst/>
          </a:prstGeom>
        </p:spPr>
        <p:txBody>
          <a:bodyPr wrap="square">
            <a:spAutoFit/>
          </a:bodyPr>
          <a:lstStyle/>
          <a:p>
            <a:r>
              <a:rPr lang="bn-BD" sz="2800" dirty="0" smtClean="0">
                <a:latin typeface="NikoshBAN" panose="02000000000000000000" pitchFamily="2" charset="0"/>
                <a:cs typeface="NikoshBAN" panose="02000000000000000000" pitchFamily="2" charset="0"/>
              </a:rPr>
              <a:t>পৃথিবী থেকে সন্ধায় পশ্চিম আকাশে সন্ধ্যাতারা এবং ভোরবেলায় শুকতারা রুপে যে তারাটি দেখা যায়, সেটি কোনো নক্ষত্র নয়। এটি আসলে সূর্যের একটি গ্রহ, যার নাম </a:t>
            </a:r>
            <a:r>
              <a:rPr lang="bn-BD" sz="2800" dirty="0" smtClean="0">
                <a:solidFill>
                  <a:srgbClr val="7030A0"/>
                </a:solidFill>
                <a:latin typeface="NikoshBAN" panose="02000000000000000000" pitchFamily="2" charset="0"/>
                <a:cs typeface="NikoshBAN" panose="02000000000000000000" pitchFamily="2" charset="0"/>
              </a:rPr>
              <a:t>শুক্র</a:t>
            </a:r>
            <a:r>
              <a:rPr lang="bn-BD" sz="2800" dirty="0" smtClean="0">
                <a:latin typeface="NikoshBAN" panose="02000000000000000000" pitchFamily="2" charset="0"/>
                <a:cs typeface="NikoshBAN" panose="02000000000000000000" pitchFamily="2" charset="0"/>
              </a:rPr>
              <a:t>। সূর্যের আলো এ গ্রহের উপরে পড়ে। তাই আমরা একে আলোকিত দেখি। </a:t>
            </a:r>
            <a:endParaRPr lang="en-US" sz="2800" dirty="0"/>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789" y="5330715"/>
            <a:ext cx="1738646" cy="1384995"/>
          </a:xfrm>
          <a:prstGeom prst="rect">
            <a:avLst/>
          </a:prstGeom>
        </p:spPr>
      </p:pic>
      <p:sp>
        <p:nvSpPr>
          <p:cNvPr id="3" name="Rectangle 2"/>
          <p:cNvSpPr/>
          <p:nvPr/>
        </p:nvSpPr>
        <p:spPr>
          <a:xfrm>
            <a:off x="553787" y="5678444"/>
            <a:ext cx="862884" cy="769441"/>
          </a:xfrm>
          <a:prstGeom prst="rect">
            <a:avLst/>
          </a:prstGeom>
          <a:ln w="38100">
            <a:noFill/>
          </a:ln>
        </p:spPr>
        <p:txBody>
          <a:bodyPr wrap="square">
            <a:spAutoFit/>
          </a:bodyPr>
          <a:lstStyle/>
          <a:p>
            <a:r>
              <a:rPr lang="bn-BD" sz="4400" dirty="0">
                <a:latin typeface="NikoshBAN" panose="02000000000000000000" pitchFamily="2" charset="0"/>
                <a:cs typeface="NikoshBAN" panose="02000000000000000000" pitchFamily="2" charset="0"/>
              </a:rPr>
              <a:t>শুক্র</a:t>
            </a:r>
            <a:endParaRPr lang="en-US" sz="4400" dirty="0"/>
          </a:p>
        </p:txBody>
      </p:sp>
    </p:spTree>
    <p:extLst>
      <p:ext uri="{BB962C8B-B14F-4D97-AF65-F5344CB8AC3E}">
        <p14:creationId xmlns:p14="http://schemas.microsoft.com/office/powerpoint/2010/main" val="3266525462"/>
      </p:ext>
    </p:extLst>
  </p:cSld>
  <p:clrMapOvr>
    <a:masterClrMapping/>
  </p:clrMapOvr>
  <mc:AlternateContent xmlns:mc="http://schemas.openxmlformats.org/markup-compatibility/2006" xmlns:p14="http://schemas.microsoft.com/office/powerpoint/2010/main">
    <mc:Choice Requires="p14">
      <p:transition spd="slow">
        <p14:flash/>
        <p:sndAc>
          <p:stSnd>
            <p:snd r:embed="rId2" name="camera.wav"/>
          </p:stSnd>
        </p:sndAc>
      </p:transition>
    </mc:Choice>
    <mc:Fallback xmlns="">
      <p:transition spd="slow">
        <p:fade/>
        <p:sndAc>
          <p:stSnd>
            <p:snd r:embed="rId6"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8" presetClass="entr" presetSubtype="0" accel="50000" fill="hold" nodeType="clickEffect">
                                  <p:stCondLst>
                                    <p:cond delay="0"/>
                                  </p:stCondLst>
                                  <p:iterate type="lt">
                                    <p:tmPct val="50000"/>
                                  </p:iterate>
                                  <p:childTnLst>
                                    <p:set>
                                      <p:cBhvr>
                                        <p:cTn id="11" dur="1" fill="hold">
                                          <p:stCondLst>
                                            <p:cond delay="0"/>
                                          </p:stCondLst>
                                        </p:cTn>
                                        <p:tgtEl>
                                          <p:spTgt spid="4">
                                            <p:txEl>
                                              <p:pRg st="0" end="0"/>
                                            </p:txEl>
                                          </p:spTgt>
                                        </p:tgtEl>
                                        <p:attrNameLst>
                                          <p:attrName>style.visibility</p:attrName>
                                        </p:attrNameLst>
                                      </p:cBhvr>
                                      <p:to>
                                        <p:strVal val="visible"/>
                                      </p:to>
                                    </p:set>
                                    <p:set>
                                      <p:cBhvr>
                                        <p:cTn id="12" dur="455" fill="hold">
                                          <p:stCondLst>
                                            <p:cond delay="0"/>
                                          </p:stCondLst>
                                        </p:cTn>
                                        <p:tgtEl>
                                          <p:spTgt spid="4">
                                            <p:txEl>
                                              <p:pRg st="0" end="0"/>
                                            </p:txEl>
                                          </p:spTgt>
                                        </p:tgtEl>
                                        <p:attrNameLst>
                                          <p:attrName>style.rotation</p:attrName>
                                        </p:attrNameLst>
                                      </p:cBhvr>
                                      <p:to>
                                        <p:strVal val="-45.0"/>
                                      </p:to>
                                    </p:set>
                                    <p:anim calcmode="lin" valueType="num">
                                      <p:cBhvr>
                                        <p:cTn id="13" dur="455" fill="hold">
                                          <p:stCondLst>
                                            <p:cond delay="455"/>
                                          </p:stCondLst>
                                        </p:cTn>
                                        <p:tgtEl>
                                          <p:spTgt spid="4">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4" dur="455" fill="hold">
                                          <p:stCondLst>
                                            <p:cond delay="0"/>
                                          </p:stCondLst>
                                        </p:cTn>
                                        <p:tgtEl>
                                          <p:spTgt spid="4">
                                            <p:txEl>
                                              <p:pRg st="0" end="0"/>
                                            </p:txEl>
                                          </p:spTgt>
                                        </p:tgtEl>
                                        <p:attrNameLst>
                                          <p:attrName>ppt_y</p:attrName>
                                        </p:attrNameLst>
                                      </p:cBhvr>
                                      <p:tavLst>
                                        <p:tav tm="0">
                                          <p:val>
                                            <p:strVal val="#ppt_y-1"/>
                                          </p:val>
                                        </p:tav>
                                        <p:tav tm="100000">
                                          <p:val>
                                            <p:strVal val="#ppt_y-(0.354*#ppt_w-0.172*#ppt_h)"/>
                                          </p:val>
                                        </p:tav>
                                      </p:tavLst>
                                    </p:anim>
                                    <p:anim calcmode="lin" valueType="num">
                                      <p:cBhvr>
                                        <p:cTn id="15" dur="156" decel="50000" autoRev="1" fill="hold">
                                          <p:stCondLst>
                                            <p:cond delay="455"/>
                                          </p:stCondLst>
                                        </p:cTn>
                                        <p:tgtEl>
                                          <p:spTgt spid="4">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6" dur="136" fill="hold">
                                          <p:stCondLst>
                                            <p:cond delay="864"/>
                                          </p:stCondLst>
                                        </p:cTn>
                                        <p:tgtEl>
                                          <p:spTgt spid="4">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41" presetClass="entr" presetSubtype="0" fill="hold" grpId="0" nodeType="clickEffect">
                                  <p:stCondLst>
                                    <p:cond delay="0"/>
                                  </p:stCondLst>
                                  <p:iterate type="lt">
                                    <p:tmPct val="10000"/>
                                  </p:iterate>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5"/>
                                        </p:tgtEl>
                                        <p:attrNameLst>
                                          <p:attrName>ppt_y</p:attrName>
                                        </p:attrNameLst>
                                      </p:cBhvr>
                                      <p:tavLst>
                                        <p:tav tm="0">
                                          <p:val>
                                            <p:strVal val="#ppt_y"/>
                                          </p:val>
                                        </p:tav>
                                        <p:tav tm="100000">
                                          <p:val>
                                            <p:strVal val="#ppt_y"/>
                                          </p:val>
                                        </p:tav>
                                      </p:tavLst>
                                    </p:anim>
                                    <p:anim calcmode="lin" valueType="num">
                                      <p:cBhvr>
                                        <p:cTn id="30"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37"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900" decel="100000" fill="hold"/>
                                        <p:tgtEl>
                                          <p:spTgt spid="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down)">
                                      <p:cBhvr>
                                        <p:cTn id="45" dur="580">
                                          <p:stCondLst>
                                            <p:cond delay="0"/>
                                          </p:stCondLst>
                                        </p:cTn>
                                        <p:tgtEl>
                                          <p:spTgt spid="10"/>
                                        </p:tgtEl>
                                      </p:cBhvr>
                                    </p:animEffect>
                                    <p:anim calcmode="lin" valueType="num">
                                      <p:cBhvr>
                                        <p:cTn id="4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51" dur="26">
                                          <p:stCondLst>
                                            <p:cond delay="650"/>
                                          </p:stCondLst>
                                        </p:cTn>
                                        <p:tgtEl>
                                          <p:spTgt spid="10"/>
                                        </p:tgtEl>
                                      </p:cBhvr>
                                      <p:to x="100000" y="60000"/>
                                    </p:animScale>
                                    <p:animScale>
                                      <p:cBhvr>
                                        <p:cTn id="52" dur="166" decel="50000">
                                          <p:stCondLst>
                                            <p:cond delay="676"/>
                                          </p:stCondLst>
                                        </p:cTn>
                                        <p:tgtEl>
                                          <p:spTgt spid="10"/>
                                        </p:tgtEl>
                                      </p:cBhvr>
                                      <p:to x="100000" y="100000"/>
                                    </p:animScale>
                                    <p:animScale>
                                      <p:cBhvr>
                                        <p:cTn id="53" dur="26">
                                          <p:stCondLst>
                                            <p:cond delay="1312"/>
                                          </p:stCondLst>
                                        </p:cTn>
                                        <p:tgtEl>
                                          <p:spTgt spid="10"/>
                                        </p:tgtEl>
                                      </p:cBhvr>
                                      <p:to x="100000" y="80000"/>
                                    </p:animScale>
                                    <p:animScale>
                                      <p:cBhvr>
                                        <p:cTn id="54" dur="166" decel="50000">
                                          <p:stCondLst>
                                            <p:cond delay="1338"/>
                                          </p:stCondLst>
                                        </p:cTn>
                                        <p:tgtEl>
                                          <p:spTgt spid="10"/>
                                        </p:tgtEl>
                                      </p:cBhvr>
                                      <p:to x="100000" y="100000"/>
                                    </p:animScale>
                                    <p:animScale>
                                      <p:cBhvr>
                                        <p:cTn id="55" dur="26">
                                          <p:stCondLst>
                                            <p:cond delay="1642"/>
                                          </p:stCondLst>
                                        </p:cTn>
                                        <p:tgtEl>
                                          <p:spTgt spid="10"/>
                                        </p:tgtEl>
                                      </p:cBhvr>
                                      <p:to x="100000" y="90000"/>
                                    </p:animScale>
                                    <p:animScale>
                                      <p:cBhvr>
                                        <p:cTn id="56" dur="166" decel="50000">
                                          <p:stCondLst>
                                            <p:cond delay="1668"/>
                                          </p:stCondLst>
                                        </p:cTn>
                                        <p:tgtEl>
                                          <p:spTgt spid="10"/>
                                        </p:tgtEl>
                                      </p:cBhvr>
                                      <p:to x="100000" y="100000"/>
                                    </p:animScale>
                                    <p:animScale>
                                      <p:cBhvr>
                                        <p:cTn id="57" dur="26">
                                          <p:stCondLst>
                                            <p:cond delay="1808"/>
                                          </p:stCondLst>
                                        </p:cTn>
                                        <p:tgtEl>
                                          <p:spTgt spid="10"/>
                                        </p:tgtEl>
                                      </p:cBhvr>
                                      <p:to x="100000" y="95000"/>
                                    </p:animScale>
                                    <p:animScale>
                                      <p:cBhvr>
                                        <p:cTn id="58" dur="166" decel="50000">
                                          <p:stCondLst>
                                            <p:cond delay="1834"/>
                                          </p:stCondLst>
                                        </p:cTn>
                                        <p:tgtEl>
                                          <p:spTgt spid="10"/>
                                        </p:tgtEl>
                                      </p:cBhvr>
                                      <p:to x="100000" y="100000"/>
                                    </p:animScale>
                                  </p:childTnLst>
                                </p:cTn>
                              </p:par>
                            </p:childTnLst>
                          </p:cTn>
                        </p:par>
                      </p:childTnLst>
                    </p:cTn>
                  </p:par>
                  <p:par>
                    <p:cTn id="59" fill="hold">
                      <p:stCondLst>
                        <p:cond delay="indefinite"/>
                      </p:stCondLst>
                      <p:childTnLst>
                        <p:par>
                          <p:cTn id="60" fill="hold">
                            <p:stCondLst>
                              <p:cond delay="0"/>
                            </p:stCondLst>
                            <p:childTnLst>
                              <p:par>
                                <p:cTn id="61" presetID="38" presetClass="entr" presetSubtype="0" accel="50000" fill="hold" grpId="0" nodeType="clickEffect">
                                  <p:stCondLst>
                                    <p:cond delay="0"/>
                                  </p:stCondLst>
                                  <p:iterate type="lt">
                                    <p:tmPct val="50000"/>
                                  </p:iterate>
                                  <p:childTnLst>
                                    <p:set>
                                      <p:cBhvr>
                                        <p:cTn id="62" dur="1" fill="hold">
                                          <p:stCondLst>
                                            <p:cond delay="0"/>
                                          </p:stCondLst>
                                        </p:cTn>
                                        <p:tgtEl>
                                          <p:spTgt spid="11"/>
                                        </p:tgtEl>
                                        <p:attrNameLst>
                                          <p:attrName>style.visibility</p:attrName>
                                        </p:attrNameLst>
                                      </p:cBhvr>
                                      <p:to>
                                        <p:strVal val="visible"/>
                                      </p:to>
                                    </p:set>
                                    <p:set>
                                      <p:cBhvr>
                                        <p:cTn id="63" dur="455" fill="hold">
                                          <p:stCondLst>
                                            <p:cond delay="0"/>
                                          </p:stCondLst>
                                        </p:cTn>
                                        <p:tgtEl>
                                          <p:spTgt spid="11"/>
                                        </p:tgtEl>
                                        <p:attrNameLst>
                                          <p:attrName>style.rotation</p:attrName>
                                        </p:attrNameLst>
                                      </p:cBhvr>
                                      <p:to>
                                        <p:strVal val="-45.0"/>
                                      </p:to>
                                    </p:set>
                                    <p:anim calcmode="lin" valueType="num">
                                      <p:cBhvr>
                                        <p:cTn id="64" dur="455" fill="hold">
                                          <p:stCondLst>
                                            <p:cond delay="455"/>
                                          </p:stCondLst>
                                        </p:cTn>
                                        <p:tgtEl>
                                          <p:spTgt spid="11"/>
                                        </p:tgtEl>
                                        <p:attrNameLst>
                                          <p:attrName>style.rotation</p:attrName>
                                        </p:attrNameLst>
                                      </p:cBhvr>
                                      <p:tavLst>
                                        <p:tav tm="0">
                                          <p:val>
                                            <p:fltVal val="-45"/>
                                          </p:val>
                                        </p:tav>
                                        <p:tav tm="69900">
                                          <p:val>
                                            <p:fltVal val="45"/>
                                          </p:val>
                                        </p:tav>
                                        <p:tav tm="100000">
                                          <p:val>
                                            <p:fltVal val="0"/>
                                          </p:val>
                                        </p:tav>
                                      </p:tavLst>
                                    </p:anim>
                                    <p:anim calcmode="lin" valueType="num">
                                      <p:cBhvr>
                                        <p:cTn id="65" dur="455" fill="hold">
                                          <p:stCondLst>
                                            <p:cond delay="0"/>
                                          </p:stCondLst>
                                        </p:cTn>
                                        <p:tgtEl>
                                          <p:spTgt spid="11"/>
                                        </p:tgtEl>
                                        <p:attrNameLst>
                                          <p:attrName>ppt_y</p:attrName>
                                        </p:attrNameLst>
                                      </p:cBhvr>
                                      <p:tavLst>
                                        <p:tav tm="0">
                                          <p:val>
                                            <p:strVal val="#ppt_y-1"/>
                                          </p:val>
                                        </p:tav>
                                        <p:tav tm="100000">
                                          <p:val>
                                            <p:strVal val="#ppt_y-(0.354*#ppt_w-0.172*#ppt_h)"/>
                                          </p:val>
                                        </p:tav>
                                      </p:tavLst>
                                    </p:anim>
                                    <p:anim calcmode="lin" valueType="num">
                                      <p:cBhvr>
                                        <p:cTn id="66" dur="156" decel="50000" autoRev="1" fill="hold">
                                          <p:stCondLst>
                                            <p:cond delay="455"/>
                                          </p:stCondLst>
                                        </p:cTn>
                                        <p:tgtEl>
                                          <p:spTgt spid="11"/>
                                        </p:tgtEl>
                                        <p:attrNameLst>
                                          <p:attrName>ppt_y</p:attrName>
                                        </p:attrNameLst>
                                      </p:cBhvr>
                                      <p:tavLst>
                                        <p:tav tm="0">
                                          <p:val>
                                            <p:strVal val="#ppt_y-(0.354*#ppt_w-0.172*#ppt_h)"/>
                                          </p:val>
                                        </p:tav>
                                        <p:tav tm="100000">
                                          <p:val>
                                            <p:strVal val="#ppt_y-(0.354*#ppt_w-0.172*#ppt_h)-#ppt_h/2"/>
                                          </p:val>
                                        </p:tav>
                                      </p:tavLst>
                                    </p:anim>
                                    <p:anim calcmode="lin" valueType="num">
                                      <p:cBhvr>
                                        <p:cTn id="67" dur="136" fill="hold">
                                          <p:stCondLst>
                                            <p:cond delay="864"/>
                                          </p:stCondLst>
                                        </p:cTn>
                                        <p:tgtEl>
                                          <p:spTgt spid="11"/>
                                        </p:tgtEl>
                                        <p:attrNameLst>
                                          <p:attrName>ppt_y</p:attrName>
                                        </p:attrNameLst>
                                      </p:cBhvr>
                                      <p:tavLst>
                                        <p:tav tm="0">
                                          <p:val>
                                            <p:strVal val="#ppt_y-(0.354*#ppt_w-0.172*#ppt_h)"/>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1" presetClass="entr" presetSubtype="0" fill="hold" grpId="0" nodeType="clickEffect">
                                  <p:stCondLst>
                                    <p:cond delay="0"/>
                                  </p:stCondLst>
                                  <p:iterate type="lt">
                                    <p:tmPct val="10000"/>
                                  </p:iterate>
                                  <p:childTnLst>
                                    <p:set>
                                      <p:cBhvr>
                                        <p:cTn id="71" dur="1" fill="hold">
                                          <p:stCondLst>
                                            <p:cond delay="0"/>
                                          </p:stCondLst>
                                        </p:cTn>
                                        <p:tgtEl>
                                          <p:spTgt spid="12"/>
                                        </p:tgtEl>
                                        <p:attrNameLst>
                                          <p:attrName>style.visibility</p:attrName>
                                        </p:attrNameLst>
                                      </p:cBhvr>
                                      <p:to>
                                        <p:strVal val="visible"/>
                                      </p:to>
                                    </p:set>
                                    <p:anim calcmode="lin" valueType="num">
                                      <p:cBhvr>
                                        <p:cTn id="72"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73" dur="500" fill="hold"/>
                                        <p:tgtEl>
                                          <p:spTgt spid="12"/>
                                        </p:tgtEl>
                                        <p:attrNameLst>
                                          <p:attrName>ppt_y</p:attrName>
                                        </p:attrNameLst>
                                      </p:cBhvr>
                                      <p:tavLst>
                                        <p:tav tm="0">
                                          <p:val>
                                            <p:strVal val="#ppt_y"/>
                                          </p:val>
                                        </p:tav>
                                        <p:tav tm="100000">
                                          <p:val>
                                            <p:strVal val="#ppt_y"/>
                                          </p:val>
                                        </p:tav>
                                      </p:tavLst>
                                    </p:anim>
                                    <p:anim calcmode="lin" valueType="num">
                                      <p:cBhvr>
                                        <p:cTn id="74"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75"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76" dur="500" tmFilter="0,0; .5, 1; 1, 1"/>
                                        <p:tgtEl>
                                          <p:spTgt spid="12"/>
                                        </p:tgtEl>
                                      </p:cBhvr>
                                    </p:animEffect>
                                  </p:childTnLst>
                                </p:cTn>
                              </p:par>
                            </p:childTnLst>
                          </p:cTn>
                        </p:par>
                      </p:childTnLst>
                    </p:cTn>
                  </p:par>
                  <p:par>
                    <p:cTn id="77" fill="hold">
                      <p:stCondLst>
                        <p:cond delay="indefinite"/>
                      </p:stCondLst>
                      <p:childTnLst>
                        <p:par>
                          <p:cTn id="78" fill="hold">
                            <p:stCondLst>
                              <p:cond delay="0"/>
                            </p:stCondLst>
                            <p:childTnLst>
                              <p:par>
                                <p:cTn id="79" presetID="26" presetClass="entr" presetSubtype="0" fill="hold" nodeType="clickEffect">
                                  <p:stCondLst>
                                    <p:cond delay="0"/>
                                  </p:stCondLst>
                                  <p:childTnLst>
                                    <p:set>
                                      <p:cBhvr>
                                        <p:cTn id="80" dur="1" fill="hold">
                                          <p:stCondLst>
                                            <p:cond delay="0"/>
                                          </p:stCondLst>
                                        </p:cTn>
                                        <p:tgtEl>
                                          <p:spTgt spid="2"/>
                                        </p:tgtEl>
                                        <p:attrNameLst>
                                          <p:attrName>style.visibility</p:attrName>
                                        </p:attrNameLst>
                                      </p:cBhvr>
                                      <p:to>
                                        <p:strVal val="visible"/>
                                      </p:to>
                                    </p:set>
                                    <p:animEffect transition="in" filter="wipe(down)">
                                      <p:cBhvr>
                                        <p:cTn id="81" dur="580">
                                          <p:stCondLst>
                                            <p:cond delay="0"/>
                                          </p:stCondLst>
                                        </p:cTn>
                                        <p:tgtEl>
                                          <p:spTgt spid="2"/>
                                        </p:tgtEl>
                                      </p:cBhvr>
                                    </p:animEffect>
                                    <p:anim calcmode="lin" valueType="num">
                                      <p:cBhvr>
                                        <p:cTn id="82"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83"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84"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85"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86"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87" dur="26">
                                          <p:stCondLst>
                                            <p:cond delay="650"/>
                                          </p:stCondLst>
                                        </p:cTn>
                                        <p:tgtEl>
                                          <p:spTgt spid="2"/>
                                        </p:tgtEl>
                                      </p:cBhvr>
                                      <p:to x="100000" y="60000"/>
                                    </p:animScale>
                                    <p:animScale>
                                      <p:cBhvr>
                                        <p:cTn id="88" dur="166" decel="50000">
                                          <p:stCondLst>
                                            <p:cond delay="676"/>
                                          </p:stCondLst>
                                        </p:cTn>
                                        <p:tgtEl>
                                          <p:spTgt spid="2"/>
                                        </p:tgtEl>
                                      </p:cBhvr>
                                      <p:to x="100000" y="100000"/>
                                    </p:animScale>
                                    <p:animScale>
                                      <p:cBhvr>
                                        <p:cTn id="89" dur="26">
                                          <p:stCondLst>
                                            <p:cond delay="1312"/>
                                          </p:stCondLst>
                                        </p:cTn>
                                        <p:tgtEl>
                                          <p:spTgt spid="2"/>
                                        </p:tgtEl>
                                      </p:cBhvr>
                                      <p:to x="100000" y="80000"/>
                                    </p:animScale>
                                    <p:animScale>
                                      <p:cBhvr>
                                        <p:cTn id="90" dur="166" decel="50000">
                                          <p:stCondLst>
                                            <p:cond delay="1338"/>
                                          </p:stCondLst>
                                        </p:cTn>
                                        <p:tgtEl>
                                          <p:spTgt spid="2"/>
                                        </p:tgtEl>
                                      </p:cBhvr>
                                      <p:to x="100000" y="100000"/>
                                    </p:animScale>
                                    <p:animScale>
                                      <p:cBhvr>
                                        <p:cTn id="91" dur="26">
                                          <p:stCondLst>
                                            <p:cond delay="1642"/>
                                          </p:stCondLst>
                                        </p:cTn>
                                        <p:tgtEl>
                                          <p:spTgt spid="2"/>
                                        </p:tgtEl>
                                      </p:cBhvr>
                                      <p:to x="100000" y="90000"/>
                                    </p:animScale>
                                    <p:animScale>
                                      <p:cBhvr>
                                        <p:cTn id="92" dur="166" decel="50000">
                                          <p:stCondLst>
                                            <p:cond delay="1668"/>
                                          </p:stCondLst>
                                        </p:cTn>
                                        <p:tgtEl>
                                          <p:spTgt spid="2"/>
                                        </p:tgtEl>
                                      </p:cBhvr>
                                      <p:to x="100000" y="100000"/>
                                    </p:animScale>
                                    <p:animScale>
                                      <p:cBhvr>
                                        <p:cTn id="93" dur="26">
                                          <p:stCondLst>
                                            <p:cond delay="1808"/>
                                          </p:stCondLst>
                                        </p:cTn>
                                        <p:tgtEl>
                                          <p:spTgt spid="2"/>
                                        </p:tgtEl>
                                      </p:cBhvr>
                                      <p:to x="100000" y="95000"/>
                                    </p:animScale>
                                    <p:animScale>
                                      <p:cBhvr>
                                        <p:cTn id="94" dur="166" decel="50000">
                                          <p:stCondLst>
                                            <p:cond delay="1834"/>
                                          </p:stCondLst>
                                        </p:cTn>
                                        <p:tgtEl>
                                          <p:spTgt spid="2"/>
                                        </p:tgtEl>
                                      </p:cBhvr>
                                      <p:to x="100000" y="100000"/>
                                    </p:animScale>
                                  </p:childTnLst>
                                </p:cTn>
                              </p:par>
                            </p:childTnLst>
                          </p:cTn>
                        </p:par>
                      </p:childTnLst>
                    </p:cTn>
                  </p:par>
                  <p:par>
                    <p:cTn id="95" fill="hold">
                      <p:stCondLst>
                        <p:cond delay="indefinite"/>
                      </p:stCondLst>
                      <p:childTnLst>
                        <p:par>
                          <p:cTn id="96" fill="hold">
                            <p:stCondLst>
                              <p:cond delay="0"/>
                            </p:stCondLst>
                            <p:childTnLst>
                              <p:par>
                                <p:cTn id="97" presetID="56" presetClass="entr" presetSubtype="0" fill="hold" nodeType="clickEffect">
                                  <p:stCondLst>
                                    <p:cond delay="0"/>
                                  </p:stCondLst>
                                  <p:iterate type="lt">
                                    <p:tmPct val="10000"/>
                                  </p:iterate>
                                  <p:childTnLst>
                                    <p:set>
                                      <p:cBhvr>
                                        <p:cTn id="98" dur="1" fill="hold">
                                          <p:stCondLst>
                                            <p:cond delay="0"/>
                                          </p:stCondLst>
                                        </p:cTn>
                                        <p:tgtEl>
                                          <p:spTgt spid="3">
                                            <p:txEl>
                                              <p:pRg st="0" end="0"/>
                                            </p:txEl>
                                          </p:spTgt>
                                        </p:tgtEl>
                                        <p:attrNameLst>
                                          <p:attrName>style.visibility</p:attrName>
                                        </p:attrNameLst>
                                      </p:cBhvr>
                                      <p:to>
                                        <p:strVal val="visible"/>
                                      </p:to>
                                    </p:set>
                                    <p:anim by="(-#ppt_w*2)" calcmode="lin" valueType="num">
                                      <p:cBhvr rctx="PPT">
                                        <p:cTn id="99" dur="500" autoRev="1" fill="hold">
                                          <p:stCondLst>
                                            <p:cond delay="0"/>
                                          </p:stCondLst>
                                        </p:cTn>
                                        <p:tgtEl>
                                          <p:spTgt spid="3">
                                            <p:txEl>
                                              <p:pRg st="0" end="0"/>
                                            </p:txEl>
                                          </p:spTgt>
                                        </p:tgtEl>
                                        <p:attrNameLst>
                                          <p:attrName>ppt_w</p:attrName>
                                        </p:attrNameLst>
                                      </p:cBhvr>
                                    </p:anim>
                                    <p:anim by="(#ppt_w*0.50)" calcmode="lin" valueType="num">
                                      <p:cBhvr>
                                        <p:cTn id="100" dur="500" decel="50000" autoRev="1" fill="hold">
                                          <p:stCondLst>
                                            <p:cond delay="0"/>
                                          </p:stCondLst>
                                        </p:cTn>
                                        <p:tgtEl>
                                          <p:spTgt spid="3">
                                            <p:txEl>
                                              <p:pRg st="0" end="0"/>
                                            </p:txEl>
                                          </p:spTgt>
                                        </p:tgtEl>
                                        <p:attrNameLst>
                                          <p:attrName>ppt_x</p:attrName>
                                        </p:attrNameLst>
                                      </p:cBhvr>
                                    </p:anim>
                                    <p:anim from="(-#ppt_h/2)" to="(#ppt_y)" calcmode="lin" valueType="num">
                                      <p:cBhvr>
                                        <p:cTn id="101" dur="1000" fill="hold">
                                          <p:stCondLst>
                                            <p:cond delay="0"/>
                                          </p:stCondLst>
                                        </p:cTn>
                                        <p:tgtEl>
                                          <p:spTgt spid="3">
                                            <p:txEl>
                                              <p:pRg st="0" end="0"/>
                                            </p:txEl>
                                          </p:spTgt>
                                        </p:tgtEl>
                                        <p:attrNameLst>
                                          <p:attrName>ppt_y</p:attrName>
                                        </p:attrNameLst>
                                      </p:cBhvr>
                                    </p:anim>
                                    <p:animRot by="21600000">
                                      <p:cBhvr>
                                        <p:cTn id="102" dur="1000" fill="hold">
                                          <p:stCondLst>
                                            <p:cond delay="0"/>
                                          </p:stCondLst>
                                        </p:cTn>
                                        <p:tgtEl>
                                          <p:spTgt spid="3">
                                            <p:txEl>
                                              <p:pRg st="0" end="0"/>
                                            </p:txEl>
                                          </p:spTgt>
                                        </p:tgtEl>
                                        <p:attrNameLst>
                                          <p:attrName>r</p:attrName>
                                        </p:attrNameLst>
                                      </p:cBhvr>
                                    </p:animRot>
                                  </p:childTnLst>
                                </p:cTn>
                              </p:par>
                            </p:childTnLst>
                          </p:cTn>
                        </p:par>
                      </p:childTnLst>
                    </p:cTn>
                  </p:par>
                  <p:par>
                    <p:cTn id="103" fill="hold">
                      <p:stCondLst>
                        <p:cond delay="indefinite"/>
                      </p:stCondLst>
                      <p:childTnLst>
                        <p:par>
                          <p:cTn id="104" fill="hold">
                            <p:stCondLst>
                              <p:cond delay="0"/>
                            </p:stCondLst>
                            <p:childTnLst>
                              <p:par>
                                <p:cTn id="105" presetID="41" presetClass="entr" presetSubtype="0" fill="hold" grpId="0" nodeType="clickEffect">
                                  <p:stCondLst>
                                    <p:cond delay="0"/>
                                  </p:stCondLst>
                                  <p:iterate type="lt">
                                    <p:tmPct val="10000"/>
                                  </p:iterate>
                                  <p:childTnLst>
                                    <p:set>
                                      <p:cBhvr>
                                        <p:cTn id="106" dur="1" fill="hold">
                                          <p:stCondLst>
                                            <p:cond delay="0"/>
                                          </p:stCondLst>
                                        </p:cTn>
                                        <p:tgtEl>
                                          <p:spTgt spid="14"/>
                                        </p:tgtEl>
                                        <p:attrNameLst>
                                          <p:attrName>style.visibility</p:attrName>
                                        </p:attrNameLst>
                                      </p:cBhvr>
                                      <p:to>
                                        <p:strVal val="visible"/>
                                      </p:to>
                                    </p:set>
                                    <p:anim calcmode="lin" valueType="num">
                                      <p:cBhvr>
                                        <p:cTn id="107"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108" dur="500" fill="hold"/>
                                        <p:tgtEl>
                                          <p:spTgt spid="14"/>
                                        </p:tgtEl>
                                        <p:attrNameLst>
                                          <p:attrName>ppt_y</p:attrName>
                                        </p:attrNameLst>
                                      </p:cBhvr>
                                      <p:tavLst>
                                        <p:tav tm="0">
                                          <p:val>
                                            <p:strVal val="#ppt_y"/>
                                          </p:val>
                                        </p:tav>
                                        <p:tav tm="100000">
                                          <p:val>
                                            <p:strVal val="#ppt_y"/>
                                          </p:val>
                                        </p:tav>
                                      </p:tavLst>
                                    </p:anim>
                                    <p:anim calcmode="lin" valueType="num">
                                      <p:cBhvr>
                                        <p:cTn id="109"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10"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11" dur="50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11" grpId="0" animBg="1"/>
      <p:bldP spid="12"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183" y="412125"/>
            <a:ext cx="1875162" cy="1906072"/>
          </a:xfrm>
          <a:prstGeom prst="rect">
            <a:avLst/>
          </a:prstGeom>
        </p:spPr>
      </p:pic>
      <p:sp>
        <p:nvSpPr>
          <p:cNvPr id="5" name="Rectangle 4"/>
          <p:cNvSpPr/>
          <p:nvPr/>
        </p:nvSpPr>
        <p:spPr>
          <a:xfrm>
            <a:off x="440456" y="1036976"/>
            <a:ext cx="1210616" cy="707886"/>
          </a:xfrm>
          <a:prstGeom prst="rect">
            <a:avLst/>
          </a:prstGeom>
          <a:noFill/>
          <a:ln w="38100">
            <a:noFill/>
          </a:ln>
        </p:spPr>
        <p:txBody>
          <a:bodyPr wrap="square">
            <a:spAutoFit/>
          </a:bodyPr>
          <a:lstStyle/>
          <a:p>
            <a:r>
              <a:rPr lang="en-US" sz="4000" dirty="0" err="1">
                <a:solidFill>
                  <a:srgbClr val="FFFF00"/>
                </a:solidFill>
                <a:latin typeface="NikoshBAN" panose="02000000000000000000" pitchFamily="2" charset="0"/>
                <a:cs typeface="NikoshBAN" panose="02000000000000000000" pitchFamily="2" charset="0"/>
              </a:rPr>
              <a:t>পৃথিবী</a:t>
            </a:r>
            <a:endParaRPr lang="en-US" sz="4000" dirty="0">
              <a:solidFill>
                <a:srgbClr val="FFFF00"/>
              </a:solidFill>
            </a:endParaRPr>
          </a:p>
        </p:txBody>
      </p:sp>
      <p:sp>
        <p:nvSpPr>
          <p:cNvPr id="6" name="Rectangle 5"/>
          <p:cNvSpPr/>
          <p:nvPr/>
        </p:nvSpPr>
        <p:spPr>
          <a:xfrm>
            <a:off x="2086374" y="862890"/>
            <a:ext cx="8255360" cy="954107"/>
          </a:xfrm>
          <a:prstGeom prst="rect">
            <a:avLst/>
          </a:prstGeom>
        </p:spPr>
        <p:txBody>
          <a:bodyPr wrap="square">
            <a:spAutoFit/>
          </a:bodyPr>
          <a:lstStyle/>
          <a:p>
            <a:r>
              <a:rPr lang="bn-BD" sz="2800" dirty="0" smtClean="0">
                <a:latin typeface="NikoshBAN" panose="02000000000000000000" pitchFamily="2" charset="0"/>
                <a:cs typeface="NikoshBAN" panose="02000000000000000000" pitchFamily="2" charset="0"/>
              </a:rPr>
              <a:t>তোমরা হয়তো জান যে, কেবল </a:t>
            </a:r>
            <a:r>
              <a:rPr lang="en-US" sz="2800" dirty="0" err="1" smtClean="0">
                <a:solidFill>
                  <a:srgbClr val="7030A0"/>
                </a:solidFill>
                <a:latin typeface="NikoshBAN" panose="02000000000000000000" pitchFamily="2" charset="0"/>
                <a:cs typeface="NikoshBAN" panose="02000000000000000000" pitchFamily="2" charset="0"/>
              </a:rPr>
              <a:t>পৃথিবী</a:t>
            </a:r>
            <a:r>
              <a:rPr lang="bn-BD" sz="2800" dirty="0" smtClean="0">
                <a:latin typeface="NikoshBAN" panose="02000000000000000000" pitchFamily="2" charset="0"/>
                <a:cs typeface="NikoshBAN" panose="02000000000000000000" pitchFamily="2" charset="0"/>
              </a:rPr>
              <a:t>তেই জীবনের জন্য উপযোগী উপকরণ ও পরিবেশ রয়েছে। </a:t>
            </a:r>
            <a:r>
              <a:rPr lang="bn-BD" sz="2800" dirty="0" smtClean="0">
                <a:solidFill>
                  <a:srgbClr val="7030A0"/>
                </a:solidFill>
                <a:latin typeface="NikoshBAN" panose="02000000000000000000" pitchFamily="2" charset="0"/>
                <a:cs typeface="NikoshBAN" panose="02000000000000000000" pitchFamily="2" charset="0"/>
              </a:rPr>
              <a:t>পৃথিবী</a:t>
            </a:r>
            <a:r>
              <a:rPr lang="bn-BD" sz="2800" dirty="0" smtClean="0">
                <a:latin typeface="NikoshBAN" panose="02000000000000000000" pitchFamily="2" charset="0"/>
                <a:cs typeface="NikoshBAN" panose="02000000000000000000" pitchFamily="2" charset="0"/>
              </a:rPr>
              <a:t> সূর্য থেকে দূরত্বের দিক দিয়ে তৃতীয় গ্রহ। </a:t>
            </a:r>
            <a:endParaRPr lang="en-US" sz="2800"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183" y="2416091"/>
            <a:ext cx="1875162" cy="1975606"/>
          </a:xfrm>
          <a:prstGeom prst="rect">
            <a:avLst/>
          </a:prstGeom>
        </p:spPr>
      </p:pic>
      <p:sp>
        <p:nvSpPr>
          <p:cNvPr id="8" name="Rectangle 7"/>
          <p:cNvSpPr/>
          <p:nvPr/>
        </p:nvSpPr>
        <p:spPr>
          <a:xfrm>
            <a:off x="556370" y="2890383"/>
            <a:ext cx="1210613" cy="769441"/>
          </a:xfrm>
          <a:prstGeom prst="rect">
            <a:avLst/>
          </a:prstGeom>
          <a:noFill/>
          <a:ln w="38100">
            <a:noFill/>
          </a:ln>
        </p:spPr>
        <p:txBody>
          <a:bodyPr wrap="square">
            <a:spAutoFit/>
          </a:bodyPr>
          <a:lstStyle/>
          <a:p>
            <a:r>
              <a:rPr lang="bn-BD" sz="4400" dirty="0" smtClean="0">
                <a:solidFill>
                  <a:srgbClr val="FFFF00"/>
                </a:solidFill>
                <a:latin typeface="NikoshBAN" panose="02000000000000000000" pitchFamily="2" charset="0"/>
                <a:cs typeface="NikoshBAN" panose="02000000000000000000" pitchFamily="2" charset="0"/>
              </a:rPr>
              <a:t>মঙ্গল</a:t>
            </a:r>
          </a:p>
        </p:txBody>
      </p:sp>
      <p:sp>
        <p:nvSpPr>
          <p:cNvPr id="9" name="Rectangle 8"/>
          <p:cNvSpPr/>
          <p:nvPr/>
        </p:nvSpPr>
        <p:spPr>
          <a:xfrm>
            <a:off x="2176524" y="2703426"/>
            <a:ext cx="8667488" cy="1384995"/>
          </a:xfrm>
          <a:prstGeom prst="rect">
            <a:avLst/>
          </a:prstGeom>
        </p:spPr>
        <p:txBody>
          <a:bodyPr wrap="square">
            <a:spAutoFit/>
          </a:bodyPr>
          <a:lstStyle/>
          <a:p>
            <a:r>
              <a:rPr lang="bn-BD" sz="2800" dirty="0" smtClean="0">
                <a:solidFill>
                  <a:srgbClr val="7030A0"/>
                </a:solidFill>
                <a:latin typeface="NikoshBAN" panose="02000000000000000000" pitchFamily="2" charset="0"/>
                <a:cs typeface="NikoshBAN" panose="02000000000000000000" pitchFamily="2" charset="0"/>
              </a:rPr>
              <a:t>মঙ্গল</a:t>
            </a:r>
            <a:r>
              <a:rPr lang="bn-BD" sz="2800" dirty="0" smtClean="0">
                <a:latin typeface="NikoshBAN" panose="02000000000000000000" pitchFamily="2" charset="0"/>
                <a:cs typeface="NikoshBAN" panose="02000000000000000000" pitchFamily="2" charset="0"/>
              </a:rPr>
              <a:t>কে কখনো কখনো লাল গ্রহ বলা হয় কারণ এর পৃষ্ঠ লাল রঙের। এর পৃষ্ঠ ধুলিময় এবং খুবই পাতলা বায়ুমণ্ডল রয়েছে।</a:t>
            </a:r>
            <a:r>
              <a:rPr lang="bn-BD" sz="2800" dirty="0" smtClean="0">
                <a:solidFill>
                  <a:srgbClr val="7030A0"/>
                </a:solidFill>
                <a:latin typeface="NikoshBAN" panose="02000000000000000000" pitchFamily="2" charset="0"/>
                <a:cs typeface="NikoshBAN" panose="02000000000000000000" pitchFamily="2" charset="0"/>
              </a:rPr>
              <a:t> মঙ্গলের </a:t>
            </a:r>
            <a:r>
              <a:rPr lang="bn-BD" sz="2800" dirty="0" smtClean="0">
                <a:latin typeface="NikoshBAN" panose="02000000000000000000" pitchFamily="2" charset="0"/>
                <a:cs typeface="NikoshBAN" panose="02000000000000000000" pitchFamily="2" charset="0"/>
              </a:rPr>
              <a:t>মাটির নিচে পানি সম্ভাবনা আছে বলে বিজ্ঞানীরা এখন মনে করেন। </a:t>
            </a:r>
            <a:endParaRPr lang="bn-BD" sz="28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184" y="4489591"/>
            <a:ext cx="1926677" cy="2155907"/>
          </a:xfrm>
          <a:prstGeom prst="rect">
            <a:avLst/>
          </a:prstGeom>
        </p:spPr>
      </p:pic>
      <p:sp>
        <p:nvSpPr>
          <p:cNvPr id="11" name="Rectangle 10"/>
          <p:cNvSpPr/>
          <p:nvPr/>
        </p:nvSpPr>
        <p:spPr>
          <a:xfrm>
            <a:off x="231821" y="5164429"/>
            <a:ext cx="1777282" cy="830997"/>
          </a:xfrm>
          <a:prstGeom prst="rect">
            <a:avLst/>
          </a:prstGeom>
        </p:spPr>
        <p:txBody>
          <a:bodyPr wrap="square">
            <a:spAutoFit/>
          </a:bodyPr>
          <a:lstStyle/>
          <a:p>
            <a:r>
              <a:rPr lang="en-US" sz="4400" dirty="0" err="1" smtClean="0">
                <a:latin typeface="NikoshBAN" panose="02000000000000000000" pitchFamily="2" charset="0"/>
                <a:cs typeface="NikoshBAN" panose="02000000000000000000" pitchFamily="2" charset="0"/>
              </a:rPr>
              <a:t>বৃহস্পতি</a:t>
            </a:r>
            <a:r>
              <a:rPr lang="en-US" sz="4800" dirty="0" smtClean="0"/>
              <a:t> </a:t>
            </a:r>
            <a:endParaRPr lang="en-US" sz="5400" dirty="0"/>
          </a:p>
        </p:txBody>
      </p:sp>
      <p:sp>
        <p:nvSpPr>
          <p:cNvPr id="2" name="Rectangle 1"/>
          <p:cNvSpPr/>
          <p:nvPr/>
        </p:nvSpPr>
        <p:spPr>
          <a:xfrm>
            <a:off x="2141413" y="5358337"/>
            <a:ext cx="9086909" cy="523220"/>
          </a:xfrm>
          <a:prstGeom prst="rect">
            <a:avLst/>
          </a:prstGeom>
        </p:spPr>
        <p:txBody>
          <a:bodyPr wrap="square">
            <a:spAutoFit/>
          </a:bodyPr>
          <a:lstStyle/>
          <a:p>
            <a:r>
              <a:rPr lang="en-US" sz="2800" dirty="0" err="1" smtClean="0">
                <a:solidFill>
                  <a:srgbClr val="7030A0"/>
                </a:solidFill>
                <a:latin typeface="NikoshBAN" panose="02000000000000000000" pitchFamily="2" charset="0"/>
                <a:cs typeface="NikoshBAN" panose="02000000000000000000" pitchFamily="2" charset="0"/>
              </a:rPr>
              <a:t>বৃহস্পতি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সূর্যের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সবচেয়ে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বড়</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গ্রহ</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এটিতে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শুধু</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গ্যাসই</a:t>
            </a:r>
            <a:r>
              <a:rPr lang="en-US" sz="2800" dirty="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রয়েছে</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কঠিন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পৃষ্ঠ</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নেই</a:t>
            </a:r>
            <a:r>
              <a:rPr lang="en-US"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99825433"/>
      </p:ext>
    </p:extLst>
  </p:cSld>
  <p:clrMapOvr>
    <a:masterClrMapping/>
  </p:clrMapOvr>
  <p:transition spd="slow">
    <p:push dir="u"/>
    <p:sndAc>
      <p:stSnd>
        <p:snd r:embed="rId2" name="pu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6" presetClass="entr" presetSubtype="0" fill="hold" nodeType="clickEffect">
                                  <p:stCondLst>
                                    <p:cond delay="0"/>
                                  </p:stCondLst>
                                  <p:iterate type="lt">
                                    <p:tmPct val="10000"/>
                                  </p:iterate>
                                  <p:childTnLst>
                                    <p:set>
                                      <p:cBhvr>
                                        <p:cTn id="24" dur="1" fill="hold">
                                          <p:stCondLst>
                                            <p:cond delay="0"/>
                                          </p:stCondLst>
                                        </p:cTn>
                                        <p:tgtEl>
                                          <p:spTgt spid="5">
                                            <p:txEl>
                                              <p:pRg st="0" end="0"/>
                                            </p:txEl>
                                          </p:spTgt>
                                        </p:tgtEl>
                                        <p:attrNameLst>
                                          <p:attrName>style.visibility</p:attrName>
                                        </p:attrNameLst>
                                      </p:cBhvr>
                                      <p:to>
                                        <p:strVal val="visible"/>
                                      </p:to>
                                    </p:set>
                                    <p:anim by="(-#ppt_w*2)" calcmode="lin" valueType="num">
                                      <p:cBhvr rctx="PPT">
                                        <p:cTn id="25" dur="500" autoRev="1" fill="hold">
                                          <p:stCondLst>
                                            <p:cond delay="0"/>
                                          </p:stCondLst>
                                        </p:cTn>
                                        <p:tgtEl>
                                          <p:spTgt spid="5">
                                            <p:txEl>
                                              <p:pRg st="0" end="0"/>
                                            </p:txEl>
                                          </p:spTgt>
                                        </p:tgtEl>
                                        <p:attrNameLst>
                                          <p:attrName>ppt_w</p:attrName>
                                        </p:attrNameLst>
                                      </p:cBhvr>
                                    </p:anim>
                                    <p:anim by="(#ppt_w*0.50)" calcmode="lin" valueType="num">
                                      <p:cBhvr>
                                        <p:cTn id="26" dur="500" decel="50000" autoRev="1" fill="hold">
                                          <p:stCondLst>
                                            <p:cond delay="0"/>
                                          </p:stCondLst>
                                        </p:cTn>
                                        <p:tgtEl>
                                          <p:spTgt spid="5">
                                            <p:txEl>
                                              <p:pRg st="0" end="0"/>
                                            </p:txEl>
                                          </p:spTgt>
                                        </p:tgtEl>
                                        <p:attrNameLst>
                                          <p:attrName>ppt_x</p:attrName>
                                        </p:attrNameLst>
                                      </p:cBhvr>
                                    </p:anim>
                                    <p:anim from="(-#ppt_h/2)" to="(#ppt_y)" calcmode="lin" valueType="num">
                                      <p:cBhvr>
                                        <p:cTn id="27" dur="1000" fill="hold">
                                          <p:stCondLst>
                                            <p:cond delay="0"/>
                                          </p:stCondLst>
                                        </p:cTn>
                                        <p:tgtEl>
                                          <p:spTgt spid="5">
                                            <p:txEl>
                                              <p:pRg st="0" end="0"/>
                                            </p:txEl>
                                          </p:spTgt>
                                        </p:tgtEl>
                                        <p:attrNameLst>
                                          <p:attrName>ppt_y</p:attrName>
                                        </p:attrNameLst>
                                      </p:cBhvr>
                                    </p:anim>
                                    <p:animRot by="21600000">
                                      <p:cBhvr>
                                        <p:cTn id="28" dur="1000" fill="hold">
                                          <p:stCondLst>
                                            <p:cond delay="0"/>
                                          </p:stCondLst>
                                        </p:cTn>
                                        <p:tgtEl>
                                          <p:spTgt spid="5">
                                            <p:txEl>
                                              <p:pRg st="0" end="0"/>
                                            </p:txEl>
                                          </p:spTgt>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41" presetClass="entr" presetSubtype="0" fill="hold" grpId="0" nodeType="clickEffect">
                                  <p:stCondLst>
                                    <p:cond delay="0"/>
                                  </p:stCondLst>
                                  <p:iterate type="lt">
                                    <p:tmPct val="10000"/>
                                  </p:iterate>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6"/>
                                        </p:tgtEl>
                                        <p:attrNameLst>
                                          <p:attrName>ppt_y</p:attrName>
                                        </p:attrNameLst>
                                      </p:cBhvr>
                                      <p:tavLst>
                                        <p:tav tm="0">
                                          <p:val>
                                            <p:strVal val="#ppt_y"/>
                                          </p:val>
                                        </p:tav>
                                        <p:tav tm="100000">
                                          <p:val>
                                            <p:strVal val="#ppt_y"/>
                                          </p:val>
                                        </p:tav>
                                      </p:tavLst>
                                    </p:anim>
                                    <p:anim calcmode="lin" valueType="num">
                                      <p:cBhvr>
                                        <p:cTn id="35"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80">
                                          <p:stCondLst>
                                            <p:cond delay="0"/>
                                          </p:stCondLst>
                                        </p:cTn>
                                        <p:tgtEl>
                                          <p:spTgt spid="7"/>
                                        </p:tgtEl>
                                      </p:cBhvr>
                                    </p:animEffect>
                                    <p:anim calcmode="lin" valueType="num">
                                      <p:cBhvr>
                                        <p:cTn id="4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8" dur="26">
                                          <p:stCondLst>
                                            <p:cond delay="650"/>
                                          </p:stCondLst>
                                        </p:cTn>
                                        <p:tgtEl>
                                          <p:spTgt spid="7"/>
                                        </p:tgtEl>
                                      </p:cBhvr>
                                      <p:to x="100000" y="60000"/>
                                    </p:animScale>
                                    <p:animScale>
                                      <p:cBhvr>
                                        <p:cTn id="49" dur="166" decel="50000">
                                          <p:stCondLst>
                                            <p:cond delay="676"/>
                                          </p:stCondLst>
                                        </p:cTn>
                                        <p:tgtEl>
                                          <p:spTgt spid="7"/>
                                        </p:tgtEl>
                                      </p:cBhvr>
                                      <p:to x="100000" y="100000"/>
                                    </p:animScale>
                                    <p:animScale>
                                      <p:cBhvr>
                                        <p:cTn id="50" dur="26">
                                          <p:stCondLst>
                                            <p:cond delay="1312"/>
                                          </p:stCondLst>
                                        </p:cTn>
                                        <p:tgtEl>
                                          <p:spTgt spid="7"/>
                                        </p:tgtEl>
                                      </p:cBhvr>
                                      <p:to x="100000" y="80000"/>
                                    </p:animScale>
                                    <p:animScale>
                                      <p:cBhvr>
                                        <p:cTn id="51" dur="166" decel="50000">
                                          <p:stCondLst>
                                            <p:cond delay="1338"/>
                                          </p:stCondLst>
                                        </p:cTn>
                                        <p:tgtEl>
                                          <p:spTgt spid="7"/>
                                        </p:tgtEl>
                                      </p:cBhvr>
                                      <p:to x="100000" y="100000"/>
                                    </p:animScale>
                                    <p:animScale>
                                      <p:cBhvr>
                                        <p:cTn id="52" dur="26">
                                          <p:stCondLst>
                                            <p:cond delay="1642"/>
                                          </p:stCondLst>
                                        </p:cTn>
                                        <p:tgtEl>
                                          <p:spTgt spid="7"/>
                                        </p:tgtEl>
                                      </p:cBhvr>
                                      <p:to x="100000" y="90000"/>
                                    </p:animScale>
                                    <p:animScale>
                                      <p:cBhvr>
                                        <p:cTn id="53" dur="166" decel="50000">
                                          <p:stCondLst>
                                            <p:cond delay="1668"/>
                                          </p:stCondLst>
                                        </p:cTn>
                                        <p:tgtEl>
                                          <p:spTgt spid="7"/>
                                        </p:tgtEl>
                                      </p:cBhvr>
                                      <p:to x="100000" y="100000"/>
                                    </p:animScale>
                                    <p:animScale>
                                      <p:cBhvr>
                                        <p:cTn id="54" dur="26">
                                          <p:stCondLst>
                                            <p:cond delay="1808"/>
                                          </p:stCondLst>
                                        </p:cTn>
                                        <p:tgtEl>
                                          <p:spTgt spid="7"/>
                                        </p:tgtEl>
                                      </p:cBhvr>
                                      <p:to x="100000" y="95000"/>
                                    </p:animScale>
                                    <p:animScale>
                                      <p:cBhvr>
                                        <p:cTn id="55" dur="166" decel="50000">
                                          <p:stCondLst>
                                            <p:cond delay="1834"/>
                                          </p:stCondLst>
                                        </p:cTn>
                                        <p:tgtEl>
                                          <p:spTgt spid="7"/>
                                        </p:tgtEl>
                                      </p:cBhvr>
                                      <p:to x="100000" y="100000"/>
                                    </p:animScale>
                                  </p:childTnLst>
                                </p:cTn>
                              </p:par>
                            </p:childTnLst>
                          </p:cTn>
                        </p:par>
                      </p:childTnLst>
                    </p:cTn>
                  </p:par>
                  <p:par>
                    <p:cTn id="56" fill="hold">
                      <p:stCondLst>
                        <p:cond delay="indefinite"/>
                      </p:stCondLst>
                      <p:childTnLst>
                        <p:par>
                          <p:cTn id="57" fill="hold">
                            <p:stCondLst>
                              <p:cond delay="0"/>
                            </p:stCondLst>
                            <p:childTnLst>
                              <p:par>
                                <p:cTn id="58" presetID="38" presetClass="entr" presetSubtype="0" accel="50000" fill="hold" nodeType="clickEffect">
                                  <p:stCondLst>
                                    <p:cond delay="0"/>
                                  </p:stCondLst>
                                  <p:iterate type="lt">
                                    <p:tmPct val="50000"/>
                                  </p:iterate>
                                  <p:childTnLst>
                                    <p:set>
                                      <p:cBhvr>
                                        <p:cTn id="59" dur="1" fill="hold">
                                          <p:stCondLst>
                                            <p:cond delay="0"/>
                                          </p:stCondLst>
                                        </p:cTn>
                                        <p:tgtEl>
                                          <p:spTgt spid="8">
                                            <p:txEl>
                                              <p:pRg st="0" end="0"/>
                                            </p:txEl>
                                          </p:spTgt>
                                        </p:tgtEl>
                                        <p:attrNameLst>
                                          <p:attrName>style.visibility</p:attrName>
                                        </p:attrNameLst>
                                      </p:cBhvr>
                                      <p:to>
                                        <p:strVal val="visible"/>
                                      </p:to>
                                    </p:set>
                                    <p:set>
                                      <p:cBhvr>
                                        <p:cTn id="60" dur="455" fill="hold">
                                          <p:stCondLst>
                                            <p:cond delay="0"/>
                                          </p:stCondLst>
                                        </p:cTn>
                                        <p:tgtEl>
                                          <p:spTgt spid="8">
                                            <p:txEl>
                                              <p:pRg st="0" end="0"/>
                                            </p:txEl>
                                          </p:spTgt>
                                        </p:tgtEl>
                                        <p:attrNameLst>
                                          <p:attrName>style.rotation</p:attrName>
                                        </p:attrNameLst>
                                      </p:cBhvr>
                                      <p:to>
                                        <p:strVal val="-45.0"/>
                                      </p:to>
                                    </p:set>
                                    <p:anim calcmode="lin" valueType="num">
                                      <p:cBhvr>
                                        <p:cTn id="61" dur="455" fill="hold">
                                          <p:stCondLst>
                                            <p:cond delay="455"/>
                                          </p:stCondLst>
                                        </p:cTn>
                                        <p:tgtEl>
                                          <p:spTgt spid="8">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62" dur="455" fill="hold">
                                          <p:stCondLst>
                                            <p:cond delay="0"/>
                                          </p:stCondLst>
                                        </p:cTn>
                                        <p:tgtEl>
                                          <p:spTgt spid="8">
                                            <p:txEl>
                                              <p:pRg st="0" end="0"/>
                                            </p:txEl>
                                          </p:spTgt>
                                        </p:tgtEl>
                                        <p:attrNameLst>
                                          <p:attrName>ppt_y</p:attrName>
                                        </p:attrNameLst>
                                      </p:cBhvr>
                                      <p:tavLst>
                                        <p:tav tm="0">
                                          <p:val>
                                            <p:strVal val="#ppt_y-1"/>
                                          </p:val>
                                        </p:tav>
                                        <p:tav tm="100000">
                                          <p:val>
                                            <p:strVal val="#ppt_y-(0.354*#ppt_w-0.172*#ppt_h)"/>
                                          </p:val>
                                        </p:tav>
                                      </p:tavLst>
                                    </p:anim>
                                    <p:anim calcmode="lin" valueType="num">
                                      <p:cBhvr>
                                        <p:cTn id="63" dur="156" decel="50000" autoRev="1" fill="hold">
                                          <p:stCondLst>
                                            <p:cond delay="455"/>
                                          </p:stCondLst>
                                        </p:cTn>
                                        <p:tgtEl>
                                          <p:spTgt spid="8">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64" dur="136" fill="hold">
                                          <p:stCondLst>
                                            <p:cond delay="864"/>
                                          </p:stCondLst>
                                        </p:cTn>
                                        <p:tgtEl>
                                          <p:spTgt spid="8">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1" presetClass="entr" presetSubtype="0" fill="hold" grpId="0" nodeType="clickEffect">
                                  <p:stCondLst>
                                    <p:cond delay="0"/>
                                  </p:stCondLst>
                                  <p:iterate type="lt">
                                    <p:tmPct val="10000"/>
                                  </p:iterate>
                                  <p:childTnLst>
                                    <p:set>
                                      <p:cBhvr>
                                        <p:cTn id="68" dur="1" fill="hold">
                                          <p:stCondLst>
                                            <p:cond delay="0"/>
                                          </p:stCondLst>
                                        </p:cTn>
                                        <p:tgtEl>
                                          <p:spTgt spid="9"/>
                                        </p:tgtEl>
                                        <p:attrNameLst>
                                          <p:attrName>style.visibility</p:attrName>
                                        </p:attrNameLst>
                                      </p:cBhvr>
                                      <p:to>
                                        <p:strVal val="visible"/>
                                      </p:to>
                                    </p:set>
                                    <p:anim calcmode="lin" valueType="num">
                                      <p:cBhvr>
                                        <p:cTn id="69"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70" dur="500" fill="hold"/>
                                        <p:tgtEl>
                                          <p:spTgt spid="9"/>
                                        </p:tgtEl>
                                        <p:attrNameLst>
                                          <p:attrName>ppt_y</p:attrName>
                                        </p:attrNameLst>
                                      </p:cBhvr>
                                      <p:tavLst>
                                        <p:tav tm="0">
                                          <p:val>
                                            <p:strVal val="#ppt_y"/>
                                          </p:val>
                                        </p:tav>
                                        <p:tav tm="100000">
                                          <p:val>
                                            <p:strVal val="#ppt_y"/>
                                          </p:val>
                                        </p:tav>
                                      </p:tavLst>
                                    </p:anim>
                                    <p:anim calcmode="lin" valueType="num">
                                      <p:cBhvr>
                                        <p:cTn id="71"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72"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73" dur="500" tmFilter="0,0; .5, 1; 1, 1"/>
                                        <p:tgtEl>
                                          <p:spTgt spid="9"/>
                                        </p:tgtEl>
                                      </p:cBhvr>
                                    </p:animEffect>
                                  </p:childTnLst>
                                </p:cTn>
                              </p:par>
                            </p:childTnLst>
                          </p:cTn>
                        </p:par>
                      </p:childTnLst>
                    </p:cTn>
                  </p:par>
                  <p:par>
                    <p:cTn id="74" fill="hold">
                      <p:stCondLst>
                        <p:cond delay="indefinite"/>
                      </p:stCondLst>
                      <p:childTnLst>
                        <p:par>
                          <p:cTn id="75" fill="hold">
                            <p:stCondLst>
                              <p:cond delay="0"/>
                            </p:stCondLst>
                            <p:childTnLst>
                              <p:par>
                                <p:cTn id="76" presetID="26" presetClass="entr" presetSubtype="0" fill="hold" nodeType="clickEffect">
                                  <p:stCondLst>
                                    <p:cond delay="0"/>
                                  </p:stCondLst>
                                  <p:childTnLst>
                                    <p:set>
                                      <p:cBhvr>
                                        <p:cTn id="77" dur="1" fill="hold">
                                          <p:stCondLst>
                                            <p:cond delay="0"/>
                                          </p:stCondLst>
                                        </p:cTn>
                                        <p:tgtEl>
                                          <p:spTgt spid="3"/>
                                        </p:tgtEl>
                                        <p:attrNameLst>
                                          <p:attrName>style.visibility</p:attrName>
                                        </p:attrNameLst>
                                      </p:cBhvr>
                                      <p:to>
                                        <p:strVal val="visible"/>
                                      </p:to>
                                    </p:set>
                                    <p:animEffect transition="in" filter="wipe(down)">
                                      <p:cBhvr>
                                        <p:cTn id="78" dur="580">
                                          <p:stCondLst>
                                            <p:cond delay="0"/>
                                          </p:stCondLst>
                                        </p:cTn>
                                        <p:tgtEl>
                                          <p:spTgt spid="3"/>
                                        </p:tgtEl>
                                      </p:cBhvr>
                                    </p:animEffect>
                                    <p:anim calcmode="lin" valueType="num">
                                      <p:cBhvr>
                                        <p:cTn id="79"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84" dur="26">
                                          <p:stCondLst>
                                            <p:cond delay="650"/>
                                          </p:stCondLst>
                                        </p:cTn>
                                        <p:tgtEl>
                                          <p:spTgt spid="3"/>
                                        </p:tgtEl>
                                      </p:cBhvr>
                                      <p:to x="100000" y="60000"/>
                                    </p:animScale>
                                    <p:animScale>
                                      <p:cBhvr>
                                        <p:cTn id="85" dur="166" decel="50000">
                                          <p:stCondLst>
                                            <p:cond delay="676"/>
                                          </p:stCondLst>
                                        </p:cTn>
                                        <p:tgtEl>
                                          <p:spTgt spid="3"/>
                                        </p:tgtEl>
                                      </p:cBhvr>
                                      <p:to x="100000" y="100000"/>
                                    </p:animScale>
                                    <p:animScale>
                                      <p:cBhvr>
                                        <p:cTn id="86" dur="26">
                                          <p:stCondLst>
                                            <p:cond delay="1312"/>
                                          </p:stCondLst>
                                        </p:cTn>
                                        <p:tgtEl>
                                          <p:spTgt spid="3"/>
                                        </p:tgtEl>
                                      </p:cBhvr>
                                      <p:to x="100000" y="80000"/>
                                    </p:animScale>
                                    <p:animScale>
                                      <p:cBhvr>
                                        <p:cTn id="87" dur="166" decel="50000">
                                          <p:stCondLst>
                                            <p:cond delay="1338"/>
                                          </p:stCondLst>
                                        </p:cTn>
                                        <p:tgtEl>
                                          <p:spTgt spid="3"/>
                                        </p:tgtEl>
                                      </p:cBhvr>
                                      <p:to x="100000" y="100000"/>
                                    </p:animScale>
                                    <p:animScale>
                                      <p:cBhvr>
                                        <p:cTn id="88" dur="26">
                                          <p:stCondLst>
                                            <p:cond delay="1642"/>
                                          </p:stCondLst>
                                        </p:cTn>
                                        <p:tgtEl>
                                          <p:spTgt spid="3"/>
                                        </p:tgtEl>
                                      </p:cBhvr>
                                      <p:to x="100000" y="90000"/>
                                    </p:animScale>
                                    <p:animScale>
                                      <p:cBhvr>
                                        <p:cTn id="89" dur="166" decel="50000">
                                          <p:stCondLst>
                                            <p:cond delay="1668"/>
                                          </p:stCondLst>
                                        </p:cTn>
                                        <p:tgtEl>
                                          <p:spTgt spid="3"/>
                                        </p:tgtEl>
                                      </p:cBhvr>
                                      <p:to x="100000" y="100000"/>
                                    </p:animScale>
                                    <p:animScale>
                                      <p:cBhvr>
                                        <p:cTn id="90" dur="26">
                                          <p:stCondLst>
                                            <p:cond delay="1808"/>
                                          </p:stCondLst>
                                        </p:cTn>
                                        <p:tgtEl>
                                          <p:spTgt spid="3"/>
                                        </p:tgtEl>
                                      </p:cBhvr>
                                      <p:to x="100000" y="95000"/>
                                    </p:animScale>
                                    <p:animScale>
                                      <p:cBhvr>
                                        <p:cTn id="91" dur="166" decel="50000">
                                          <p:stCondLst>
                                            <p:cond delay="1834"/>
                                          </p:stCondLst>
                                        </p:cTn>
                                        <p:tgtEl>
                                          <p:spTgt spid="3"/>
                                        </p:tgtEl>
                                      </p:cBhvr>
                                      <p:to x="100000" y="100000"/>
                                    </p:animScale>
                                  </p:childTnLst>
                                </p:cTn>
                              </p:par>
                            </p:childTnLst>
                          </p:cTn>
                        </p:par>
                      </p:childTnLst>
                    </p:cTn>
                  </p:par>
                  <p:par>
                    <p:cTn id="92" fill="hold">
                      <p:stCondLst>
                        <p:cond delay="indefinite"/>
                      </p:stCondLst>
                      <p:childTnLst>
                        <p:par>
                          <p:cTn id="93" fill="hold">
                            <p:stCondLst>
                              <p:cond delay="0"/>
                            </p:stCondLst>
                            <p:childTnLst>
                              <p:par>
                                <p:cTn id="94" presetID="38" presetClass="entr" presetSubtype="0" accel="50000" fill="hold" nodeType="clickEffect">
                                  <p:stCondLst>
                                    <p:cond delay="0"/>
                                  </p:stCondLst>
                                  <p:iterate type="lt">
                                    <p:tmPct val="50000"/>
                                  </p:iterate>
                                  <p:childTnLst>
                                    <p:set>
                                      <p:cBhvr>
                                        <p:cTn id="95" dur="1" fill="hold">
                                          <p:stCondLst>
                                            <p:cond delay="0"/>
                                          </p:stCondLst>
                                        </p:cTn>
                                        <p:tgtEl>
                                          <p:spTgt spid="11">
                                            <p:txEl>
                                              <p:pRg st="0" end="0"/>
                                            </p:txEl>
                                          </p:spTgt>
                                        </p:tgtEl>
                                        <p:attrNameLst>
                                          <p:attrName>style.visibility</p:attrName>
                                        </p:attrNameLst>
                                      </p:cBhvr>
                                      <p:to>
                                        <p:strVal val="visible"/>
                                      </p:to>
                                    </p:set>
                                    <p:set>
                                      <p:cBhvr>
                                        <p:cTn id="96" dur="455" fill="hold">
                                          <p:stCondLst>
                                            <p:cond delay="0"/>
                                          </p:stCondLst>
                                        </p:cTn>
                                        <p:tgtEl>
                                          <p:spTgt spid="11">
                                            <p:txEl>
                                              <p:pRg st="0" end="0"/>
                                            </p:txEl>
                                          </p:spTgt>
                                        </p:tgtEl>
                                        <p:attrNameLst>
                                          <p:attrName>style.rotation</p:attrName>
                                        </p:attrNameLst>
                                      </p:cBhvr>
                                      <p:to>
                                        <p:strVal val="-45.0"/>
                                      </p:to>
                                    </p:set>
                                    <p:anim calcmode="lin" valueType="num">
                                      <p:cBhvr>
                                        <p:cTn id="97" dur="455" fill="hold">
                                          <p:stCondLst>
                                            <p:cond delay="455"/>
                                          </p:stCondLst>
                                        </p:cTn>
                                        <p:tgtEl>
                                          <p:spTgt spid="11">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8" dur="455" fill="hold">
                                          <p:stCondLst>
                                            <p:cond delay="0"/>
                                          </p:stCondLst>
                                        </p:cTn>
                                        <p:tgtEl>
                                          <p:spTgt spid="11">
                                            <p:txEl>
                                              <p:pRg st="0" end="0"/>
                                            </p:txEl>
                                          </p:spTgt>
                                        </p:tgtEl>
                                        <p:attrNameLst>
                                          <p:attrName>ppt_y</p:attrName>
                                        </p:attrNameLst>
                                      </p:cBhvr>
                                      <p:tavLst>
                                        <p:tav tm="0">
                                          <p:val>
                                            <p:strVal val="#ppt_y-1"/>
                                          </p:val>
                                        </p:tav>
                                        <p:tav tm="100000">
                                          <p:val>
                                            <p:strVal val="#ppt_y-(0.354*#ppt_w-0.172*#ppt_h)"/>
                                          </p:val>
                                        </p:tav>
                                      </p:tavLst>
                                    </p:anim>
                                    <p:anim calcmode="lin" valueType="num">
                                      <p:cBhvr>
                                        <p:cTn id="99" dur="156" decel="50000" autoRev="1" fill="hold">
                                          <p:stCondLst>
                                            <p:cond delay="455"/>
                                          </p:stCondLst>
                                        </p:cTn>
                                        <p:tgtEl>
                                          <p:spTgt spid="11">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00" dur="136" fill="hold">
                                          <p:stCondLst>
                                            <p:cond delay="864"/>
                                          </p:stCondLst>
                                        </p:cTn>
                                        <p:tgtEl>
                                          <p:spTgt spid="11">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1" presetClass="entr" presetSubtype="0" fill="hold" grpId="0" nodeType="clickEffect">
                                  <p:stCondLst>
                                    <p:cond delay="0"/>
                                  </p:stCondLst>
                                  <p:iterate type="lt">
                                    <p:tmPct val="10000"/>
                                  </p:iterate>
                                  <p:childTnLst>
                                    <p:set>
                                      <p:cBhvr>
                                        <p:cTn id="104" dur="1" fill="hold">
                                          <p:stCondLst>
                                            <p:cond delay="0"/>
                                          </p:stCondLst>
                                        </p:cTn>
                                        <p:tgtEl>
                                          <p:spTgt spid="2"/>
                                        </p:tgtEl>
                                        <p:attrNameLst>
                                          <p:attrName>style.visibility</p:attrName>
                                        </p:attrNameLst>
                                      </p:cBhvr>
                                      <p:to>
                                        <p:strVal val="visible"/>
                                      </p:to>
                                    </p:set>
                                    <p:anim calcmode="lin" valueType="num">
                                      <p:cBhvr>
                                        <p:cTn id="105"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06" dur="500" fill="hold"/>
                                        <p:tgtEl>
                                          <p:spTgt spid="2"/>
                                        </p:tgtEl>
                                        <p:attrNameLst>
                                          <p:attrName>ppt_y</p:attrName>
                                        </p:attrNameLst>
                                      </p:cBhvr>
                                      <p:tavLst>
                                        <p:tav tm="0">
                                          <p:val>
                                            <p:strVal val="#ppt_y"/>
                                          </p:val>
                                        </p:tav>
                                        <p:tav tm="100000">
                                          <p:val>
                                            <p:strVal val="#ppt_y"/>
                                          </p:val>
                                        </p:tav>
                                      </p:tavLst>
                                    </p:anim>
                                    <p:anim calcmode="lin" valueType="num">
                                      <p:cBhvr>
                                        <p:cTn id="107"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8"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09"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2"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958</TotalTime>
  <Words>881</Words>
  <Application>Microsoft Office PowerPoint</Application>
  <PresentationFormat>Widescreen</PresentationFormat>
  <Paragraphs>57</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NSimSun</vt:lpstr>
      <vt:lpstr>Arial</vt:lpstr>
      <vt:lpstr>NikoshBAN</vt:lpstr>
      <vt:lpstr>Trebuchet MS</vt:lpstr>
      <vt:lpstr>Vrinda</vt:lpstr>
      <vt:lpstr>Wingdings 2</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asus</cp:lastModifiedBy>
  <cp:revision>137</cp:revision>
  <dcterms:created xsi:type="dcterms:W3CDTF">2020-08-13T10:06:27Z</dcterms:created>
  <dcterms:modified xsi:type="dcterms:W3CDTF">2020-09-11T17:37:20Z</dcterms:modified>
</cp:coreProperties>
</file>