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75" r:id="rId3"/>
    <p:sldId id="259" r:id="rId4"/>
    <p:sldId id="273" r:id="rId5"/>
    <p:sldId id="271" r:id="rId6"/>
    <p:sldId id="260" r:id="rId7"/>
    <p:sldId id="274" r:id="rId8"/>
    <p:sldId id="262" r:id="rId9"/>
    <p:sldId id="267" r:id="rId10"/>
    <p:sldId id="265" r:id="rId11"/>
    <p:sldId id="266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SS" initials="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5D5D03"/>
    <a:srgbClr val="FF66CC"/>
    <a:srgbClr val="BE4B48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895" autoAdjust="0"/>
  </p:normalViewPr>
  <p:slideViewPr>
    <p:cSldViewPr>
      <p:cViewPr>
        <p:scale>
          <a:sx n="69" d="100"/>
          <a:sy n="69" d="100"/>
        </p:scale>
        <p:origin x="-14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4A8349-7715-409C-8402-28C2F622B6D8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1182FF-9446-40E6-8943-172C0F5E5561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pPr algn="ctr" rtl="0"/>
          <a:r>
            <a:rPr lang="bn-BD" sz="4800" b="1" u="sng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একক কাজ </a:t>
          </a:r>
          <a:endParaRPr lang="en-US" sz="4800" b="1" dirty="0">
            <a:solidFill>
              <a:schemeClr val="tx1">
                <a:lumMod val="95000"/>
                <a:lumOff val="5000"/>
              </a:schemeClr>
            </a:solidFill>
            <a:latin typeface="NikoshBAN" pitchFamily="2" charset="0"/>
            <a:cs typeface="NikoshBAN" pitchFamily="2" charset="0"/>
          </a:endParaRPr>
        </a:p>
      </dgm:t>
    </dgm:pt>
    <dgm:pt modelId="{08E042B4-17A4-4350-8A7D-67BEA21F45A3}" type="parTrans" cxnId="{D3093E6C-3BE5-4684-9433-2609A60F9A5D}">
      <dgm:prSet/>
      <dgm:spPr/>
      <dgm:t>
        <a:bodyPr/>
        <a:lstStyle/>
        <a:p>
          <a:endParaRPr lang="en-US"/>
        </a:p>
      </dgm:t>
    </dgm:pt>
    <dgm:pt modelId="{C10F427D-EFB3-486F-A70E-E82AF40FF387}" type="sibTrans" cxnId="{D3093E6C-3BE5-4684-9433-2609A60F9A5D}">
      <dgm:prSet/>
      <dgm:spPr/>
      <dgm:t>
        <a:bodyPr/>
        <a:lstStyle/>
        <a:p>
          <a:endParaRPr lang="en-US"/>
        </a:p>
      </dgm:t>
    </dgm:pt>
    <dgm:pt modelId="{B0F50286-A6C2-4097-B509-7C801FC1BA3D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0"/>
          <a:r>
            <a:rPr lang="bn-BD" sz="2800" dirty="0" smtClean="0">
              <a:latin typeface="NikoshBAN" pitchFamily="2" charset="0"/>
              <a:cs typeface="NikoshBAN" pitchFamily="2" charset="0"/>
            </a:rPr>
            <a:t>১ /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</a:t>
          </a:r>
          <a:r>
            <a:rPr lang="bn-BD" sz="2800" dirty="0" smtClean="0">
              <a:latin typeface="NikoshBAN" pitchFamily="2" charset="0"/>
              <a:cs typeface="NikoshBAN" pitchFamily="2" charset="0"/>
            </a:rPr>
            <a:t>পরিচ্ছন্নতার সংজ্ঞা লিখ ?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60321A2E-A393-4B52-A838-9E8F0B6868AA}" type="parTrans" cxnId="{8F2B0F51-73E1-4AB5-A894-8BA713A473EF}">
      <dgm:prSet/>
      <dgm:spPr/>
      <dgm:t>
        <a:bodyPr/>
        <a:lstStyle/>
        <a:p>
          <a:endParaRPr lang="en-US"/>
        </a:p>
      </dgm:t>
    </dgm:pt>
    <dgm:pt modelId="{37AD2A27-B17C-4182-9F8C-F441858E8DBA}" type="sibTrans" cxnId="{8F2B0F51-73E1-4AB5-A894-8BA713A473EF}">
      <dgm:prSet/>
      <dgm:spPr/>
      <dgm:t>
        <a:bodyPr/>
        <a:lstStyle/>
        <a:p>
          <a:endParaRPr lang="en-US"/>
        </a:p>
      </dgm:t>
    </dgm:pt>
    <dgm:pt modelId="{5ABB55B9-5542-46FB-9E99-2619F4268D9F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0"/>
          <a:r>
            <a:rPr lang="bn-BD" sz="2800" dirty="0" smtClean="0">
              <a:latin typeface="NikoshBAN" pitchFamily="2" charset="0"/>
              <a:cs typeface="NikoshBAN" pitchFamily="2" charset="0"/>
            </a:rPr>
            <a:t>২ /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</a:t>
          </a:r>
          <a:r>
            <a:rPr lang="bn-BD" sz="2800" dirty="0" smtClean="0">
              <a:latin typeface="NikoshBAN" pitchFamily="2" charset="0"/>
              <a:cs typeface="NikoshBAN" pitchFamily="2" charset="0"/>
            </a:rPr>
            <a:t>আল্লাহ কাদের কে ভালো বাসেন?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EF0298BC-28BE-4E25-91BA-C59AE21A2368}" type="parTrans" cxnId="{BE1D614E-86CE-4952-880B-371693DAC265}">
      <dgm:prSet/>
      <dgm:spPr/>
      <dgm:t>
        <a:bodyPr/>
        <a:lstStyle/>
        <a:p>
          <a:endParaRPr lang="en-US"/>
        </a:p>
      </dgm:t>
    </dgm:pt>
    <dgm:pt modelId="{3A6ADCF6-86D9-453C-935E-929BB67F6B5D}" type="sibTrans" cxnId="{BE1D614E-86CE-4952-880B-371693DAC265}">
      <dgm:prSet/>
      <dgm:spPr/>
      <dgm:t>
        <a:bodyPr/>
        <a:lstStyle/>
        <a:p>
          <a:endParaRPr lang="en-US"/>
        </a:p>
      </dgm:t>
    </dgm:pt>
    <dgm:pt modelId="{50A23B17-FEF1-444C-9EE4-9737BFCE8B08}" type="pres">
      <dgm:prSet presAssocID="{884A8349-7715-409C-8402-28C2F622B6D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A6F0276-F705-44FA-BF05-9595BEE3D721}" type="pres">
      <dgm:prSet presAssocID="{8D1182FF-9446-40E6-8943-172C0F5E5561}" presName="parentText" presStyleLbl="node1" presStyleIdx="0" presStyleCnt="3" custScaleX="57631" custScaleY="61489" custLinFactY="-36878" custLinFactNeighborX="245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99312C-0F20-4D59-A119-1FA76ACA4447}" type="pres">
      <dgm:prSet presAssocID="{C10F427D-EFB3-486F-A70E-E82AF40FF387}" presName="spacer" presStyleCnt="0"/>
      <dgm:spPr/>
    </dgm:pt>
    <dgm:pt modelId="{78036E08-D6BE-47A8-96B9-7F6E141FB116}" type="pres">
      <dgm:prSet presAssocID="{B0F50286-A6C2-4097-B509-7C801FC1BA3D}" presName="parentText" presStyleLbl="node1" presStyleIdx="1" presStyleCnt="3" custScaleX="64706" custScaleY="50882" custLinFactNeighborX="2941" custLinFactNeighborY="-5390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A8E876-6CAF-42B0-8FF6-00AB99C1EAD5}" type="pres">
      <dgm:prSet presAssocID="{37AD2A27-B17C-4182-9F8C-F441858E8DBA}" presName="spacer" presStyleCnt="0"/>
      <dgm:spPr/>
    </dgm:pt>
    <dgm:pt modelId="{63C8C43A-9CE9-4EE4-BA2B-FAB6639ABB7C}" type="pres">
      <dgm:prSet presAssocID="{5ABB55B9-5542-46FB-9E99-2619F4268D9F}" presName="parentText" presStyleLbl="node1" presStyleIdx="2" presStyleCnt="3" custScaleX="68881" custScaleY="63010" custLinFactNeighborX="2254" custLinFactNeighborY="1530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093E6C-3BE5-4684-9433-2609A60F9A5D}" srcId="{884A8349-7715-409C-8402-28C2F622B6D8}" destId="{8D1182FF-9446-40E6-8943-172C0F5E5561}" srcOrd="0" destOrd="0" parTransId="{08E042B4-17A4-4350-8A7D-67BEA21F45A3}" sibTransId="{C10F427D-EFB3-486F-A70E-E82AF40FF387}"/>
    <dgm:cxn modelId="{38993638-43C3-4CAD-AA89-E9F3B84C0D5D}" type="presOf" srcId="{8D1182FF-9446-40E6-8943-172C0F5E5561}" destId="{3A6F0276-F705-44FA-BF05-9595BEE3D721}" srcOrd="0" destOrd="0" presId="urn:microsoft.com/office/officeart/2005/8/layout/vList2"/>
    <dgm:cxn modelId="{81544BA3-D614-4BE9-A214-79B508467722}" type="presOf" srcId="{884A8349-7715-409C-8402-28C2F622B6D8}" destId="{50A23B17-FEF1-444C-9EE4-9737BFCE8B08}" srcOrd="0" destOrd="0" presId="urn:microsoft.com/office/officeart/2005/8/layout/vList2"/>
    <dgm:cxn modelId="{8F2B0F51-73E1-4AB5-A894-8BA713A473EF}" srcId="{884A8349-7715-409C-8402-28C2F622B6D8}" destId="{B0F50286-A6C2-4097-B509-7C801FC1BA3D}" srcOrd="1" destOrd="0" parTransId="{60321A2E-A393-4B52-A838-9E8F0B6868AA}" sibTransId="{37AD2A27-B17C-4182-9F8C-F441858E8DBA}"/>
    <dgm:cxn modelId="{702B31C6-ED4C-4DFE-A95B-88CAAA276630}" type="presOf" srcId="{B0F50286-A6C2-4097-B509-7C801FC1BA3D}" destId="{78036E08-D6BE-47A8-96B9-7F6E141FB116}" srcOrd="0" destOrd="0" presId="urn:microsoft.com/office/officeart/2005/8/layout/vList2"/>
    <dgm:cxn modelId="{BE1D614E-86CE-4952-880B-371693DAC265}" srcId="{884A8349-7715-409C-8402-28C2F622B6D8}" destId="{5ABB55B9-5542-46FB-9E99-2619F4268D9F}" srcOrd="2" destOrd="0" parTransId="{EF0298BC-28BE-4E25-91BA-C59AE21A2368}" sibTransId="{3A6ADCF6-86D9-453C-935E-929BB67F6B5D}"/>
    <dgm:cxn modelId="{CA4B8E6A-EA03-48F2-8B3D-703135FB7D2D}" type="presOf" srcId="{5ABB55B9-5542-46FB-9E99-2619F4268D9F}" destId="{63C8C43A-9CE9-4EE4-BA2B-FAB6639ABB7C}" srcOrd="0" destOrd="0" presId="urn:microsoft.com/office/officeart/2005/8/layout/vList2"/>
    <dgm:cxn modelId="{192273D7-DD1B-4BF7-8D4D-CBFF31E82767}" type="presParOf" srcId="{50A23B17-FEF1-444C-9EE4-9737BFCE8B08}" destId="{3A6F0276-F705-44FA-BF05-9595BEE3D721}" srcOrd="0" destOrd="0" presId="urn:microsoft.com/office/officeart/2005/8/layout/vList2"/>
    <dgm:cxn modelId="{5D2FD768-E347-4C18-A38A-81BE18B5A1A5}" type="presParOf" srcId="{50A23B17-FEF1-444C-9EE4-9737BFCE8B08}" destId="{0F99312C-0F20-4D59-A119-1FA76ACA4447}" srcOrd="1" destOrd="0" presId="urn:microsoft.com/office/officeart/2005/8/layout/vList2"/>
    <dgm:cxn modelId="{8DF5E31C-4D56-4831-B29D-A6BFCB35B987}" type="presParOf" srcId="{50A23B17-FEF1-444C-9EE4-9737BFCE8B08}" destId="{78036E08-D6BE-47A8-96B9-7F6E141FB116}" srcOrd="2" destOrd="0" presId="urn:microsoft.com/office/officeart/2005/8/layout/vList2"/>
    <dgm:cxn modelId="{F0591E7D-5A2E-4802-AEEE-DFA8DD196A83}" type="presParOf" srcId="{50A23B17-FEF1-444C-9EE4-9737BFCE8B08}" destId="{76A8E876-6CAF-42B0-8FF6-00AB99C1EAD5}" srcOrd="3" destOrd="0" presId="urn:microsoft.com/office/officeart/2005/8/layout/vList2"/>
    <dgm:cxn modelId="{671EDCD4-0C5B-4041-8479-6D9204271201}" type="presParOf" srcId="{50A23B17-FEF1-444C-9EE4-9737BFCE8B08}" destId="{63C8C43A-9CE9-4EE4-BA2B-FAB6639ABB7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6F0276-F705-44FA-BF05-9595BEE3D721}">
      <dsp:nvSpPr>
        <dsp:cNvPr id="0" name=""/>
        <dsp:cNvSpPr/>
      </dsp:nvSpPr>
      <dsp:spPr>
        <a:xfrm>
          <a:off x="1837045" y="0"/>
          <a:ext cx="4479311" cy="736687"/>
        </a:xfrm>
        <a:prstGeom prst="roundRect">
          <a:avLst/>
        </a:prstGeom>
        <a:gradFill rotWithShape="1">
          <a:gsLst>
            <a:gs pos="0">
              <a:schemeClr val="accent6">
                <a:tint val="30000"/>
                <a:satMod val="250000"/>
              </a:schemeClr>
            </a:gs>
            <a:gs pos="72000">
              <a:schemeClr val="accent6">
                <a:tint val="75000"/>
                <a:satMod val="210000"/>
              </a:schemeClr>
            </a:gs>
            <a:gs pos="100000">
              <a:schemeClr val="accent6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6"/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800" b="1" u="sng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একক কাজ </a:t>
          </a:r>
          <a:endParaRPr lang="en-US" sz="4800" b="1" kern="1200" dirty="0">
            <a:solidFill>
              <a:schemeClr val="tx1">
                <a:lumMod val="95000"/>
                <a:lumOff val="5000"/>
              </a:schemeClr>
            </a:solidFill>
            <a:latin typeface="NikoshBAN" pitchFamily="2" charset="0"/>
            <a:cs typeface="NikoshBAN" pitchFamily="2" charset="0"/>
          </a:endParaRPr>
        </a:p>
      </dsp:txBody>
      <dsp:txXfrm>
        <a:off x="1873007" y="35962"/>
        <a:ext cx="4407387" cy="664763"/>
      </dsp:txXfrm>
    </dsp:sp>
    <dsp:sp modelId="{78036E08-D6BE-47A8-96B9-7F6E141FB116}">
      <dsp:nvSpPr>
        <dsp:cNvPr id="0" name=""/>
        <dsp:cNvSpPr/>
      </dsp:nvSpPr>
      <dsp:spPr>
        <a:xfrm>
          <a:off x="1600181" y="1377427"/>
          <a:ext cx="5029209" cy="609607"/>
        </a:xfrm>
        <a:prstGeom prst="roundRect">
          <a:avLst/>
        </a:prstGeom>
        <a:gradFill rotWithShape="1">
          <a:gsLst>
            <a:gs pos="0">
              <a:schemeClr val="accent2">
                <a:tint val="30000"/>
                <a:satMod val="250000"/>
              </a:schemeClr>
            </a:gs>
            <a:gs pos="72000">
              <a:schemeClr val="accent2">
                <a:tint val="75000"/>
                <a:satMod val="210000"/>
              </a:schemeClr>
            </a:gs>
            <a:gs pos="100000">
              <a:schemeClr val="accent2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2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১ /</a:t>
          </a: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পরিচ্ছন্নতার সংজ্ঞা লিখ ?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1629940" y="1407186"/>
        <a:ext cx="4969691" cy="550089"/>
      </dsp:txXfrm>
    </dsp:sp>
    <dsp:sp modelId="{63C8C43A-9CE9-4EE4-BA2B-FAB6639ABB7C}">
      <dsp:nvSpPr>
        <dsp:cNvPr id="0" name=""/>
        <dsp:cNvSpPr/>
      </dsp:nvSpPr>
      <dsp:spPr>
        <a:xfrm>
          <a:off x="1384536" y="2298924"/>
          <a:ext cx="5353706" cy="754910"/>
        </a:xfrm>
        <a:prstGeom prst="roundRect">
          <a:avLst/>
        </a:prstGeom>
        <a:gradFill rotWithShape="1">
          <a:gsLst>
            <a:gs pos="0">
              <a:schemeClr val="accent5">
                <a:tint val="30000"/>
                <a:satMod val="250000"/>
              </a:schemeClr>
            </a:gs>
            <a:gs pos="72000">
              <a:schemeClr val="accent5">
                <a:tint val="75000"/>
                <a:satMod val="210000"/>
              </a:schemeClr>
            </a:gs>
            <a:gs pos="100000">
              <a:schemeClr val="accent5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5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২ /</a:t>
          </a: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আল্লাহ কাদের কে ভালো বাসেন?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1421388" y="2335776"/>
        <a:ext cx="5280002" cy="681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6DD837-BAC5-41EC-B417-41BB7E6FEFEF}" type="datetimeFigureOut">
              <a:rPr lang="en-US" smtClean="0"/>
              <a:pPr/>
              <a:t>12/9/20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4E9727-0149-4DE1-A593-207A9C85F0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9776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E9727-0149-4DE1-A593-207A9C85F02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3659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E9727-0149-4DE1-A593-207A9C85F02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4270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12/9/20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1.wav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514" y="1629508"/>
            <a:ext cx="8305800" cy="4953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57400" y="76200"/>
            <a:ext cx="5334000" cy="1158240"/>
          </a:xfrm>
          <a:blipFill>
            <a:blip r:embed="rId5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6000" b="1" dirty="0" err="1" smtClean="0">
                <a:ln w="1905"/>
                <a:solidFill>
                  <a:srgbClr val="FF66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Wel</a:t>
            </a:r>
            <a:r>
              <a:rPr lang="en-US" sz="6000" b="1" dirty="0" smtClean="0">
                <a:ln w="1905"/>
                <a:solidFill>
                  <a:srgbClr val="FF66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come</a:t>
            </a:r>
            <a:endParaRPr lang="en-US" sz="6000" b="1" dirty="0">
              <a:ln w="1905"/>
              <a:solidFill>
                <a:srgbClr val="FF66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8185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dir="d"/>
        <p:sndAc>
          <p:stSnd>
            <p:snd r:embed="rId6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838200"/>
            <a:ext cx="8861809" cy="4955203"/>
          </a:xfrm>
          <a:prstGeom prst="rect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4400" b="1" u="sng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</a:p>
          <a:p>
            <a:endParaRPr lang="en-US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bn-BD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১/ যারা পবিত্র থাকেন তাদেরকে কে ভালো বাসেন ?</a:t>
            </a:r>
          </a:p>
          <a:p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bn-BD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২/আমরা মল মুত্র কোথায় ত্যাগ করব ?</a:t>
            </a:r>
          </a:p>
          <a:p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bn-BD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৩/আমরা হাত ,পা, নখ,চুল,দাঁত সর্বদা কি করব? 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 </a:t>
            </a:r>
          </a:p>
          <a:p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AMJ" pitchFamily="2" charset="0"/>
                <a:cs typeface="SutonnyAMJ" pitchFamily="2" charset="0"/>
              </a:rPr>
              <a:t> 4/ </a:t>
            </a:r>
            <a:r>
              <a:rPr lang="bn-BD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কাপড় –চোপড় পরিষ্কার থাকলে দেহ মন কি থাকে?</a:t>
            </a:r>
            <a:endParaRPr lang="en-US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6315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43232"/>
            <a:ext cx="8595360" cy="2523768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বাড়ীর কাজ</a:t>
            </a:r>
          </a:p>
          <a:p>
            <a:pPr algn="ctr"/>
            <a:r>
              <a:rPr lang="bn-BD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শরীর ,পোষাক,পরিবেশের পরিচ্ছন্নতা সম্পর্কে ১০টি বাক্য খাতায় লিখে আনবে ।</a:t>
            </a:r>
          </a:p>
          <a:p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Picture55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895600"/>
            <a:ext cx="8839200" cy="3664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7837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5436" y="228600"/>
            <a:ext cx="3962400" cy="1143000"/>
          </a:xfrm>
          <a:blipFill>
            <a:blip r:embed="rId3"/>
            <a:tile tx="0" ty="0" sx="100000" sy="100000" flip="none" algn="tl"/>
          </a:blip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BD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BD" sz="6000" dirty="0" smtClean="0">
                <a:solidFill>
                  <a:srgbClr val="00FFFF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rgbClr val="00FF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3236" y="1565564"/>
            <a:ext cx="8686800" cy="44196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274368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cture10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0"/>
          </a:xfrm>
          <a:prstGeom prst="rect">
            <a:avLst/>
          </a:prstGeom>
        </p:spPr>
      </p:pic>
      <p:sp>
        <p:nvSpPr>
          <p:cNvPr id="4099" name="Title 1"/>
          <p:cNvSpPr>
            <a:spLocks noGrp="1"/>
          </p:cNvSpPr>
          <p:nvPr>
            <p:ph type="ctrTitle"/>
          </p:nvPr>
        </p:nvSpPr>
        <p:spPr>
          <a:xfrm>
            <a:off x="0" y="2438400"/>
            <a:ext cx="8077200" cy="1397002"/>
          </a:xfrm>
        </p:spPr>
        <p:txBody>
          <a:bodyPr>
            <a:noAutofit/>
          </a:bodyPr>
          <a:lstStyle/>
          <a:p>
            <a:pPr algn="ctr"/>
            <a:r>
              <a:rPr lang="en-US" sz="7200" dirty="0" err="1" smtClean="0">
                <a:solidFill>
                  <a:srgbClr val="FF0000"/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আমার</a:t>
            </a:r>
            <a:r>
              <a:rPr lang="en-US" sz="7200" dirty="0" smtClean="0">
                <a:solidFill>
                  <a:srgbClr val="FF0000"/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পরিচয়</a:t>
            </a:r>
            <a:endParaRPr lang="en-US" sz="3600" dirty="0" smtClean="0">
              <a:solidFill>
                <a:srgbClr val="FF0000"/>
              </a:solidFill>
              <a:latin typeface="NikoshBAN" pitchFamily="2" charset="0"/>
              <a:ea typeface="NikoshBAN" pitchFamily="2" charset="0"/>
              <a:cs typeface="NikoshBAN" pitchFamily="2" charset="0"/>
            </a:endParaRPr>
          </a:p>
        </p:txBody>
      </p:sp>
      <p:sp>
        <p:nvSpPr>
          <p:cNvPr id="4100" name="Subtitle 2"/>
          <p:cNvSpPr>
            <a:spLocks noGrp="1"/>
          </p:cNvSpPr>
          <p:nvPr>
            <p:ph type="subTitle" idx="1"/>
          </p:nvPr>
        </p:nvSpPr>
        <p:spPr>
          <a:xfrm>
            <a:off x="0" y="4495800"/>
            <a:ext cx="8763000" cy="198120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bn-BD" sz="16000" dirty="0" smtClean="0">
                <a:latin typeface="NikoshBAN" pitchFamily="2" charset="0"/>
                <a:cs typeface="NikoshBAN" pitchFamily="2" charset="0"/>
              </a:rPr>
              <a:t>মুহাম্মদ মুজিবুর রহমান</a:t>
            </a:r>
            <a:endParaRPr lang="en-US" sz="16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16000" dirty="0" smtClean="0">
                <a:latin typeface="ArhialkhanMJ" pitchFamily="2" charset="0"/>
                <a:ea typeface="NikoshBAN" pitchFamily="2" charset="0"/>
                <a:cs typeface="NikoshBAN" pitchFamily="2" charset="0"/>
              </a:rPr>
              <a:t>সিনিয়র সহকারী শিক্ষক</a:t>
            </a:r>
            <a:endParaRPr lang="en-US" sz="16000" dirty="0" smtClean="0">
              <a:latin typeface="NikoshBAN" pitchFamily="2" charset="0"/>
              <a:ea typeface="NikoshBAN" pitchFamily="2" charset="0"/>
              <a:cs typeface="NikoshBAN" pitchFamily="2" charset="0"/>
            </a:endParaRPr>
          </a:p>
          <a:p>
            <a:pPr algn="ctr"/>
            <a:r>
              <a:rPr lang="bn-BD" sz="16000" dirty="0" smtClean="0">
                <a:latin typeface="NikoshBAN" pitchFamily="2" charset="0"/>
                <a:cs typeface="NikoshBAN" pitchFamily="2" charset="0"/>
              </a:rPr>
              <a:t>মোহরা এস,কে,কিউ বালিকা উচ্চবিদ্যালয় ও কলেজ</a:t>
            </a:r>
            <a:r>
              <a:rPr lang="en-US" sz="16000" dirty="0" smtClean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8000" dirty="0" smtClean="0">
                <a:latin typeface="ArhialkhanMJ" pitchFamily="2" charset="0"/>
                <a:cs typeface="ArhialkhanMJ" pitchFamily="2" charset="0"/>
              </a:rPr>
              <a:t>।</a:t>
            </a:r>
            <a:endParaRPr lang="bn-BD" sz="8000" dirty="0" smtClean="0">
              <a:latin typeface="ArhialkhanMJ" pitchFamily="2" charset="0"/>
              <a:cs typeface="ArhialkhanMJ" pitchFamily="2" charset="0"/>
            </a:endParaRPr>
          </a:p>
          <a:p>
            <a:pPr algn="ctr"/>
            <a:r>
              <a:rPr lang="bn-BD" sz="14400" dirty="0" smtClean="0">
                <a:latin typeface="NikoshBAN" pitchFamily="2" charset="0"/>
                <a:cs typeface="NikoshBAN" pitchFamily="2" charset="0"/>
              </a:rPr>
              <a:t>চান্দগাঁও,চট্টগ্রাম।</a:t>
            </a:r>
            <a:endParaRPr lang="en-US" sz="144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7428257"/>
      </p:ext>
    </p:extLst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5527" y="463689"/>
            <a:ext cx="8756073" cy="5632311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6000" dirty="0" smtClean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শ্রেণিঃ ৯ম </a:t>
            </a:r>
          </a:p>
          <a:p>
            <a:pPr algn="ctr"/>
            <a:r>
              <a:rPr lang="bn-BD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বিষয়ঃ ইসলাম ও নৈতিক শিক্ষা </a:t>
            </a:r>
            <a:r>
              <a:rPr lang="bn-BD" sz="6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অধ্যায়ঃ চতুর্থ</a:t>
            </a:r>
          </a:p>
          <a:p>
            <a:pPr algn="ctr"/>
            <a:r>
              <a:rPr lang="bn-BD" sz="6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পাঠঃ ১২ </a:t>
            </a:r>
          </a:p>
          <a:p>
            <a:pPr algn="ctr"/>
            <a:r>
              <a:rPr lang="bn-BD" sz="6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সময়ঃ৫</a:t>
            </a:r>
            <a:r>
              <a:rPr lang="en-US" sz="6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0</a:t>
            </a:r>
            <a:r>
              <a:rPr lang="bn-BD" sz="6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6000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6488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0" y="429478"/>
            <a:ext cx="2490355" cy="484922"/>
          </a:xfrm>
        </p:spPr>
        <p:txBody>
          <a:bodyPr>
            <a:no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গোসল করছে</a:t>
            </a:r>
            <a:r>
              <a:rPr lang="bn-BD" u="sng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u="sng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38255" y="4457303"/>
            <a:ext cx="4167697" cy="23344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8199" y="1219200"/>
            <a:ext cx="4359781" cy="24383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0663" y="1313598"/>
            <a:ext cx="3810000" cy="2344001"/>
          </a:xfrm>
          <a:prstGeom prst="rect">
            <a:avLst/>
          </a:prstGeom>
        </p:spPr>
      </p:pic>
      <p:pic>
        <p:nvPicPr>
          <p:cNvPr id="9" name="Shape 741"/>
          <p:cNvPicPr preferRelativeResize="0">
            <a:picLocks noGrp="1"/>
          </p:cNvPicPr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7872" y="4457303"/>
            <a:ext cx="4024745" cy="2286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1011798" y="191869"/>
            <a:ext cx="2057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অজু করছে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3856302"/>
            <a:ext cx="3599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রাস্তা পরিষ্কার করছে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29200" y="3839423"/>
            <a:ext cx="3501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হাত পরিষ্কার করছে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5098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852863"/>
            <a:ext cx="5105400" cy="1107996"/>
          </a:xfrm>
          <a:prstGeom prst="rect">
            <a:avLst/>
          </a:prstGeom>
          <a:ln w="76200" cmpd="tri">
            <a:solidFill>
              <a:srgbClr val="BE4B48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পরিচ্ছন্নতা </a:t>
            </a:r>
            <a:endParaRPr lang="en-US" sz="6600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9015190"/>
      </p:ext>
    </p:extLst>
  </p:cSld>
  <p:clrMapOvr>
    <a:masterClrMapping/>
  </p:clrMapOvr>
  <p:transition spd="slow">
    <p:push dir="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38400" y="320843"/>
            <a:ext cx="4724400" cy="36317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76200" cmpd="tri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শিখন ফল</a:t>
            </a:r>
          </a:p>
          <a:p>
            <a:pPr algn="ctr"/>
            <a:r>
              <a:rPr lang="bn-BD" sz="3600" b="1" u="sng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</a:p>
          <a:p>
            <a:pPr algn="ctr"/>
            <a:endParaRPr lang="bn-BD" sz="5400" b="1" u="sng" dirty="0" smtClean="0">
              <a:ln w="1905"/>
              <a:solidFill>
                <a:schemeClr val="accent6">
                  <a:lumMod val="40000"/>
                  <a:lumOff val="6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b="1" u="sng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 </a:t>
            </a:r>
            <a:endParaRPr lang="en-US" sz="6000" b="1" u="sng" dirty="0">
              <a:ln w="1905"/>
              <a:solidFill>
                <a:schemeClr val="accent6">
                  <a:lumMod val="40000"/>
                  <a:lumOff val="6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2677180"/>
            <a:ext cx="8153400" cy="523220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পরিষ্কার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পরিচ্ছন্নতা কী তা বলতে পারবে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439180"/>
            <a:ext cx="822960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২/ পরিষ্কার পরিচ্ছন্নতার উপায়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গুলো সনাক্ত করতে পারবে।   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4191000"/>
            <a:ext cx="81534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৩/পরিষ্কার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পরিচ্ছন্নতার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গুরূত্ব ব্যাখ্যা করতে পারবে । 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7456777"/>
      </p:ext>
    </p:extLst>
  </p:cSld>
  <p:clrMapOvr>
    <a:masterClrMapping/>
  </p:clrMapOvr>
  <p:transition spd="slow">
    <p:pull/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4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hape 7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64125" y="3810000"/>
            <a:ext cx="3886200" cy="284018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Shape 747"/>
          <p:cNvPicPr preferRelativeResize="0">
            <a:picLocks noGr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34345" y="3733800"/>
            <a:ext cx="4038600" cy="293023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28800" y="1143000"/>
            <a:ext cx="5410200" cy="236844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458909" y="145702"/>
            <a:ext cx="43508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পরিষ্কার পরিচ্ছন্নতার কিছু চিত্র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5379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9050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3049963662"/>
              </p:ext>
            </p:extLst>
          </p:nvPr>
        </p:nvGraphicFramePr>
        <p:xfrm>
          <a:off x="457200" y="298966"/>
          <a:ext cx="77724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90657" y="452735"/>
            <a:ext cx="18723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৫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সময়ঃ মিনিট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6406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9067" y="2362200"/>
            <a:ext cx="7086600" cy="3657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19400" y="228601"/>
            <a:ext cx="2971800" cy="138499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2800" b="1" u="sng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দল গত কাজ</a:t>
            </a:r>
          </a:p>
          <a:p>
            <a:pPr algn="ctr"/>
            <a:endParaRPr lang="bn-BD" sz="2800" b="1" u="sng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1748135"/>
            <a:ext cx="8382000" cy="46166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76200">
            <a:noFill/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bn-BD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পরিবেশ পরিচ্ছন্ন রাখার একটি রূপ রেখা তৈয়ার কর   </a:t>
            </a:r>
            <a:endParaRPr lang="en-US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048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1491</TotalTime>
  <Words>175</Words>
  <Application>Microsoft Office PowerPoint</Application>
  <PresentationFormat>On-screen Show (4:3)</PresentationFormat>
  <Paragraphs>46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Trek</vt:lpstr>
      <vt:lpstr>Wel come</vt:lpstr>
      <vt:lpstr>আমার পরিচয়</vt:lpstr>
      <vt:lpstr>Slide 3</vt:lpstr>
      <vt:lpstr>গোসল করছে </vt:lpstr>
      <vt:lpstr>Slide 5</vt:lpstr>
      <vt:lpstr>Slide 6</vt:lpstr>
      <vt:lpstr>Slide 7</vt:lpstr>
      <vt:lpstr>Slide 8</vt:lpstr>
      <vt:lpstr>Slide 9</vt:lpstr>
      <vt:lpstr>Slide 10</vt:lpstr>
      <vt:lpstr>Slide 11</vt:lpstr>
      <vt:lpstr>ধন্যবাদ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TSS</dc:creator>
  <cp:lastModifiedBy>User</cp:lastModifiedBy>
  <cp:revision>222</cp:revision>
  <dcterms:created xsi:type="dcterms:W3CDTF">2006-08-16T00:00:00Z</dcterms:created>
  <dcterms:modified xsi:type="dcterms:W3CDTF">2020-09-12T02:54:49Z</dcterms:modified>
</cp:coreProperties>
</file>