
<file path=[Content_Types].xml><?xml version="1.0" encoding="utf-8"?>
<Types xmlns="http://schemas.openxmlformats.org/package/2006/content-types">
  <Default Extension="jfif" ContentType="image/jpe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" y="1569660"/>
            <a:ext cx="8980715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1828800"/>
            <a:ext cx="3657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5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সূরা ফীলের চতুর্থ আয়াতের অর্থ বল।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যারা তাদের উপর কংকর নিক্ষেপ করে।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143" y="2006221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সূরা ফীলের পঞ্চম আয়াতের অর্থ বল।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7432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এরপর তিনি তাদের চর্বিত ঘাসের মতো করে দেন।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48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"/>
            <a:ext cx="251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209" y="14478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সূরা ফীলের দ্বিতীয় আয়াতের অর্থ বল।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12088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কি তাদের কৌশল ব্যর্থ করে দেননি।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716" y="3030753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পঞ্চম আয়াতটি মুখস্থ বল।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83980" y="2918303"/>
            <a:ext cx="4036136" cy="809674"/>
            <a:chOff x="3662020" y="2971800"/>
            <a:chExt cx="4036136" cy="809674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2971800"/>
              <a:ext cx="2516556" cy="809674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2020" y="2971800"/>
              <a:ext cx="1553699" cy="80967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04800" y="414138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সূরা ফীলের পঞ্চম আয়াতের অর্থ বল।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057" y="4878359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এরপর তিনি তাদের চর্বিত ঘাসের মতো করে দেন।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8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8763000" cy="38861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0"/>
            <a:ext cx="6934200" cy="1676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5562599"/>
            <a:ext cx="5334000" cy="1066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হাফজ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43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572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43840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মোহাম্মাদ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জাহান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গোমতি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মাটিরাঙ্গা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1" t="5716" r="11349" b="16161"/>
          <a:stretch/>
        </p:blipFill>
        <p:spPr>
          <a:xfrm rot="5400000">
            <a:off x="6438899" y="1943102"/>
            <a:ext cx="320040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7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62200"/>
            <a:ext cx="822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বিষয়ঃইসলাম ও নৈতিক শিক্ষা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কুরআন মাজিদ শিক্ষা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পাঠ্যাংশঃসূরা ফীল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6858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শিখণফল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024" y="29718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সূরা ফীল শুদ্ধ উচ্চারণে মুখস্ত বলতে পারবে।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তাঁরা এ সূরাটি সালাতে শুদ্ধভাবে পড়তে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3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86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হাতি দেখেছ?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096" y="2850866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হাতির নামে একটি সূরা আছে সেই সূরার নাম কী?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4747693"/>
            <a:ext cx="3276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সূরা ফীল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1059597"/>
            <a:ext cx="2133600" cy="997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দেখেছি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0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আজ আমরা পড়ব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3352800"/>
            <a:ext cx="5181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 ফীল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73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তেলাওয়াত শুনি ও অর্থ দেখি 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27898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258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আলোচনা করি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সূরা ফীল কোথায় নাযিল হয়েছিল?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914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মক্কায়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4882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আয়াত সংখ্যা কত?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1572709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286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সূরা ফীলের প্রথম আয়াতটি মুখস্থ বল।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0"/>
            <a:ext cx="5068047" cy="58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3937337"/>
            <a:ext cx="5144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সূরা ফীলের দ্বিতীয় আয়াতটি মুখস্থ বল।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974162"/>
            <a:ext cx="3467461" cy="5978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497782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সূরা ফীলের তৃতীয় আয়াতটি মুখস্থ বল।</a:t>
            </a: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015899"/>
            <a:ext cx="3471560" cy="5033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801" y="580357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সূরা ফীলের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 আয়াতটি মুখস্থ বয়ল।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828633"/>
            <a:ext cx="3558159" cy="57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1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6" grpId="0"/>
      <p:bldP spid="7" grpId="0"/>
      <p:bldP spid="8" grpId="0"/>
      <p:bldP spid="9" grpId="0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পঞ্চম আয়াতটি মুখস্থ বল।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07864" y="116150"/>
            <a:ext cx="4036136" cy="809674"/>
            <a:chOff x="3662020" y="2971800"/>
            <a:chExt cx="4036136" cy="809674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2971800"/>
              <a:ext cx="2516556" cy="809674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2020" y="2971800"/>
              <a:ext cx="1553699" cy="80967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50209" y="1295400"/>
            <a:ext cx="4857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প্রথম আয়াতের অর্থ বল।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123182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কি দেখনি তোমার প্রতিপালক হাতিওয়ালাদের প্রতি কী করেছিলেন।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209" y="3426712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সূরা ফীলের দ্বিতীয় আয়াতের অর্থ বল।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191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কি তাদের কৌশল ব্যর্থ করে দেননি।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825425"/>
            <a:ext cx="520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সূরা ফীলের তৃতীয় আয়াতের অর্থ বল।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209" y="5562600"/>
            <a:ext cx="6912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বিরুদ্ধে তিনি ঝাঁকে ঝাঁকে পাখি প্রেরণ করেন।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262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36</cp:revision>
  <dcterms:created xsi:type="dcterms:W3CDTF">2006-08-16T00:00:00Z</dcterms:created>
  <dcterms:modified xsi:type="dcterms:W3CDTF">2020-09-12T08:06:43Z</dcterms:modified>
</cp:coreProperties>
</file>