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5" r:id="rId2"/>
    <p:sldId id="405" r:id="rId3"/>
    <p:sldId id="444" r:id="rId4"/>
    <p:sldId id="457" r:id="rId5"/>
    <p:sldId id="406" r:id="rId6"/>
    <p:sldId id="407" r:id="rId7"/>
    <p:sldId id="422" r:id="rId8"/>
    <p:sldId id="448" r:id="rId9"/>
    <p:sldId id="452" r:id="rId10"/>
    <p:sldId id="453" r:id="rId11"/>
    <p:sldId id="454" r:id="rId12"/>
    <p:sldId id="441" r:id="rId13"/>
    <p:sldId id="455" r:id="rId14"/>
    <p:sldId id="456" r:id="rId15"/>
    <p:sldId id="416" r:id="rId16"/>
    <p:sldId id="402" r:id="rId17"/>
    <p:sldId id="403" r:id="rId18"/>
    <p:sldId id="4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660"/>
  </p:normalViewPr>
  <p:slideViewPr>
    <p:cSldViewPr snapToGrid="0">
      <p:cViewPr varScale="1">
        <p:scale>
          <a:sx n="44" d="100"/>
          <a:sy n="44" d="100"/>
        </p:scale>
        <p:origin x="116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>
                <a:latin typeface="NikoshBAN" pitchFamily="2" charset="0"/>
                <a:cs typeface="NikoshBAN" pitchFamily="2" charset="0"/>
              </a:rPr>
              <a:t>হবে।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7-Sep-20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7.jpg"/><Relationship Id="rId4" Type="http://schemas.openxmlformats.org/officeDocument/2006/relationships/image" Target="../media/image5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7CE655-13BD-4EBE-8149-08A5E51FD3EF}"/>
              </a:ext>
            </a:extLst>
          </p:cNvPr>
          <p:cNvSpPr/>
          <p:nvPr/>
        </p:nvSpPr>
        <p:spPr>
          <a:xfrm>
            <a:off x="5542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7" y="49564"/>
            <a:ext cx="11811206" cy="63453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4977" y="145404"/>
            <a:ext cx="1165593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205BB-C08F-44F4-89A9-0CDA80944F9B}"/>
              </a:ext>
            </a:extLst>
          </p:cNvPr>
          <p:cNvSpPr txBox="1"/>
          <p:nvPr/>
        </p:nvSpPr>
        <p:spPr>
          <a:xfrm>
            <a:off x="509953" y="1688122"/>
            <a:ext cx="11280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িশনাল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F772F8-B888-4680-80ED-068C06058EFC}"/>
              </a:ext>
            </a:extLst>
          </p:cNvPr>
          <p:cNvSpPr/>
          <p:nvPr/>
        </p:nvSpPr>
        <p:spPr>
          <a:xfrm>
            <a:off x="0" y="-18"/>
            <a:ext cx="12192000" cy="68580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38138" y="5631603"/>
            <a:ext cx="692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1" y="94381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24989" y="5453112"/>
            <a:ext cx="718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0" y="1688122"/>
            <a:ext cx="3639458" cy="3764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1706327"/>
            <a:ext cx="4269333" cy="36535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82843" y="872846"/>
            <a:ext cx="3626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AF1513-64FA-49BE-BFB9-D7FCF8CE56D2}"/>
              </a:ext>
            </a:extLst>
          </p:cNvPr>
          <p:cNvSpPr/>
          <p:nvPr/>
        </p:nvSpPr>
        <p:spPr>
          <a:xfrm>
            <a:off x="0" y="-19"/>
            <a:ext cx="12192000" cy="685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18631" y="5631603"/>
            <a:ext cx="2731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1" y="94381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30036" y="5453112"/>
            <a:ext cx="1308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688123"/>
            <a:ext cx="3232541" cy="3977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10" y="2159365"/>
            <a:ext cx="4403506" cy="28050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82843" y="872846"/>
            <a:ext cx="3626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25BDF7-05A7-43D2-8FA3-8BC04D12959F}"/>
              </a:ext>
            </a:extLst>
          </p:cNvPr>
          <p:cNvSpPr/>
          <p:nvPr/>
        </p:nvSpPr>
        <p:spPr>
          <a:xfrm>
            <a:off x="98469" y="-1"/>
            <a:ext cx="12192000" cy="685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2169" y="330070"/>
            <a:ext cx="433752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75411" y="1445358"/>
            <a:ext cx="10238115" cy="9725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 ও প্রযুক্তির মধ্যে পার্থক্য কী কী?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EDA5D34-FA44-45C7-A692-EB4BA2D1A5E1}"/>
              </a:ext>
            </a:extLst>
          </p:cNvPr>
          <p:cNvSpPr txBox="1"/>
          <p:nvPr/>
        </p:nvSpPr>
        <p:spPr>
          <a:xfrm>
            <a:off x="98469" y="2417883"/>
            <a:ext cx="11929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লোঃ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িজ্ঞানঃ-বিজ্ঞান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পরিক্ষা-নিরিক্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প্রযুক্তিঃপ্রযুক্তি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মানোন্ন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য,যন্ত্রপাতি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8DF5B0-2100-434B-9B90-8E166B20A7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65304" y="5631603"/>
            <a:ext cx="24384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 যন্ত্র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73016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95485" y="5631603"/>
            <a:ext cx="23294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 যন্ত্র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1688122"/>
            <a:ext cx="4659085" cy="3764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00" y="1632449"/>
            <a:ext cx="4430039" cy="405731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67887" y="263592"/>
            <a:ext cx="969528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জ্ঞান ব্যবহার করে প্রযুক্তি তৈরি হয়। </a:t>
            </a:r>
          </a:p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অপরদিকে বৈজ্ঞানিক গবেষণায় প্রযুক্তি ব্যবহার করা হয়।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8509AB-B59D-44F9-B0B1-E83029A4D9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86439" y="5647319"/>
            <a:ext cx="15311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0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80439" y="5647320"/>
            <a:ext cx="1951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শিল্প বিপ্লব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1" y="1159506"/>
            <a:ext cx="5418989" cy="448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514" r="2074" b="3258"/>
          <a:stretch/>
        </p:blipFill>
        <p:spPr>
          <a:xfrm>
            <a:off x="6373091" y="1159506"/>
            <a:ext cx="5294315" cy="448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24612" y="390065"/>
            <a:ext cx="11142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ইংল্যান্ডের শিল্প বিপ্লবের সময় প্রযুক্তির ব্যাপক উন্নতি সাধিত হয়।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6B1CFA-540F-4B85-97C1-D67D7A578FD2}"/>
              </a:ext>
            </a:extLst>
          </p:cNvPr>
          <p:cNvSpPr/>
          <p:nvPr/>
        </p:nvSpPr>
        <p:spPr>
          <a:xfrm>
            <a:off x="0" y="-18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11" y="-18"/>
            <a:ext cx="12192011" cy="6858018"/>
            <a:chOff x="-11" y="-18"/>
            <a:chExt cx="12192011" cy="6858018"/>
          </a:xfrm>
        </p:grpSpPr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70170" y="1093542"/>
            <a:ext cx="4376511" cy="923330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৬২ নং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628073"/>
            <a:ext cx="4572000" cy="558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EE4F93-A1AF-45B5-BEE5-76AD2A313D4F}"/>
              </a:ext>
            </a:extLst>
          </p:cNvPr>
          <p:cNvSpPr/>
          <p:nvPr/>
        </p:nvSpPr>
        <p:spPr>
          <a:xfrm>
            <a:off x="96101" y="18"/>
            <a:ext cx="12196735" cy="68579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>
            <a:off x="2654425" y="359245"/>
            <a:ext cx="6285845" cy="9232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12146" y="1300091"/>
            <a:ext cx="6572635" cy="14465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 কী?</a:t>
            </a:r>
          </a:p>
          <a:p>
            <a:pPr marL="742950" indent="-742950">
              <a:buAutoNum type="arabicPeriod"/>
            </a:pPr>
            <a:r>
              <a:rPr lang="bn-IN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প্রযুক্তি কী?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26880A-6269-4EE6-9893-FB9225F4FD5E}"/>
              </a:ext>
            </a:extLst>
          </p:cNvPr>
          <p:cNvSpPr txBox="1"/>
          <p:nvPr/>
        </p:nvSpPr>
        <p:spPr>
          <a:xfrm>
            <a:off x="288303" y="3316802"/>
            <a:ext cx="119997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পরীক্ষা-নিরীক্ষার মাধ্যমে প্রাপ্ত জ্ঞানকেই </a:t>
            </a:r>
            <a:r>
              <a:rPr lang="bn-IN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4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 হয়।</a:t>
            </a:r>
          </a:p>
          <a:p>
            <a:r>
              <a:rPr lang="bn-IN" sz="4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bn-IN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হলো আমাদের জীবনের বাস্তব সমস্যা সমাধানের জন্য</a:t>
            </a:r>
          </a:p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বিজ্ঞানের ব্যবহারিক প্রয়োগ।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7CAF8F-B1ED-4677-8598-6EB1411828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250376" y="1175965"/>
            <a:ext cx="2944092" cy="6303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86439" y="3134583"/>
            <a:ext cx="8476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আঠারো শতকে ইংল্যান্ডে একটি বিপ্লব ঘটে। এ সম্পর্কে ৫ টি বাক্য লেখ।</a:t>
            </a:r>
            <a:endParaRPr lang="bn-IN" sz="3600" b="1" dirty="0">
              <a:ln w="10541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44D0B5-FF79-4DDE-9E4F-16511EC15757}"/>
              </a:ext>
            </a:extLst>
          </p:cNvPr>
          <p:cNvSpPr/>
          <p:nvPr/>
        </p:nvSpPr>
        <p:spPr>
          <a:xfrm>
            <a:off x="-4735" y="-1"/>
            <a:ext cx="1219673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148355"/>
            <a:ext cx="11817926" cy="6352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20420" y="1134124"/>
            <a:ext cx="6159611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518227-799D-4EE4-8A2C-335C79AB6F9F}"/>
              </a:ext>
            </a:extLst>
          </p:cNvPr>
          <p:cNvSpPr/>
          <p:nvPr/>
        </p:nvSpPr>
        <p:spPr>
          <a:xfrm>
            <a:off x="0" y="98475"/>
            <a:ext cx="12192000" cy="685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554667" y="2433307"/>
            <a:ext cx="4489950" cy="745587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3962" y="311975"/>
            <a:ext cx="1491173" cy="17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Horizontal Scroll 24"/>
          <p:cNvSpPr/>
          <p:nvPr/>
        </p:nvSpPr>
        <p:spPr>
          <a:xfrm>
            <a:off x="6802569" y="2144880"/>
            <a:ext cx="4489950" cy="745587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3138738"/>
            <a:ext cx="1800225" cy="254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242" y="3314360"/>
            <a:ext cx="448995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জেসমিন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জাহান</a:t>
            </a:r>
            <a:endParaRPr lang="bn-IN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দরাকুল সরকারি প্রাথমিক বিদ্যালয়,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কোম্পানীগঞ্জ,সিলেট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0008" y="3001705"/>
            <a:ext cx="4904571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অধ্যায়- ৯ (আমাদের জীবনে প্রযুক্তি),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পাঠের শিরোনাম-বিজ্ঞান ও প্রযুক্তি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508486"/>
            <a:ext cx="1505397" cy="150539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Half Frame 34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35540A-8B5C-49BF-9F09-85F601028B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57" y="279097"/>
            <a:ext cx="1740417" cy="1986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C3D125-780A-409F-B8CA-098B79CB5CF6}"/>
              </a:ext>
            </a:extLst>
          </p:cNvPr>
          <p:cNvSpPr/>
          <p:nvPr/>
        </p:nvSpPr>
        <p:spPr>
          <a:xfrm>
            <a:off x="16378" y="-147658"/>
            <a:ext cx="12175622" cy="80255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8" y="238125"/>
            <a:ext cx="3333750" cy="3190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37" y="417430"/>
            <a:ext cx="3429000" cy="276911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95879" y="3460823"/>
            <a:ext cx="1784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49073" y="3429000"/>
            <a:ext cx="27638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64334" y="5085501"/>
            <a:ext cx="9316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 rot="18596169">
            <a:off x="3749802" y="2047514"/>
            <a:ext cx="484632" cy="1266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3729917">
            <a:off x="7212574" y="1941637"/>
            <a:ext cx="484632" cy="1478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633351" y="2243059"/>
            <a:ext cx="2002981" cy="265995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00868" y="5102869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02793" y="5080295"/>
            <a:ext cx="7287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পরীক্ষা-নিরীক্ষার মাধ্যমে কী পাওয়া যায়?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2521" y="5034965"/>
            <a:ext cx="100222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পরীক্ষা-নিরীক্ষার মাধ্যমে প্রাপ্ত জ্ঞানকেই </a:t>
            </a:r>
            <a:r>
              <a:rPr lang="bn-IN" sz="4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 হয়।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7" grpId="1"/>
      <p:bldP spid="5" grpId="0" animBg="1"/>
      <p:bldP spid="28" grpId="0" animBg="1"/>
      <p:bldP spid="21" grpId="0"/>
      <p:bldP spid="21" grpId="1"/>
      <p:bldP spid="22" grpId="0"/>
      <p:bldP spid="22" grpId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763885-9F1F-4111-AA45-D683F61ABB3E}"/>
              </a:ext>
            </a:extLst>
          </p:cNvPr>
          <p:cNvSpPr/>
          <p:nvPr/>
        </p:nvSpPr>
        <p:spPr>
          <a:xfrm>
            <a:off x="-4735" y="-52772"/>
            <a:ext cx="12196735" cy="6910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9059" y="5631603"/>
            <a:ext cx="9909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1" y="94381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53944" y="5453112"/>
            <a:ext cx="2260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পাখা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9"/>
            <a:ext cx="12196735" cy="6860404"/>
            <a:chOff x="-4735" y="-19"/>
            <a:chExt cx="12196735" cy="6860404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2" y="-19"/>
              <a:ext cx="5190809" cy="3619499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98" y="1688122"/>
            <a:ext cx="3619500" cy="361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28" y="1762125"/>
            <a:ext cx="3333750" cy="33337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82843" y="872846"/>
            <a:ext cx="3626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71298" y="323393"/>
            <a:ext cx="104470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হলো আমাদের জীবনের বাস্তব সমস্যা সমাধানের জন্য</a:t>
            </a:r>
          </a:p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বিজ্ঞানের ব্যবহারিক প্রয়োগ।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2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6C6A15-8F2C-41A4-8FB8-C3746CA8F542}"/>
              </a:ext>
            </a:extLst>
          </p:cNvPr>
          <p:cNvSpPr/>
          <p:nvPr/>
        </p:nvSpPr>
        <p:spPr>
          <a:xfrm>
            <a:off x="0" y="0"/>
            <a:ext cx="12192000" cy="68579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Callout 11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54756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ও প্রযুক্তি।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D980D1-2E78-4D2A-9B10-A1FB4AD7D886}"/>
              </a:ext>
            </a:extLst>
          </p:cNvPr>
          <p:cNvSpPr/>
          <p:nvPr/>
        </p:nvSpPr>
        <p:spPr>
          <a:xfrm>
            <a:off x="-4735" y="-18"/>
            <a:ext cx="12196735" cy="68580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gonal Stripe 11"/>
          <p:cNvSpPr/>
          <p:nvPr/>
        </p:nvSpPr>
        <p:spPr>
          <a:xfrm rot="2742128">
            <a:off x="4058254" y="-184996"/>
            <a:ext cx="4075492" cy="4199679"/>
          </a:xfrm>
          <a:prstGeom prst="diagStripe">
            <a:avLst>
              <a:gd name="adj" fmla="val 71759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2114" y="1198768"/>
            <a:ext cx="2307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763155" y="2784763"/>
            <a:ext cx="10665691" cy="175952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  <a:endParaRPr lang="bn-IN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৭.১.১ বিজ্ঞান কী তা ব্যাখ্যা করতে পারবে;</a:t>
            </a:r>
          </a:p>
          <a:p>
            <a:pPr>
              <a:buFont typeface="Wingdings" pitchFamily="2" charset="2"/>
              <a:buChar char="q"/>
            </a:pP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১০.১.২ বিজ্ঞানের জ্ঞান ও প্রযুক্তির পার্থক্য বুঝতে পারবে।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435A2B-B02A-45A4-9714-8CFF6F3994BB}"/>
              </a:ext>
            </a:extLst>
          </p:cNvPr>
          <p:cNvSpPr/>
          <p:nvPr/>
        </p:nvSpPr>
        <p:spPr>
          <a:xfrm>
            <a:off x="-4735" y="0"/>
            <a:ext cx="1219673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7608" y="1544621"/>
            <a:ext cx="2998159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4800" b="1" i="0" u="none" strike="noStrike" kern="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4800" b="1" i="0" u="none" strike="noStrike" kern="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50" y="2777836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64" y="335173"/>
            <a:ext cx="6537840" cy="613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223164" y="332509"/>
            <a:ext cx="6416219" cy="6137564"/>
          </a:xfrm>
          <a:prstGeom prst="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44B36C-59F4-42C7-948E-E6A8542E0443}"/>
              </a:ext>
            </a:extLst>
          </p:cNvPr>
          <p:cNvSpPr txBox="1"/>
          <p:nvPr/>
        </p:nvSpPr>
        <p:spPr>
          <a:xfrm>
            <a:off x="7611082" y="2329405"/>
            <a:ext cx="879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6F864B-3063-4740-838C-AB60E3FCCFE7}"/>
              </a:ext>
            </a:extLst>
          </p:cNvPr>
          <p:cNvSpPr txBox="1"/>
          <p:nvPr/>
        </p:nvSpPr>
        <p:spPr>
          <a:xfrm>
            <a:off x="9086558" y="2377726"/>
            <a:ext cx="195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তাপশক্তি,আলো শক্তি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2E9847-74D6-4271-9168-A99CB4D4FBA3}"/>
              </a:ext>
            </a:extLst>
          </p:cNvPr>
          <p:cNvSpPr txBox="1"/>
          <p:nvPr/>
        </p:nvSpPr>
        <p:spPr>
          <a:xfrm>
            <a:off x="7646249" y="2655746"/>
            <a:ext cx="879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7284FA-A512-45D1-824D-95C89D55798D}"/>
              </a:ext>
            </a:extLst>
          </p:cNvPr>
          <p:cNvSpPr txBox="1"/>
          <p:nvPr/>
        </p:nvSpPr>
        <p:spPr>
          <a:xfrm>
            <a:off x="9355016" y="2710235"/>
            <a:ext cx="1688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যান্থিক শক্তি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73F255-57E9-4DF3-AD5B-9AA2AA601BAC}"/>
              </a:ext>
            </a:extLst>
          </p:cNvPr>
          <p:cNvSpPr txBox="1"/>
          <p:nvPr/>
        </p:nvSpPr>
        <p:spPr>
          <a:xfrm>
            <a:off x="7552042" y="2988255"/>
            <a:ext cx="879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9391EB-4C49-4C9D-B634-84FD99771070}"/>
              </a:ext>
            </a:extLst>
          </p:cNvPr>
          <p:cNvSpPr txBox="1"/>
          <p:nvPr/>
        </p:nvSpPr>
        <p:spPr>
          <a:xfrm>
            <a:off x="8845714" y="2950155"/>
            <a:ext cx="219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তাপশক্তি,আলোশক্তি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/>
      <p:bldP spid="14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F5CF49-7B94-4E0C-BB92-21293F4D1B78}"/>
              </a:ext>
            </a:extLst>
          </p:cNvPr>
          <p:cNvSpPr/>
          <p:nvPr/>
        </p:nvSpPr>
        <p:spPr>
          <a:xfrm>
            <a:off x="-4735" y="-19"/>
            <a:ext cx="12196735" cy="685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5132271" y="2371346"/>
            <a:ext cx="2161309" cy="20041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পদ্ধতির ধাপ সমূহ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898" y="259286"/>
            <a:ext cx="3645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ভালভাবে লক্ষ করিঃ-</a:t>
            </a:r>
            <a:endParaRPr lang="en-US" sz="32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824216" y="1611848"/>
            <a:ext cx="1763120" cy="15873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প্রশ্নকরণ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97257" y="245431"/>
            <a:ext cx="1828780" cy="171368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712032" y="3548720"/>
            <a:ext cx="1814951" cy="16815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 গ্রহণ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611283" y="4125103"/>
            <a:ext cx="1745660" cy="1697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অনুমিত সিদ্ধান্ত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13101" y="4655127"/>
            <a:ext cx="1667824" cy="167776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2152456">
            <a:off x="7486576" y="1412097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6138813">
            <a:off x="8456385" y="3431751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10298353">
            <a:off x="6854299" y="5306405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13178516">
            <a:off x="4337872" y="4990701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17536884">
            <a:off x="3238310" y="2577328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211615" y="888911"/>
            <a:ext cx="1814951" cy="16815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21246492">
            <a:off x="5004955" y="844136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088F54-D441-4426-AB4B-EDFB43836315}"/>
              </a:ext>
            </a:extLst>
          </p:cNvPr>
          <p:cNvSpPr/>
          <p:nvPr/>
        </p:nvSpPr>
        <p:spPr>
          <a:xfrm>
            <a:off x="-4735" y="0"/>
            <a:ext cx="12196735" cy="68579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655" y="5631603"/>
            <a:ext cx="995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1" y="94381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08635" y="5453112"/>
            <a:ext cx="1951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 যন্ত্র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98" y="2360314"/>
            <a:ext cx="3619500" cy="2275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28" y="1762125"/>
            <a:ext cx="3333750" cy="33337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82843" y="872846"/>
            <a:ext cx="3626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17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4172</TotalTime>
  <Words>488</Words>
  <Application>Microsoft Office PowerPoint</Application>
  <PresentationFormat>Widescreen</PresentationFormat>
  <Paragraphs>99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1835</cp:revision>
  <dcterms:created xsi:type="dcterms:W3CDTF">2017-07-12T02:49:00Z</dcterms:created>
  <dcterms:modified xsi:type="dcterms:W3CDTF">2020-09-07T05:41:38Z</dcterms:modified>
</cp:coreProperties>
</file>