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1" r:id="rId5"/>
    <p:sldId id="260" r:id="rId6"/>
    <p:sldId id="264" r:id="rId7"/>
    <p:sldId id="262" r:id="rId8"/>
    <p:sldId id="263" r:id="rId9"/>
    <p:sldId id="278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F03B-3042-468A-AF76-242C8BADB261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A5818-7E21-40A3-A7D8-732D93FA2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97B9-DFF3-46E3-8A43-424A6A6C1C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4648200"/>
            <a:ext cx="5123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543800" cy="4191000"/>
          </a:xfrm>
          <a:prstGeom prst="rect">
            <a:avLst/>
          </a:prstGeom>
        </p:spPr>
      </p:pic>
      <p:pic>
        <p:nvPicPr>
          <p:cNvPr id="6" name="Picture 2" descr="C:\Users\ABTABUL ALAM\Downloads\New Tab_files\muji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33400"/>
            <a:ext cx="1600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533400"/>
            <a:ext cx="54864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সমুহ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i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জেনে নেই ।</a:t>
            </a:r>
            <a:r>
              <a:rPr kumimoji="0" lang="bn-IN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স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78486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</a:t>
            </a:r>
            <a:r>
              <a:rPr lang="en-US" sz="2400" dirty="0" err="1" smtClean="0"/>
              <a:t>রঃ</a:t>
            </a:r>
            <a:endParaRPr lang="bn-IN" sz="2400" dirty="0" smtClean="0"/>
          </a:p>
          <a:p>
            <a:pPr algn="ctr"/>
            <a:r>
              <a:rPr lang="bn-IN" sz="2400" dirty="0" smtClean="0"/>
              <a:t>বিনা খরচে গ্রাহকের হিসাব খোলা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-১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হিসাব খোল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914400"/>
            <a:ext cx="50292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নিরাপদে নগদ টাকা জমানো ও ওঠানো যায়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-২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টাকা জমান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990600"/>
            <a:ext cx="5029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তদম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5029200" cy="2297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4196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এক হিসাব থেকে অন্য হিসাবে টাকা পাঠানো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-৩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মধ্যস্থত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066800"/>
            <a:ext cx="5181600" cy="5071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4196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বিদেশ থেকে টাকা পাঠানো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-৪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bkash-pay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914400"/>
            <a:ext cx="5257800" cy="5562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হিসাবের ব্যালান্স জানা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-৫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990600"/>
            <a:ext cx="55626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1148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মিনি স্টেটমেন্ট জানা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-৬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সগলগ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914400"/>
            <a:ext cx="51816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1910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বেতন-ভাতা প্রেরণ ও গ্রহণ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মোবাইল ব্যাংকিং –এর পরিচিত সেবা -৭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কদীীসগ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5527431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67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ইউটিলিটি বিল পরিশোধ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–এর পরিচিত সেবা -৮ </a:t>
            </a:r>
            <a:endParaRPr lang="en-US" dirty="0"/>
          </a:p>
        </p:txBody>
      </p:sp>
      <p:pic>
        <p:nvPicPr>
          <p:cNvPr id="12" name="Picture 11" descr="ব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762000"/>
            <a:ext cx="57150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পণ্য কেনা-বেচা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–এর পরিচিত সেবা -৯  </a:t>
            </a:r>
            <a:endParaRPr lang="en-US" dirty="0"/>
          </a:p>
        </p:txBody>
      </p:sp>
      <p:pic>
        <p:nvPicPr>
          <p:cNvPr id="12" name="Picture 11" descr="eid-shopping-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219201"/>
            <a:ext cx="5486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228600" y="1295400"/>
            <a:ext cx="3962400" cy="25146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359831" cy="19697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</a:t>
            </a:r>
            <a:r>
              <a:rPr lang="bn-IN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ফামারী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3557" y="3657600"/>
            <a:ext cx="3586238" cy="24314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শ্রেণিঃ একাদশ/দ্বাদশ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বিষয়ঃ অর্থনীতি</a:t>
            </a:r>
          </a:p>
          <a:p>
            <a:pPr algn="ctr"/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প্রথম</a:t>
            </a:r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পত্র</a:t>
            </a:r>
            <a:endParaRPr lang="bn-IN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অধ্যায়ঃ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দশম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মুদ্রা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ও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ব্যাংকিং</a:t>
            </a:r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সময়ঃ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৩০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মিনিট</a:t>
            </a:r>
          </a:p>
          <a:p>
            <a:pPr algn="ctr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তারি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খঃ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১২</a:t>
            </a:r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/০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৯</a:t>
            </a:r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/২০২০খ্রিঃ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762000"/>
            <a:ext cx="14959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838200"/>
            <a:ext cx="17155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0" name="Picture 2" descr="C:\Users\pcmc\Pictures\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276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nip Single Corner Rectangle 10"/>
          <p:cNvSpPr/>
          <p:nvPr/>
        </p:nvSpPr>
        <p:spPr>
          <a:xfrm rot="16200000">
            <a:off x="5524500" y="571500"/>
            <a:ext cx="2362200" cy="365760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152400"/>
            <a:ext cx="213360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7030A0"/>
                  </a:solidFill>
                </a:ln>
              </a:rPr>
              <a:t>পরিচিতি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5" name="Picture 14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1295401"/>
            <a:ext cx="1447800" cy="2133600"/>
          </a:xfrm>
          <a:prstGeom prst="rect">
            <a:avLst/>
          </a:prstGeom>
        </p:spPr>
      </p:pic>
      <p:pic>
        <p:nvPicPr>
          <p:cNvPr id="19" name="Picture 18" descr="বগ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295400"/>
            <a:ext cx="1447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–এর পরিচিত সেবা -১০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191000"/>
            <a:ext cx="2667000" cy="213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2400" dirty="0" smtClean="0"/>
              <a:t>উত্তরঃ</a:t>
            </a:r>
          </a:p>
          <a:p>
            <a:pPr algn="ctr"/>
            <a:r>
              <a:rPr lang="bn-IN" sz="2400" dirty="0" smtClean="0"/>
              <a:t>যে কোন মোবাইল ফোন এর সিম ব্যবহারের সুবিধা বিদ্যমান </a:t>
            </a:r>
            <a:r>
              <a:rPr lang="bn-IN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i-sim-198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5" y="990600"/>
            <a:ext cx="5476875" cy="529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304800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মূল্যায়ণ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3051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১) মোবাইল ব্যাংকিং-এ খরচ খুব বেশি-  </a:t>
            </a:r>
            <a:endParaRPr lang="bn-IN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ক) সত্য                 খ) মিথ্যা </a:t>
            </a:r>
          </a:p>
          <a:p>
            <a:pPr marL="457200" indent="-457200">
              <a:buAutoNum type="arabicParenR"/>
            </a:pPr>
            <a:endParaRPr lang="bn-IN" sz="2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২) মোবাইল ব্যাংকিং –এ আমানত নিরাপদ- </a:t>
            </a:r>
            <a:endParaRPr lang="bn-IN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ক) সত্য                খ) মিথ্যা </a:t>
            </a:r>
          </a:p>
          <a:p>
            <a:pPr marL="457200" indent="-457200"/>
            <a:endParaRPr lang="bn-IN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৩) মোবাইল ব্যাংকিং-এ কোন লেন-দেনের সময় আমানতকারীকে</a:t>
            </a: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জানানো হয়- </a:t>
            </a:r>
            <a:endParaRPr lang="bn-IN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ক) জানানো হয়        খ) জানানো হয়না </a:t>
            </a: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457200" indent="-457200"/>
            <a:r>
              <a:rPr lang="bn-IN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৪) মোবাইল ব্যাংকিং আমানতকারীর বন্ধুসুলভ- </a:t>
            </a: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ক) সঠিক                     খ) ভুল </a:t>
            </a:r>
          </a:p>
          <a:p>
            <a:pPr marL="457200" indent="-457200"/>
            <a:endParaRPr lang="bn-IN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৫) সাম্প্রতিককালে গ্রাম অঞ্চলে কোন ব্যাংকিং ব্যবস্থা জনপ্রিয়- </a:t>
            </a: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n-IN" sz="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ক) অনলাইন ব্যাংকিং    খ) মোবাইল ব্যাংকিং</a:t>
            </a:r>
          </a:p>
          <a:p>
            <a:pPr marL="457200" indent="-457200"/>
            <a:endParaRPr lang="bn-IN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উত্তরঃ ১) মিথ্যা,২) সত্য, ৩) জানানো হয়, ৪) সঠিক, ৫) মোবাইল ব্যাংকিং ।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1524000"/>
            <a:ext cx="397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 কাজ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762000" y="3962400"/>
            <a:ext cx="7543800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dirty="0" smtClean="0">
                <a:solidFill>
                  <a:srgbClr val="00B050"/>
                </a:solidFill>
              </a:rPr>
              <a:t>আধুনিক অর্থনীতিতে </a:t>
            </a:r>
            <a:r>
              <a:rPr lang="en-US" dirty="0" err="1" smtClean="0">
                <a:solidFill>
                  <a:srgbClr val="00B050"/>
                </a:solidFill>
              </a:rPr>
              <a:t>মোবাইল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ব্যাংকিং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গুরুত্ব</a:t>
            </a:r>
            <a:r>
              <a:rPr lang="bn-IN" dirty="0" smtClean="0">
                <a:solidFill>
                  <a:srgbClr val="00B050"/>
                </a:solidFill>
              </a:rPr>
              <a:t> অপরিসীম- ব্যাখ্যা কর ।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200400"/>
            <a:ext cx="7010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 </a:t>
            </a:r>
          </a:p>
          <a:p>
            <a:pPr algn="ctr"/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 </a:t>
            </a:r>
            <a:endParaRPr lang="en-US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14400"/>
            <a:ext cx="5917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“স্বাস্থ্য বিধি মেনে চল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ব,সবাই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আমরা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সুস্থ্য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থাকব</a:t>
            </a:r>
            <a:r>
              <a:rPr lang="bn-I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আলোচ্য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বিষয়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72000"/>
          </a:xfr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 </a:t>
            </a:r>
            <a:endParaRPr lang="bn-IN" sz="4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71600" y="3124200"/>
            <a:ext cx="6350521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800" dirty="0" err="1" smtClean="0"/>
              <a:t>মোবাইল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ব্যাংকিং</a:t>
            </a:r>
            <a:r>
              <a:rPr lang="en-US" sz="4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19400"/>
            <a:ext cx="7316426" cy="16927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IN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 পাঠ শেষে শিক্ষার্থীরা—</a:t>
            </a:r>
          </a:p>
          <a:p>
            <a:pPr>
              <a:buFont typeface="Wingdings" pitchFamily="2" charset="2"/>
              <a:buChar char="Ø"/>
            </a:pPr>
            <a:endParaRPr lang="bn-IN" sz="28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 ব্যাংকিং কি –তা বলতে পারবে 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 ব্যাংকিং এর সুবিধাগুলো বলতে পারবে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371600"/>
            <a:ext cx="473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শিখণ ফল</a:t>
            </a:r>
            <a:endParaRPr lang="en-U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762000"/>
          </a:xfrm>
        </p:spPr>
        <p:txBody>
          <a:bodyPr>
            <a:normAutofit/>
          </a:bodyPr>
          <a:lstStyle/>
          <a:p>
            <a:r>
              <a:rPr lang="bn-IN" sz="2800" dirty="0" smtClean="0"/>
              <a:t>প্রথমেই জেনে নেই মোবাইল ব্যাংকিং কি 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5486400"/>
            <a:ext cx="84582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উত্তরঃ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IN" dirty="0" smtClean="0">
                <a:solidFill>
                  <a:srgbClr val="002060"/>
                </a:solidFill>
              </a:rPr>
              <a:t>মোবাইল ব্যাংকিং হলো এক প্রকার পদ্ধতি যার সাহায্যে কোন আর্থিক প্রতিষ্ঠানের ক্রেতা তার ব্যবহৃত মোবাইল ডিভাইস দ্বারা এস এম এস এর মাধ্যমে আর্থিক লেনদেন সম্পাদন করাকে বুঝায় 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0" y="304800"/>
            <a:ext cx="3886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ছবি দেখে উত্তর খুজি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" name="Picture 9" descr="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4852" y="1905000"/>
            <a:ext cx="3839547" cy="246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টাকা উঠান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76436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1910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 smtClean="0"/>
              <a:t>উত্তরঃ</a:t>
            </a:r>
          </a:p>
          <a:p>
            <a:pPr algn="ctr"/>
            <a:r>
              <a:rPr lang="bn-IN" sz="3200" dirty="0" smtClean="0"/>
              <a:t>হিসাব নির্ণয়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 descr="স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990600"/>
            <a:ext cx="5270895" cy="2476153"/>
          </a:xfrm>
          <a:prstGeom prst="rect">
            <a:avLst/>
          </a:prstGeom>
        </p:spPr>
      </p:pic>
      <p:pic>
        <p:nvPicPr>
          <p:cNvPr id="15" name="Picture 14" descr="unnamed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3174594" cy="317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 smtClean="0"/>
              <a:t>উত্তরঃ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/>
              <a:t>মধ্যস্থতা সাধন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 descr="ব্যাংকিং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990600"/>
            <a:ext cx="5334000" cy="5400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566738"/>
          </a:xfrm>
        </p:spPr>
        <p:txBody>
          <a:bodyPr/>
          <a:lstStyle/>
          <a:p>
            <a:pPr algn="ctr"/>
            <a:r>
              <a:rPr lang="bn-IN" dirty="0" smtClean="0"/>
              <a:t>মোবাইল ব্যাংকিং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3622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dirty="0" smtClean="0"/>
              <a:t>উত্তরঃ</a:t>
            </a:r>
          </a:p>
          <a:p>
            <a:pPr algn="ctr">
              <a:buFont typeface="Wingdings" pitchFamily="2" charset="2"/>
              <a:buChar char="Ø"/>
            </a:pPr>
            <a:r>
              <a:rPr lang="bn-IN" sz="3200" dirty="0" smtClean="0"/>
              <a:t>আর্থিক তথ্য সেবা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838200"/>
            <a:ext cx="2209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ছবি দেখে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উত্তর খুজি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14" descr="mob-b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914400"/>
            <a:ext cx="56388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1"/>
            <a:ext cx="28764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জোড়ায় কাজ 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74" y="1371600"/>
            <a:ext cx="893706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১) মোবাইল ব্যাংকিং-এর ক্ষেত্রে জরুরী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প্রয়োজন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কী ?</a:t>
            </a:r>
          </a:p>
          <a:p>
            <a:pPr marL="457200" indent="-457200">
              <a:buAutoNum type="arabicParenR"/>
            </a:pPr>
            <a:endParaRPr lang="bn-IN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উত্তরঃ মোবাইল সেট ও পিন কোড ।</a:t>
            </a:r>
          </a:p>
          <a:p>
            <a:pPr marL="457200" indent="-457200"/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২) বাংলাদেশে জনপ্রিয় মোবাইল ব্যাংকিং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প্রতিষ্ঠানের নাম লিখ ?</a:t>
            </a:r>
          </a:p>
          <a:p>
            <a:pPr marL="457200" indent="-457200"/>
            <a:endParaRPr lang="bn-IN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উত্তরঃ বিকাশ, ডাচ-বাংলা মোবাইল ব্যাংকিং,</a:t>
            </a:r>
          </a:p>
          <a:p>
            <a:pPr marL="457200" indent="-457200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এম-ব্যাংকিং,নগদ ইত্যাদি ।</a:t>
            </a:r>
            <a:endParaRPr lang="en-US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৩)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তুমি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কিভাবে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মোবাইলে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হিসাব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খুলবে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 </a:t>
            </a:r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উত্তরঃ একটি মোবাইল সেট এবং</a:t>
            </a:r>
          </a:p>
          <a:p>
            <a:pPr marL="457200" indent="-457200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প্রয়োজনীয় তথ্য প্রদান করতে হবে । 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523</Words>
  <Application>Microsoft Office PowerPoint</Application>
  <PresentationFormat>On-screen Show (4:3)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আজকের আলোচ্য বিষয়</vt:lpstr>
      <vt:lpstr>Slide 4</vt:lpstr>
      <vt:lpstr>প্রথমেই জেনে নেই মোবাইল ব্যাংকিং কি ?</vt:lpstr>
      <vt:lpstr>মোবাইল ব্যাংকিং </vt:lpstr>
      <vt:lpstr>মোবাইল ব্যাংকিং </vt:lpstr>
      <vt:lpstr>মোবাইল ব্যাংকিং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মোবাইল ব্যাংকিং –এর পরিচিত সেবা -৮ </vt:lpstr>
      <vt:lpstr>মোবাইল ব্যাংকিং –এর পরিচিত সেবা -৯  </vt:lpstr>
      <vt:lpstr>মোবাইল ব্যাংকিং –এর পরিচিত সেবা -১০  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ABTABUL ALAM</dc:creator>
  <cp:lastModifiedBy>ABTABUL ALAM</cp:lastModifiedBy>
  <cp:revision>122</cp:revision>
  <dcterms:created xsi:type="dcterms:W3CDTF">2006-08-16T00:00:00Z</dcterms:created>
  <dcterms:modified xsi:type="dcterms:W3CDTF">2020-09-12T02:07:41Z</dcterms:modified>
</cp:coreProperties>
</file>