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7" r:id="rId9"/>
    <p:sldId id="271" r:id="rId10"/>
    <p:sldId id="268" r:id="rId11"/>
    <p:sldId id="270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C5873-7AEA-46E4-95A0-6D1725FCD3B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565DAB-37D5-4C61-89E5-BFE4DD2366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752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5" y="2488018"/>
            <a:ext cx="6667500" cy="3705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09600"/>
            <a:ext cx="6629400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382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উপায়ঃ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8153400" cy="4062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হোমওয়ার্ক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5791200" cy="14465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4600"/>
            <a:ext cx="861060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তোমরা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তিনটি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দলে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বিভক্ত</a:t>
            </a:r>
            <a:r>
              <a:rPr lang="en-US" sz="4800" dirty="0" smtClean="0"/>
              <a:t> </a:t>
            </a:r>
            <a:r>
              <a:rPr lang="en-US" sz="4800" dirty="0" err="1" smtClean="0"/>
              <a:t>হও</a:t>
            </a:r>
            <a:r>
              <a:rPr lang="en-US" sz="4800" dirty="0" smtClean="0"/>
              <a:t> </a:t>
            </a:r>
            <a:r>
              <a:rPr lang="en-US" sz="4800" dirty="0" err="1" smtClean="0"/>
              <a:t>এবং</a:t>
            </a:r>
            <a:r>
              <a:rPr lang="en-US" sz="4800" dirty="0"/>
              <a:t> </a:t>
            </a:r>
            <a:r>
              <a:rPr lang="en-US" sz="4800" dirty="0" err="1" smtClean="0"/>
              <a:t>আসক্তি</a:t>
            </a:r>
            <a:r>
              <a:rPr lang="en-US" sz="4800" dirty="0" smtClean="0"/>
              <a:t> </a:t>
            </a:r>
            <a:r>
              <a:rPr lang="en-US" sz="4800" dirty="0" err="1" smtClean="0"/>
              <a:t>থেকে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মুক্ত</a:t>
            </a:r>
            <a:r>
              <a:rPr lang="en-US" sz="4800" dirty="0" smtClean="0"/>
              <a:t> </a:t>
            </a:r>
            <a:r>
              <a:rPr lang="en-US" sz="4800" dirty="0" err="1" smtClean="0"/>
              <a:t>হওয়ার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উপায়সমুহ</a:t>
            </a:r>
            <a:r>
              <a:rPr lang="en-US" sz="4800" dirty="0" smtClean="0"/>
              <a:t> </a:t>
            </a:r>
            <a:r>
              <a:rPr lang="en-US" sz="4800" dirty="0" err="1" smtClean="0"/>
              <a:t>লিখ</a:t>
            </a:r>
            <a:r>
              <a:rPr lang="en-US" sz="4800" dirty="0" smtClean="0"/>
              <a:t>। </a:t>
            </a:r>
            <a:r>
              <a:rPr lang="en-US" sz="4800" dirty="0" err="1" smtClean="0"/>
              <a:t>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দল</a:t>
            </a:r>
            <a:r>
              <a:rPr lang="en-US" sz="4800" dirty="0" smtClean="0"/>
              <a:t> </a:t>
            </a:r>
            <a:r>
              <a:rPr lang="en-US" sz="4800" dirty="0" err="1" smtClean="0"/>
              <a:t>বেশি</a:t>
            </a:r>
            <a:r>
              <a:rPr lang="en-US" sz="4800" dirty="0" smtClean="0"/>
              <a:t> </a:t>
            </a:r>
            <a:r>
              <a:rPr lang="en-US" sz="4800" dirty="0" err="1" smtClean="0"/>
              <a:t>লিখবে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সে</a:t>
            </a:r>
            <a:r>
              <a:rPr lang="en-US" sz="4800" dirty="0" smtClean="0"/>
              <a:t> </a:t>
            </a:r>
            <a:r>
              <a:rPr lang="en-US" sz="4800" dirty="0" err="1" smtClean="0"/>
              <a:t>দল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প্রথম</a:t>
            </a:r>
            <a:r>
              <a:rPr lang="en-US" sz="4800" dirty="0" smtClean="0"/>
              <a:t> </a:t>
            </a:r>
            <a:r>
              <a:rPr lang="en-US" sz="4800" dirty="0" err="1" smtClean="0"/>
              <a:t>হবে</a:t>
            </a:r>
            <a:r>
              <a:rPr lang="en-US" sz="4800" dirty="0" smtClean="0"/>
              <a:t>।       </a:t>
            </a:r>
          </a:p>
          <a:p>
            <a:r>
              <a:rPr lang="en-US" sz="4800" dirty="0" smtClean="0"/>
              <a:t>					(</a:t>
            </a:r>
            <a:r>
              <a:rPr lang="en-US" sz="4800" dirty="0" err="1" smtClean="0"/>
              <a:t>সময়</a:t>
            </a:r>
            <a:r>
              <a:rPr lang="en-US" sz="4800" dirty="0" smtClean="0"/>
              <a:t>- ৫ </a:t>
            </a:r>
            <a:r>
              <a:rPr lang="en-US" sz="4800" dirty="0" err="1" smtClean="0"/>
              <a:t>মিনিট</a:t>
            </a:r>
            <a:r>
              <a:rPr lang="en-US" sz="48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8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8062" y="871210"/>
            <a:ext cx="26468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305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কোরিয়ায় একজন মানুষ টানা কত ঘন্টা কম্পিউটার গেম খেলে মৃত্যুর কোলে ঢলে পড়েছিল?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(ক) ৫০ ঘন্টা  (খ) ৬০ ঘন্টা (গ) ৪০ ঘন্টা (ঘ) ৯০ ঘন্টা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চিনের এক দম্পতি কিসের অর্থ জোগাড় করতে তাদের শিশু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বিক্রি করে দিয়েছিল?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(ক)দাবা খেলার জন্য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কম্পিউটার গেম খেলার জন্য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(গ) ক্রিকেট খেলার জন্য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(ঘ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ফুটবল খেলার জন্য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09764"/>
            <a:ext cx="4953000" cy="1200329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srgbClr val="00B0F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505200"/>
            <a:ext cx="7696200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বাড়িতে বা আসে-পাশে প্রতিবেশির মধ্যে যদি কেউ কোন বিষয়ে আসক্ত থাকে তাদের নাম ও পরিচয় লিখে নিয়ে আসবে।</a:t>
            </a:r>
            <a:endParaRPr lang="en-GB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323">
            <a:off x="1084493" y="844506"/>
            <a:ext cx="2827198" cy="1739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323">
            <a:off x="5308291" y="3932216"/>
            <a:ext cx="2827198" cy="1739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685015">
            <a:off x="633632" y="2224409"/>
            <a:ext cx="75857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053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31242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657600"/>
            <a:ext cx="3733800" cy="23698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ফেরদৌসী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পাঁচকান্দি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মনোহরদী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রসিংদী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2438400"/>
            <a:ext cx="3124200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ইনটারনেট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2" y="1565196"/>
            <a:ext cx="1504188" cy="1900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449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5257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4" y="1934920"/>
            <a:ext cx="2961167" cy="2461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49" y="1952641"/>
            <a:ext cx="3352800" cy="25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0" y="1066800"/>
            <a:ext cx="6172200" cy="4953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আসক্তি</a:t>
            </a:r>
            <a:endParaRPr lang="en-GB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81000"/>
            <a:ext cx="32004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38200" y="2743200"/>
            <a:ext cx="609600" cy="30480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38200" y="3505200"/>
            <a:ext cx="609600" cy="30480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667000"/>
            <a:ext cx="540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3429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38200" y="4572000"/>
            <a:ext cx="609600" cy="30480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4419600"/>
            <a:ext cx="6803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752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/>
      <p:bldP spid="13" grpId="0"/>
      <p:bldP spid="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447800"/>
            <a:ext cx="6019800" cy="3519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981311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আসক্তিঃ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যেখান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09600"/>
            <a:ext cx="21336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85787"/>
            <a:ext cx="22860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7"/>
            <a:ext cx="2438400" cy="1876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819400"/>
            <a:ext cx="7772400" cy="30162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আসক্তির কুফলঃ </a:t>
            </a:r>
          </a:p>
          <a:p>
            <a:pPr algn="ctr"/>
            <a:endParaRPr lang="bn-IN" sz="36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সঠিক সময়ে সঠিক কাজ করতে পারেনা।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মানসিক ও শারীরিক বিকাশ ব্যহত হয়।</a:t>
            </a:r>
            <a:endParaRPr lang="en-GB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2" y="1697444"/>
            <a:ext cx="2107114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33800"/>
            <a:ext cx="2573866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9" y="3886200"/>
            <a:ext cx="2540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77" y="1584695"/>
            <a:ext cx="2011248" cy="1238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457200"/>
            <a:ext cx="743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2" y="1697444"/>
            <a:ext cx="2107114" cy="110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33800"/>
            <a:ext cx="2573866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9" y="3886200"/>
            <a:ext cx="2540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77" y="1584695"/>
            <a:ext cx="2011248" cy="123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57200"/>
            <a:ext cx="743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971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হোমওয়ার্ক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2895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পরিবার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খেলা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541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আলোচনা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সভা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472</TotalTime>
  <Words>264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Fardosi</dc:creator>
  <cp:lastModifiedBy>PC-Fardosi</cp:lastModifiedBy>
  <cp:revision>135</cp:revision>
  <dcterms:created xsi:type="dcterms:W3CDTF">2019-06-13T01:50:10Z</dcterms:created>
  <dcterms:modified xsi:type="dcterms:W3CDTF">2020-09-12T13:15:20Z</dcterms:modified>
</cp:coreProperties>
</file>