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57" r:id="rId3"/>
    <p:sldId id="258" r:id="rId4"/>
    <p:sldId id="259" r:id="rId5"/>
    <p:sldId id="260" r:id="rId6"/>
    <p:sldId id="275" r:id="rId7"/>
    <p:sldId id="261" r:id="rId8"/>
    <p:sldId id="264" r:id="rId9"/>
    <p:sldId id="265" r:id="rId10"/>
    <p:sldId id="266" r:id="rId11"/>
    <p:sldId id="267" r:id="rId12"/>
    <p:sldId id="276" r:id="rId13"/>
    <p:sldId id="268" r:id="rId14"/>
    <p:sldId id="262" r:id="rId15"/>
    <p:sldId id="269" r:id="rId16"/>
    <p:sldId id="270" r:id="rId17"/>
    <p:sldId id="272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sto_NPC" initials="A" lastIdx="1" clrIdx="0">
    <p:extLst>
      <p:ext uri="{19B8F6BF-5375-455C-9EA6-DF929625EA0E}">
        <p15:presenceInfo xmlns:p15="http://schemas.microsoft.com/office/powerpoint/2012/main" userId="Aristo_N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-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592C6-43E6-4CBD-8E8C-E5C9F8B2BE7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595BC-7E60-4678-88F7-A64385ED5422}">
      <dgm:prSet phldrT="[Text]"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আমরা</a:t>
          </a:r>
          <a:r>
            <a: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কোন কোন উৎস থেকে</a:t>
          </a:r>
          <a:r>
            <a:rPr lang="bn-BD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তথ্য পেয়ে থাকি?</a:t>
          </a:r>
          <a:r>
            <a:rPr lang="bn-I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B3BBCE-28F1-45B5-976A-689ACBB4C1AF}" type="parTrans" cxnId="{BAEF1403-4D32-45D1-B347-F8D527F2623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B0E2B7-6EC5-43E2-B4B7-5DB378E57AB9}" type="sibTrans" cxnId="{BAEF1403-4D32-45D1-B347-F8D527F2623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5E6283-97EB-4FF1-9C41-3EF8A92A1A86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টেলিভিশন</a:t>
          </a:r>
          <a:endParaRPr 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DFA84E-B3BB-4B10-8260-09BF7228FFD3}" type="parTrans" cxnId="{FE08B7EF-024D-4328-9714-7A4B27CC7E2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E17A36-B5FC-4553-9246-6DA62E161540}" type="sibTrans" cxnId="{FE08B7EF-024D-4328-9714-7A4B27CC7E2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8ED5FB-C8B6-4069-A0C0-A0F1B0DCE36A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কম্পিউটার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3EA632-4708-49BF-AAA5-528BC360B6CB}" type="parTrans" cxnId="{8DBFB057-1689-4547-8083-7C59EC5B19B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43F41B-F293-44F5-83DA-C2B421373D46}" type="sibTrans" cxnId="{8DBFB057-1689-4547-8083-7C59EC5B19B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59FAAD-FE92-4922-A5DD-E8F3F5333BDC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মোবাইল ফোন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EBB15-469F-4A4E-A729-8C759C308136}" type="parTrans" cxnId="{ECE6E9BA-4657-419C-9197-E5081ABE7CC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250BF5-62F0-4871-B3B3-3CE87A37529D}" type="sibTrans" cxnId="{ECE6E9BA-4657-419C-9197-E5081ABE7CC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EEFAC1-72D2-420E-AA96-FFA6AD5CEE9A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বই পড়ে</a:t>
          </a:r>
          <a:endParaRPr lang="en-US" b="1" dirty="0"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99FF72-557F-409A-81EF-1F91DEDDE06D}" type="parTrans" cxnId="{1AA8A75C-2706-4854-A09B-A776FBF18D9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6C3064-AB76-4B94-B32F-DB9302863173}" type="sibTrans" cxnId="{1AA8A75C-2706-4854-A09B-A776FBF18D95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F17A57-3D89-418A-B168-94BCCA593B4E}">
      <dgm:prSet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রেডিও</a:t>
          </a:r>
          <a:endParaRPr lang="en-US" sz="3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3F6F84-49FD-4073-A536-BF5359DD7A26}" type="parTrans" cxnId="{956E718B-1C1A-4C7A-BA35-3F86175E016E}">
      <dgm:prSet/>
      <dgm:spPr/>
      <dgm:t>
        <a:bodyPr/>
        <a:lstStyle/>
        <a:p>
          <a:endParaRPr lang="en-US"/>
        </a:p>
      </dgm:t>
    </dgm:pt>
    <dgm:pt modelId="{11A80CB2-8C23-4CD5-83D0-D68F6172F187}" type="sibTrans" cxnId="{956E718B-1C1A-4C7A-BA35-3F86175E016E}">
      <dgm:prSet/>
      <dgm:spPr/>
      <dgm:t>
        <a:bodyPr/>
        <a:lstStyle/>
        <a:p>
          <a:endParaRPr lang="en-US"/>
        </a:p>
      </dgm:t>
    </dgm:pt>
    <dgm:pt modelId="{25F38591-91E4-4864-8C90-F9855736E955}">
      <dgm:prSet custT="1"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মাইকিং</a:t>
          </a:r>
          <a:endParaRPr 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9CC1E2-7938-4684-A7EB-5E815B90522F}" type="parTrans" cxnId="{809E0362-3E45-4F9B-BC1F-21361F783513}">
      <dgm:prSet/>
      <dgm:spPr/>
      <dgm:t>
        <a:bodyPr/>
        <a:lstStyle/>
        <a:p>
          <a:endParaRPr lang="en-US"/>
        </a:p>
      </dgm:t>
    </dgm:pt>
    <dgm:pt modelId="{23711EF1-433D-472D-8E17-2FF459DE0FFB}" type="sibTrans" cxnId="{809E0362-3E45-4F9B-BC1F-21361F783513}">
      <dgm:prSet/>
      <dgm:spPr/>
      <dgm:t>
        <a:bodyPr/>
        <a:lstStyle/>
        <a:p>
          <a:endParaRPr lang="en-US"/>
        </a:p>
      </dgm:t>
    </dgm:pt>
    <dgm:pt modelId="{C20F2B65-805B-4BCD-AF6E-F43EC4C5051B}">
      <dgm:prSet custT="1"/>
      <dgm:spPr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ইন্টার্নেট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E975C4-2B5C-4CDA-B652-659BE2E46732}" type="parTrans" cxnId="{5F5A6081-D464-4C99-8A00-B512755EFB86}">
      <dgm:prSet/>
      <dgm:spPr/>
      <dgm:t>
        <a:bodyPr/>
        <a:lstStyle/>
        <a:p>
          <a:endParaRPr lang="en-US"/>
        </a:p>
      </dgm:t>
    </dgm:pt>
    <dgm:pt modelId="{27E2EF7F-1226-4F29-9EC0-CBAC6A8EDA1B}" type="sibTrans" cxnId="{5F5A6081-D464-4C99-8A00-B512755EFB86}">
      <dgm:prSet/>
      <dgm:spPr/>
      <dgm:t>
        <a:bodyPr/>
        <a:lstStyle/>
        <a:p>
          <a:endParaRPr lang="en-US"/>
        </a:p>
      </dgm:t>
    </dgm:pt>
    <dgm:pt modelId="{D957293E-5946-4A0A-9A8A-8A34112947FE}">
      <dgm:prSet custT="1"/>
      <dgm:spPr>
        <a:blipFill dpi="0"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32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endParaRPr lang="en-US" sz="3200" b="1" i="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25FA83-243E-4A19-86DB-C3C22A5FFF47}" type="parTrans" cxnId="{4245569D-2D72-4C6D-8661-A38C26F09D45}">
      <dgm:prSet/>
      <dgm:spPr/>
      <dgm:t>
        <a:bodyPr/>
        <a:lstStyle/>
        <a:p>
          <a:endParaRPr lang="en-US"/>
        </a:p>
      </dgm:t>
    </dgm:pt>
    <dgm:pt modelId="{A6FBDF5E-48E0-47CF-BE59-8B63F9C1E256}" type="sibTrans" cxnId="{4245569D-2D72-4C6D-8661-A38C26F09D45}">
      <dgm:prSet/>
      <dgm:spPr/>
      <dgm:t>
        <a:bodyPr/>
        <a:lstStyle/>
        <a:p>
          <a:endParaRPr lang="en-US"/>
        </a:p>
      </dgm:t>
    </dgm:pt>
    <dgm:pt modelId="{EF41A586-C077-499C-9581-7614AD10B86F}">
      <dgm:prSet custT="1"/>
      <dgm:spPr>
        <a:blipFill dpi="0" rotWithShape="0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ফেজবুক</a:t>
          </a:r>
          <a:endParaRPr lang="en-US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4DC511-1A70-48BB-A4EE-9A629ED38C57}" type="parTrans" cxnId="{F85D367E-F8B1-404F-B83A-7D73988C1577}">
      <dgm:prSet/>
      <dgm:spPr/>
      <dgm:t>
        <a:bodyPr/>
        <a:lstStyle/>
        <a:p>
          <a:endParaRPr lang="en-US"/>
        </a:p>
      </dgm:t>
    </dgm:pt>
    <dgm:pt modelId="{75193F4E-B7AE-4E19-B687-5A52349F8649}" type="sibTrans" cxnId="{F85D367E-F8B1-404F-B83A-7D73988C1577}">
      <dgm:prSet/>
      <dgm:spPr/>
      <dgm:t>
        <a:bodyPr/>
        <a:lstStyle/>
        <a:p>
          <a:endParaRPr lang="en-US"/>
        </a:p>
      </dgm:t>
    </dgm:pt>
    <dgm:pt modelId="{8C279AE8-BCB3-411A-8795-B16CD00539D0}" type="pres">
      <dgm:prSet presAssocID="{AE2592C6-43E6-4CBD-8E8C-E5C9F8B2BE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4B785-536F-4577-8632-336C9C20681B}" type="pres">
      <dgm:prSet presAssocID="{D0B595BC-7E60-4678-88F7-A64385ED5422}" presName="centerShape" presStyleLbl="node0" presStyleIdx="0" presStyleCnt="1" custScaleX="151988" custScaleY="143955"/>
      <dgm:spPr/>
      <dgm:t>
        <a:bodyPr/>
        <a:lstStyle/>
        <a:p>
          <a:endParaRPr lang="en-US"/>
        </a:p>
      </dgm:t>
    </dgm:pt>
    <dgm:pt modelId="{856A3B22-EA4D-46E1-8CC0-595865BC80C5}" type="pres">
      <dgm:prSet presAssocID="{B5DFA84E-B3BB-4B10-8260-09BF7228FFD3}" presName="Name9" presStyleLbl="parChTrans1D2" presStyleIdx="0" presStyleCnt="9"/>
      <dgm:spPr/>
      <dgm:t>
        <a:bodyPr/>
        <a:lstStyle/>
        <a:p>
          <a:endParaRPr lang="en-US"/>
        </a:p>
      </dgm:t>
    </dgm:pt>
    <dgm:pt modelId="{B4F63D01-9F6D-4E67-9A7A-6BC8CBAAFD32}" type="pres">
      <dgm:prSet presAssocID="{B5DFA84E-B3BB-4B10-8260-09BF7228FFD3}" presName="connTx" presStyleLbl="parChTrans1D2" presStyleIdx="0" presStyleCnt="9"/>
      <dgm:spPr/>
      <dgm:t>
        <a:bodyPr/>
        <a:lstStyle/>
        <a:p>
          <a:endParaRPr lang="en-US"/>
        </a:p>
      </dgm:t>
    </dgm:pt>
    <dgm:pt modelId="{C66FC16E-B1F3-4CCB-9D2B-290CE8D8E810}" type="pres">
      <dgm:prSet presAssocID="{8D5E6283-97EB-4FF1-9C41-3EF8A92A1A86}" presName="node" presStyleLbl="node1" presStyleIdx="0" presStyleCnt="9" custScaleX="164697" custScaleY="110441" custRadScaleRad="89889" custRadScaleInc="2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1D79C-51BF-44D1-9013-2BA59B9AB47A}" type="pres">
      <dgm:prSet presAssocID="{A03EA632-4708-49BF-AAA5-528BC360B6CB}" presName="Name9" presStyleLbl="parChTrans1D2" presStyleIdx="1" presStyleCnt="9"/>
      <dgm:spPr/>
      <dgm:t>
        <a:bodyPr/>
        <a:lstStyle/>
        <a:p>
          <a:endParaRPr lang="en-US"/>
        </a:p>
      </dgm:t>
    </dgm:pt>
    <dgm:pt modelId="{CFF2614A-CF43-40F5-A887-2FB112996509}" type="pres">
      <dgm:prSet presAssocID="{A03EA632-4708-49BF-AAA5-528BC360B6CB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3740263-2B68-434C-BD5D-6C47E73C0F05}" type="pres">
      <dgm:prSet presAssocID="{008ED5FB-C8B6-4069-A0C0-A0F1B0DCE36A}" presName="node" presStyleLbl="node1" presStyleIdx="1" presStyleCnt="9" custScaleX="170700" custRadScaleRad="158061" custRadScaleInc="91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222F-D168-4482-AFFA-D6EFE2FC4A21}" type="pres">
      <dgm:prSet presAssocID="{866EBB15-469F-4A4E-A729-8C759C308136}" presName="Name9" presStyleLbl="parChTrans1D2" presStyleIdx="2" presStyleCnt="9"/>
      <dgm:spPr/>
      <dgm:t>
        <a:bodyPr/>
        <a:lstStyle/>
        <a:p>
          <a:endParaRPr lang="en-US"/>
        </a:p>
      </dgm:t>
    </dgm:pt>
    <dgm:pt modelId="{11D9BCE0-754B-455A-9C68-0F022075F1AA}" type="pres">
      <dgm:prSet presAssocID="{866EBB15-469F-4A4E-A729-8C759C308136}" presName="connTx" presStyleLbl="parChTrans1D2" presStyleIdx="2" presStyleCnt="9"/>
      <dgm:spPr/>
      <dgm:t>
        <a:bodyPr/>
        <a:lstStyle/>
        <a:p>
          <a:endParaRPr lang="en-US"/>
        </a:p>
      </dgm:t>
    </dgm:pt>
    <dgm:pt modelId="{88C66A31-BAFD-4B0A-A74A-A9A2D6472A3F}" type="pres">
      <dgm:prSet presAssocID="{9C59FAAD-FE92-4922-A5DD-E8F3F5333BDC}" presName="node" presStyleLbl="node1" presStyleIdx="2" presStyleCnt="9" custScaleX="169515" custRadScaleRad="150918" custRadScaleInc="14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3D236-9B5D-4AF2-8D18-6765255E808C}" type="pres">
      <dgm:prSet presAssocID="{5799FF72-557F-409A-81EF-1F91DEDDE06D}" presName="Name9" presStyleLbl="parChTrans1D2" presStyleIdx="3" presStyleCnt="9"/>
      <dgm:spPr/>
      <dgm:t>
        <a:bodyPr/>
        <a:lstStyle/>
        <a:p>
          <a:endParaRPr lang="en-US"/>
        </a:p>
      </dgm:t>
    </dgm:pt>
    <dgm:pt modelId="{8197420C-A227-4A2E-8F15-6F8FD7FDABC8}" type="pres">
      <dgm:prSet presAssocID="{5799FF72-557F-409A-81EF-1F91DEDDE06D}" presName="connTx" presStyleLbl="parChTrans1D2" presStyleIdx="3" presStyleCnt="9"/>
      <dgm:spPr/>
      <dgm:t>
        <a:bodyPr/>
        <a:lstStyle/>
        <a:p>
          <a:endParaRPr lang="en-US"/>
        </a:p>
      </dgm:t>
    </dgm:pt>
    <dgm:pt modelId="{9E94D31D-6CA8-4EDF-926F-2F3AF0E81CC3}" type="pres">
      <dgm:prSet presAssocID="{58EEFAC1-72D2-420E-AA96-FFA6AD5CEE9A}" presName="node" presStyleLbl="node1" presStyleIdx="3" presStyleCnt="9" custScaleX="164229" custScaleY="108962" custRadScaleRad="152680" custRadScaleInc="-6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062EB-3302-4903-8EB4-B0858962DDA1}" type="pres">
      <dgm:prSet presAssocID="{A73F6F84-49FD-4073-A536-BF5359DD7A26}" presName="Name9" presStyleLbl="parChTrans1D2" presStyleIdx="4" presStyleCnt="9"/>
      <dgm:spPr/>
      <dgm:t>
        <a:bodyPr/>
        <a:lstStyle/>
        <a:p>
          <a:endParaRPr lang="en-US"/>
        </a:p>
      </dgm:t>
    </dgm:pt>
    <dgm:pt modelId="{F55A0CA7-D52C-4DA4-80D4-2C31712A00BB}" type="pres">
      <dgm:prSet presAssocID="{A73F6F84-49FD-4073-A536-BF5359DD7A26}" presName="connTx" presStyleLbl="parChTrans1D2" presStyleIdx="4" presStyleCnt="9"/>
      <dgm:spPr/>
      <dgm:t>
        <a:bodyPr/>
        <a:lstStyle/>
        <a:p>
          <a:endParaRPr lang="en-US"/>
        </a:p>
      </dgm:t>
    </dgm:pt>
    <dgm:pt modelId="{0CE1E5B0-79DA-4CB0-A9AF-8B6625BB1B6E}" type="pres">
      <dgm:prSet presAssocID="{F7F17A57-3D89-418A-B168-94BCCA593B4E}" presName="node" presStyleLbl="node1" presStyleIdx="4" presStyleCnt="9" custScaleX="169375" custScaleY="110619" custRadScaleRad="113563" custRadScaleInc="-78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DD72D-2EC6-426D-8968-B46A515A37CC}" type="pres">
      <dgm:prSet presAssocID="{199CC1E2-7938-4684-A7EB-5E815B90522F}" presName="Name9" presStyleLbl="parChTrans1D2" presStyleIdx="5" presStyleCnt="9"/>
      <dgm:spPr/>
      <dgm:t>
        <a:bodyPr/>
        <a:lstStyle/>
        <a:p>
          <a:endParaRPr lang="en-US"/>
        </a:p>
      </dgm:t>
    </dgm:pt>
    <dgm:pt modelId="{A8C853D2-D029-44B3-9132-9645AE8E5047}" type="pres">
      <dgm:prSet presAssocID="{199CC1E2-7938-4684-A7EB-5E815B90522F}" presName="connTx" presStyleLbl="parChTrans1D2" presStyleIdx="5" presStyleCnt="9"/>
      <dgm:spPr/>
      <dgm:t>
        <a:bodyPr/>
        <a:lstStyle/>
        <a:p>
          <a:endParaRPr lang="en-US"/>
        </a:p>
      </dgm:t>
    </dgm:pt>
    <dgm:pt modelId="{04945079-6C3C-48DD-AA78-ED7B5AFF034A}" type="pres">
      <dgm:prSet presAssocID="{25F38591-91E4-4864-8C90-F9855736E955}" presName="node" presStyleLbl="node1" presStyleIdx="5" presStyleCnt="9" custScaleX="167756" custScaleY="116976" custRadScaleRad="105564" custRadScaleInc="49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D1FA2-218C-4713-88D5-C6ECAB0B8453}" type="pres">
      <dgm:prSet presAssocID="{C4E975C4-2B5C-4CDA-B652-659BE2E46732}" presName="Name9" presStyleLbl="parChTrans1D2" presStyleIdx="6" presStyleCnt="9"/>
      <dgm:spPr/>
      <dgm:t>
        <a:bodyPr/>
        <a:lstStyle/>
        <a:p>
          <a:endParaRPr lang="en-US"/>
        </a:p>
      </dgm:t>
    </dgm:pt>
    <dgm:pt modelId="{7FA941ED-4FF5-49D9-A79C-264F776BB7D3}" type="pres">
      <dgm:prSet presAssocID="{C4E975C4-2B5C-4CDA-B652-659BE2E46732}" presName="connTx" presStyleLbl="parChTrans1D2" presStyleIdx="6" presStyleCnt="9"/>
      <dgm:spPr/>
      <dgm:t>
        <a:bodyPr/>
        <a:lstStyle/>
        <a:p>
          <a:endParaRPr lang="en-US"/>
        </a:p>
      </dgm:t>
    </dgm:pt>
    <dgm:pt modelId="{7C43AD77-8713-4967-BD03-DD1407E44A69}" type="pres">
      <dgm:prSet presAssocID="{C20F2B65-805B-4BCD-AF6E-F43EC4C5051B}" presName="node" presStyleLbl="node1" presStyleIdx="6" presStyleCnt="9" custScaleX="166175" custScaleY="115659" custRadScaleRad="155540" custRadScaleInc="25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A4F27-50FC-4CA0-B599-9526835EDB1F}" type="pres">
      <dgm:prSet presAssocID="{B125FA83-243E-4A19-86DB-C3C22A5FFF47}" presName="Name9" presStyleLbl="parChTrans1D2" presStyleIdx="7" presStyleCnt="9"/>
      <dgm:spPr/>
      <dgm:t>
        <a:bodyPr/>
        <a:lstStyle/>
        <a:p>
          <a:endParaRPr lang="en-US"/>
        </a:p>
      </dgm:t>
    </dgm:pt>
    <dgm:pt modelId="{4F58FDF5-FA7F-4FA0-AB3C-CA3D2B7BE298}" type="pres">
      <dgm:prSet presAssocID="{B125FA83-243E-4A19-86DB-C3C22A5FFF47}" presName="connTx" presStyleLbl="parChTrans1D2" presStyleIdx="7" presStyleCnt="9"/>
      <dgm:spPr/>
      <dgm:t>
        <a:bodyPr/>
        <a:lstStyle/>
        <a:p>
          <a:endParaRPr lang="en-US"/>
        </a:p>
      </dgm:t>
    </dgm:pt>
    <dgm:pt modelId="{CFD98533-BCEC-409A-873B-EF624E006390}" type="pres">
      <dgm:prSet presAssocID="{D957293E-5946-4A0A-9A8A-8A34112947FE}" presName="node" presStyleLbl="node1" presStyleIdx="7" presStyleCnt="9" custScaleX="168162" custScaleY="115146" custRadScaleRad="141481" custRadScaleInc="-33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88043-DA9F-41BF-AD9C-40D29F9F5F70}" type="pres">
      <dgm:prSet presAssocID="{434DC511-1A70-48BB-A4EE-9A629ED38C57}" presName="Name9" presStyleLbl="parChTrans1D2" presStyleIdx="8" presStyleCnt="9"/>
      <dgm:spPr/>
      <dgm:t>
        <a:bodyPr/>
        <a:lstStyle/>
        <a:p>
          <a:endParaRPr lang="en-US"/>
        </a:p>
      </dgm:t>
    </dgm:pt>
    <dgm:pt modelId="{F1BB61FE-2BD6-4985-B2FC-0B1C10C6040B}" type="pres">
      <dgm:prSet presAssocID="{434DC511-1A70-48BB-A4EE-9A629ED38C57}" presName="connTx" presStyleLbl="parChTrans1D2" presStyleIdx="8" presStyleCnt="9"/>
      <dgm:spPr/>
      <dgm:t>
        <a:bodyPr/>
        <a:lstStyle/>
        <a:p>
          <a:endParaRPr lang="en-US"/>
        </a:p>
      </dgm:t>
    </dgm:pt>
    <dgm:pt modelId="{8AEB3DDF-469B-4AC4-A983-1FEC10495532}" type="pres">
      <dgm:prSet presAssocID="{EF41A586-C077-499C-9581-7614AD10B86F}" presName="node" presStyleLbl="node1" presStyleIdx="8" presStyleCnt="9" custScaleX="182698" custScaleY="118164" custRadScaleRad="141563" custRadScaleInc="-72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E6E9BA-4657-419C-9197-E5081ABE7CC5}" srcId="{D0B595BC-7E60-4678-88F7-A64385ED5422}" destId="{9C59FAAD-FE92-4922-A5DD-E8F3F5333BDC}" srcOrd="2" destOrd="0" parTransId="{866EBB15-469F-4A4E-A729-8C759C308136}" sibTransId="{2B250BF5-62F0-4871-B3B3-3CE87A37529D}"/>
    <dgm:cxn modelId="{53C1B0DC-0944-48CC-A1FF-9ACE99EA458B}" type="presOf" srcId="{C4E975C4-2B5C-4CDA-B652-659BE2E46732}" destId="{C5FD1FA2-218C-4713-88D5-C6ECAB0B8453}" srcOrd="0" destOrd="0" presId="urn:microsoft.com/office/officeart/2005/8/layout/radial1"/>
    <dgm:cxn modelId="{A027E74C-1AC9-4562-B31A-879ACD1DB1DA}" type="presOf" srcId="{A03EA632-4708-49BF-AAA5-528BC360B6CB}" destId="{CFF2614A-CF43-40F5-A887-2FB112996509}" srcOrd="1" destOrd="0" presId="urn:microsoft.com/office/officeart/2005/8/layout/radial1"/>
    <dgm:cxn modelId="{89CC01F5-7A8D-432A-9077-745506B97902}" type="presOf" srcId="{434DC511-1A70-48BB-A4EE-9A629ED38C57}" destId="{5B188043-DA9F-41BF-AD9C-40D29F9F5F70}" srcOrd="0" destOrd="0" presId="urn:microsoft.com/office/officeart/2005/8/layout/radial1"/>
    <dgm:cxn modelId="{5F525EFF-7A2F-44B6-B732-1E69C3EB2AC0}" type="presOf" srcId="{A73F6F84-49FD-4073-A536-BF5359DD7A26}" destId="{A7C062EB-3302-4903-8EB4-B0858962DDA1}" srcOrd="0" destOrd="0" presId="urn:microsoft.com/office/officeart/2005/8/layout/radial1"/>
    <dgm:cxn modelId="{41C4268C-4525-4527-B23E-9CC2AA543744}" type="presOf" srcId="{866EBB15-469F-4A4E-A729-8C759C308136}" destId="{11D9BCE0-754B-455A-9C68-0F022075F1AA}" srcOrd="1" destOrd="0" presId="urn:microsoft.com/office/officeart/2005/8/layout/radial1"/>
    <dgm:cxn modelId="{FB1DCF46-CF31-402B-BE6D-7B55E6378DDE}" type="presOf" srcId="{EF41A586-C077-499C-9581-7614AD10B86F}" destId="{8AEB3DDF-469B-4AC4-A983-1FEC10495532}" srcOrd="0" destOrd="0" presId="urn:microsoft.com/office/officeart/2005/8/layout/radial1"/>
    <dgm:cxn modelId="{EF251690-51F7-4011-9AB6-67F01603BDBD}" type="presOf" srcId="{F7F17A57-3D89-418A-B168-94BCCA593B4E}" destId="{0CE1E5B0-79DA-4CB0-A9AF-8B6625BB1B6E}" srcOrd="0" destOrd="0" presId="urn:microsoft.com/office/officeart/2005/8/layout/radial1"/>
    <dgm:cxn modelId="{E40FD395-89CE-45A1-8425-51B5B51CC212}" type="presOf" srcId="{A03EA632-4708-49BF-AAA5-528BC360B6CB}" destId="{0221D79C-51BF-44D1-9013-2BA59B9AB47A}" srcOrd="0" destOrd="0" presId="urn:microsoft.com/office/officeart/2005/8/layout/radial1"/>
    <dgm:cxn modelId="{0D8AB9F4-D076-4D98-B5BF-8A8784124454}" type="presOf" srcId="{434DC511-1A70-48BB-A4EE-9A629ED38C57}" destId="{F1BB61FE-2BD6-4985-B2FC-0B1C10C6040B}" srcOrd="1" destOrd="0" presId="urn:microsoft.com/office/officeart/2005/8/layout/radial1"/>
    <dgm:cxn modelId="{C8693EB8-E27F-4101-A144-F7601A59EDC7}" type="presOf" srcId="{5799FF72-557F-409A-81EF-1F91DEDDE06D}" destId="{CCF3D236-9B5D-4AF2-8D18-6765255E808C}" srcOrd="0" destOrd="0" presId="urn:microsoft.com/office/officeart/2005/8/layout/radial1"/>
    <dgm:cxn modelId="{9CD286A7-8B70-44E2-89F3-129BA1E581F4}" type="presOf" srcId="{008ED5FB-C8B6-4069-A0C0-A0F1B0DCE36A}" destId="{13740263-2B68-434C-BD5D-6C47E73C0F05}" srcOrd="0" destOrd="0" presId="urn:microsoft.com/office/officeart/2005/8/layout/radial1"/>
    <dgm:cxn modelId="{DDE4AC7E-3905-4EC5-BAA0-F6C58FC3AB82}" type="presOf" srcId="{5799FF72-557F-409A-81EF-1F91DEDDE06D}" destId="{8197420C-A227-4A2E-8F15-6F8FD7FDABC8}" srcOrd="1" destOrd="0" presId="urn:microsoft.com/office/officeart/2005/8/layout/radial1"/>
    <dgm:cxn modelId="{956E718B-1C1A-4C7A-BA35-3F86175E016E}" srcId="{D0B595BC-7E60-4678-88F7-A64385ED5422}" destId="{F7F17A57-3D89-418A-B168-94BCCA593B4E}" srcOrd="4" destOrd="0" parTransId="{A73F6F84-49FD-4073-A536-BF5359DD7A26}" sibTransId="{11A80CB2-8C23-4CD5-83D0-D68F6172F187}"/>
    <dgm:cxn modelId="{FE08B7EF-024D-4328-9714-7A4B27CC7E2D}" srcId="{D0B595BC-7E60-4678-88F7-A64385ED5422}" destId="{8D5E6283-97EB-4FF1-9C41-3EF8A92A1A86}" srcOrd="0" destOrd="0" parTransId="{B5DFA84E-B3BB-4B10-8260-09BF7228FFD3}" sibTransId="{87E17A36-B5FC-4553-9246-6DA62E161540}"/>
    <dgm:cxn modelId="{40F20CC6-A89C-44B6-BA97-9A7E5D36BA53}" type="presOf" srcId="{199CC1E2-7938-4684-A7EB-5E815B90522F}" destId="{A8C853D2-D029-44B3-9132-9645AE8E5047}" srcOrd="1" destOrd="0" presId="urn:microsoft.com/office/officeart/2005/8/layout/radial1"/>
    <dgm:cxn modelId="{0AB34739-7DCC-4059-9046-2132B5D7249C}" type="presOf" srcId="{A73F6F84-49FD-4073-A536-BF5359DD7A26}" destId="{F55A0CA7-D52C-4DA4-80D4-2C31712A00BB}" srcOrd="1" destOrd="0" presId="urn:microsoft.com/office/officeart/2005/8/layout/radial1"/>
    <dgm:cxn modelId="{BAEF1403-4D32-45D1-B347-F8D527F2623A}" srcId="{AE2592C6-43E6-4CBD-8E8C-E5C9F8B2BE79}" destId="{D0B595BC-7E60-4678-88F7-A64385ED5422}" srcOrd="0" destOrd="0" parTransId="{A9B3BBCE-28F1-45B5-976A-689ACBB4C1AF}" sibTransId="{B4B0E2B7-6EC5-43E2-B4B7-5DB378E57AB9}"/>
    <dgm:cxn modelId="{809E0362-3E45-4F9B-BC1F-21361F783513}" srcId="{D0B595BC-7E60-4678-88F7-A64385ED5422}" destId="{25F38591-91E4-4864-8C90-F9855736E955}" srcOrd="5" destOrd="0" parTransId="{199CC1E2-7938-4684-A7EB-5E815B90522F}" sibTransId="{23711EF1-433D-472D-8E17-2FF459DE0FFB}"/>
    <dgm:cxn modelId="{812E4219-A53B-4B38-B0EE-A81035CF2FF8}" type="presOf" srcId="{AE2592C6-43E6-4CBD-8E8C-E5C9F8B2BE79}" destId="{8C279AE8-BCB3-411A-8795-B16CD00539D0}" srcOrd="0" destOrd="0" presId="urn:microsoft.com/office/officeart/2005/8/layout/radial1"/>
    <dgm:cxn modelId="{F85D367E-F8B1-404F-B83A-7D73988C1577}" srcId="{D0B595BC-7E60-4678-88F7-A64385ED5422}" destId="{EF41A586-C077-499C-9581-7614AD10B86F}" srcOrd="8" destOrd="0" parTransId="{434DC511-1A70-48BB-A4EE-9A629ED38C57}" sibTransId="{75193F4E-B7AE-4E19-B687-5A52349F8649}"/>
    <dgm:cxn modelId="{518307CC-1EF7-443F-B55A-6C334A50D567}" type="presOf" srcId="{9C59FAAD-FE92-4922-A5DD-E8F3F5333BDC}" destId="{88C66A31-BAFD-4B0A-A74A-A9A2D6472A3F}" srcOrd="0" destOrd="0" presId="urn:microsoft.com/office/officeart/2005/8/layout/radial1"/>
    <dgm:cxn modelId="{62A8606C-AFF5-4AB2-81B8-F8FFAA2A5CA7}" type="presOf" srcId="{C20F2B65-805B-4BCD-AF6E-F43EC4C5051B}" destId="{7C43AD77-8713-4967-BD03-DD1407E44A69}" srcOrd="0" destOrd="0" presId="urn:microsoft.com/office/officeart/2005/8/layout/radial1"/>
    <dgm:cxn modelId="{D2BA161E-A2DE-4E38-A569-433927840557}" type="presOf" srcId="{D957293E-5946-4A0A-9A8A-8A34112947FE}" destId="{CFD98533-BCEC-409A-873B-EF624E006390}" srcOrd="0" destOrd="0" presId="urn:microsoft.com/office/officeart/2005/8/layout/radial1"/>
    <dgm:cxn modelId="{5F5A6081-D464-4C99-8A00-B512755EFB86}" srcId="{D0B595BC-7E60-4678-88F7-A64385ED5422}" destId="{C20F2B65-805B-4BCD-AF6E-F43EC4C5051B}" srcOrd="6" destOrd="0" parTransId="{C4E975C4-2B5C-4CDA-B652-659BE2E46732}" sibTransId="{27E2EF7F-1226-4F29-9EC0-CBAC6A8EDA1B}"/>
    <dgm:cxn modelId="{8DBFB057-1689-4547-8083-7C59EC5B19B9}" srcId="{D0B595BC-7E60-4678-88F7-A64385ED5422}" destId="{008ED5FB-C8B6-4069-A0C0-A0F1B0DCE36A}" srcOrd="1" destOrd="0" parTransId="{A03EA632-4708-49BF-AAA5-528BC360B6CB}" sibTransId="{5143F41B-F293-44F5-83DA-C2B421373D46}"/>
    <dgm:cxn modelId="{3BCEF151-8372-4EC2-9763-F23A3D219292}" type="presOf" srcId="{D0B595BC-7E60-4678-88F7-A64385ED5422}" destId="{3B14B785-536F-4577-8632-336C9C20681B}" srcOrd="0" destOrd="0" presId="urn:microsoft.com/office/officeart/2005/8/layout/radial1"/>
    <dgm:cxn modelId="{1AA8A75C-2706-4854-A09B-A776FBF18D95}" srcId="{D0B595BC-7E60-4678-88F7-A64385ED5422}" destId="{58EEFAC1-72D2-420E-AA96-FFA6AD5CEE9A}" srcOrd="3" destOrd="0" parTransId="{5799FF72-557F-409A-81EF-1F91DEDDE06D}" sibTransId="{736C3064-AB76-4B94-B32F-DB9302863173}"/>
    <dgm:cxn modelId="{98378D7F-2C92-4EB0-8BB0-AF496CC8E6F5}" type="presOf" srcId="{8D5E6283-97EB-4FF1-9C41-3EF8A92A1A86}" destId="{C66FC16E-B1F3-4CCB-9D2B-290CE8D8E810}" srcOrd="0" destOrd="0" presId="urn:microsoft.com/office/officeart/2005/8/layout/radial1"/>
    <dgm:cxn modelId="{80B98A72-639E-4791-9728-9C85B429675C}" type="presOf" srcId="{B5DFA84E-B3BB-4B10-8260-09BF7228FFD3}" destId="{856A3B22-EA4D-46E1-8CC0-595865BC80C5}" srcOrd="0" destOrd="0" presId="urn:microsoft.com/office/officeart/2005/8/layout/radial1"/>
    <dgm:cxn modelId="{237B4252-88E0-48B7-85B2-6D127CC02FBD}" type="presOf" srcId="{B125FA83-243E-4A19-86DB-C3C22A5FFF47}" destId="{4F58FDF5-FA7F-4FA0-AB3C-CA3D2B7BE298}" srcOrd="1" destOrd="0" presId="urn:microsoft.com/office/officeart/2005/8/layout/radial1"/>
    <dgm:cxn modelId="{30AAD561-1E6A-4CFE-B4FB-54556B45B003}" type="presOf" srcId="{C4E975C4-2B5C-4CDA-B652-659BE2E46732}" destId="{7FA941ED-4FF5-49D9-A79C-264F776BB7D3}" srcOrd="1" destOrd="0" presId="urn:microsoft.com/office/officeart/2005/8/layout/radial1"/>
    <dgm:cxn modelId="{4245569D-2D72-4C6D-8661-A38C26F09D45}" srcId="{D0B595BC-7E60-4678-88F7-A64385ED5422}" destId="{D957293E-5946-4A0A-9A8A-8A34112947FE}" srcOrd="7" destOrd="0" parTransId="{B125FA83-243E-4A19-86DB-C3C22A5FFF47}" sibTransId="{A6FBDF5E-48E0-47CF-BE59-8B63F9C1E256}"/>
    <dgm:cxn modelId="{92C6ADBA-6277-43F1-9FD1-FD7FCAA51252}" type="presOf" srcId="{866EBB15-469F-4A4E-A729-8C759C308136}" destId="{1180222F-D168-4482-AFFA-D6EFE2FC4A21}" srcOrd="0" destOrd="0" presId="urn:microsoft.com/office/officeart/2005/8/layout/radial1"/>
    <dgm:cxn modelId="{9BFC79EC-1C3B-4B25-819B-086C960ECE9A}" type="presOf" srcId="{199CC1E2-7938-4684-A7EB-5E815B90522F}" destId="{751DD72D-2EC6-426D-8968-B46A515A37CC}" srcOrd="0" destOrd="0" presId="urn:microsoft.com/office/officeart/2005/8/layout/radial1"/>
    <dgm:cxn modelId="{D5F81391-FB79-4FEA-8F99-39CDC4021365}" type="presOf" srcId="{B125FA83-243E-4A19-86DB-C3C22A5FFF47}" destId="{4D6A4F27-50FC-4CA0-B599-9526835EDB1F}" srcOrd="0" destOrd="0" presId="urn:microsoft.com/office/officeart/2005/8/layout/radial1"/>
    <dgm:cxn modelId="{5BE53457-C2C6-457F-A2A6-A1609362106A}" type="presOf" srcId="{B5DFA84E-B3BB-4B10-8260-09BF7228FFD3}" destId="{B4F63D01-9F6D-4E67-9A7A-6BC8CBAAFD32}" srcOrd="1" destOrd="0" presId="urn:microsoft.com/office/officeart/2005/8/layout/radial1"/>
    <dgm:cxn modelId="{27D779D2-E118-4B2F-85D1-4FFD43C2DA1C}" type="presOf" srcId="{25F38591-91E4-4864-8C90-F9855736E955}" destId="{04945079-6C3C-48DD-AA78-ED7B5AFF034A}" srcOrd="0" destOrd="0" presId="urn:microsoft.com/office/officeart/2005/8/layout/radial1"/>
    <dgm:cxn modelId="{166D6CA9-23E1-43CA-817A-7D535CABF75B}" type="presOf" srcId="{58EEFAC1-72D2-420E-AA96-FFA6AD5CEE9A}" destId="{9E94D31D-6CA8-4EDF-926F-2F3AF0E81CC3}" srcOrd="0" destOrd="0" presId="urn:microsoft.com/office/officeart/2005/8/layout/radial1"/>
    <dgm:cxn modelId="{50926A49-9150-4668-9C99-66D961BFEB45}" type="presParOf" srcId="{8C279AE8-BCB3-411A-8795-B16CD00539D0}" destId="{3B14B785-536F-4577-8632-336C9C20681B}" srcOrd="0" destOrd="0" presId="urn:microsoft.com/office/officeart/2005/8/layout/radial1"/>
    <dgm:cxn modelId="{FC12B217-8408-4189-8ADF-F7C9651661EA}" type="presParOf" srcId="{8C279AE8-BCB3-411A-8795-B16CD00539D0}" destId="{856A3B22-EA4D-46E1-8CC0-595865BC80C5}" srcOrd="1" destOrd="0" presId="urn:microsoft.com/office/officeart/2005/8/layout/radial1"/>
    <dgm:cxn modelId="{DABC5ADB-EE52-417C-B038-FDBC961DF309}" type="presParOf" srcId="{856A3B22-EA4D-46E1-8CC0-595865BC80C5}" destId="{B4F63D01-9F6D-4E67-9A7A-6BC8CBAAFD32}" srcOrd="0" destOrd="0" presId="urn:microsoft.com/office/officeart/2005/8/layout/radial1"/>
    <dgm:cxn modelId="{621BBE7B-02C2-4EEE-A0CA-9D0A03EFDA04}" type="presParOf" srcId="{8C279AE8-BCB3-411A-8795-B16CD00539D0}" destId="{C66FC16E-B1F3-4CCB-9D2B-290CE8D8E810}" srcOrd="2" destOrd="0" presId="urn:microsoft.com/office/officeart/2005/8/layout/radial1"/>
    <dgm:cxn modelId="{9FEEF588-7936-47A8-A2DE-04A7128119C9}" type="presParOf" srcId="{8C279AE8-BCB3-411A-8795-B16CD00539D0}" destId="{0221D79C-51BF-44D1-9013-2BA59B9AB47A}" srcOrd="3" destOrd="0" presId="urn:microsoft.com/office/officeart/2005/8/layout/radial1"/>
    <dgm:cxn modelId="{02F51310-6F01-4F70-A2D4-9947068B0644}" type="presParOf" srcId="{0221D79C-51BF-44D1-9013-2BA59B9AB47A}" destId="{CFF2614A-CF43-40F5-A887-2FB112996509}" srcOrd="0" destOrd="0" presId="urn:microsoft.com/office/officeart/2005/8/layout/radial1"/>
    <dgm:cxn modelId="{32128D38-9CB6-4CF7-9F9F-3FAC5B60CCDA}" type="presParOf" srcId="{8C279AE8-BCB3-411A-8795-B16CD00539D0}" destId="{13740263-2B68-434C-BD5D-6C47E73C0F05}" srcOrd="4" destOrd="0" presId="urn:microsoft.com/office/officeart/2005/8/layout/radial1"/>
    <dgm:cxn modelId="{F1556167-7D95-4ED7-B18A-25BE96A109E4}" type="presParOf" srcId="{8C279AE8-BCB3-411A-8795-B16CD00539D0}" destId="{1180222F-D168-4482-AFFA-D6EFE2FC4A21}" srcOrd="5" destOrd="0" presId="urn:microsoft.com/office/officeart/2005/8/layout/radial1"/>
    <dgm:cxn modelId="{32D8EDE9-A0CB-49E7-8F70-C092FE4D6F33}" type="presParOf" srcId="{1180222F-D168-4482-AFFA-D6EFE2FC4A21}" destId="{11D9BCE0-754B-455A-9C68-0F022075F1AA}" srcOrd="0" destOrd="0" presId="urn:microsoft.com/office/officeart/2005/8/layout/radial1"/>
    <dgm:cxn modelId="{2D2D0908-1548-4AA0-8D44-296320BFFAEE}" type="presParOf" srcId="{8C279AE8-BCB3-411A-8795-B16CD00539D0}" destId="{88C66A31-BAFD-4B0A-A74A-A9A2D6472A3F}" srcOrd="6" destOrd="0" presId="urn:microsoft.com/office/officeart/2005/8/layout/radial1"/>
    <dgm:cxn modelId="{8A61B717-7BBC-4635-BCD6-F2880D1994BD}" type="presParOf" srcId="{8C279AE8-BCB3-411A-8795-B16CD00539D0}" destId="{CCF3D236-9B5D-4AF2-8D18-6765255E808C}" srcOrd="7" destOrd="0" presId="urn:microsoft.com/office/officeart/2005/8/layout/radial1"/>
    <dgm:cxn modelId="{CC8187F1-43C5-4851-B819-BB9804720247}" type="presParOf" srcId="{CCF3D236-9B5D-4AF2-8D18-6765255E808C}" destId="{8197420C-A227-4A2E-8F15-6F8FD7FDABC8}" srcOrd="0" destOrd="0" presId="urn:microsoft.com/office/officeart/2005/8/layout/radial1"/>
    <dgm:cxn modelId="{12597602-663B-42D3-AF02-1C407431FE50}" type="presParOf" srcId="{8C279AE8-BCB3-411A-8795-B16CD00539D0}" destId="{9E94D31D-6CA8-4EDF-926F-2F3AF0E81CC3}" srcOrd="8" destOrd="0" presId="urn:microsoft.com/office/officeart/2005/8/layout/radial1"/>
    <dgm:cxn modelId="{84091B2C-CB38-4709-B528-B9DBDF22CACC}" type="presParOf" srcId="{8C279AE8-BCB3-411A-8795-B16CD00539D0}" destId="{A7C062EB-3302-4903-8EB4-B0858962DDA1}" srcOrd="9" destOrd="0" presId="urn:microsoft.com/office/officeart/2005/8/layout/radial1"/>
    <dgm:cxn modelId="{EEB158EC-4B1A-4DDA-B1B5-E22ABB6497BE}" type="presParOf" srcId="{A7C062EB-3302-4903-8EB4-B0858962DDA1}" destId="{F55A0CA7-D52C-4DA4-80D4-2C31712A00BB}" srcOrd="0" destOrd="0" presId="urn:microsoft.com/office/officeart/2005/8/layout/radial1"/>
    <dgm:cxn modelId="{3F90D49B-50D9-482C-B4D6-09B814038080}" type="presParOf" srcId="{8C279AE8-BCB3-411A-8795-B16CD00539D0}" destId="{0CE1E5B0-79DA-4CB0-A9AF-8B6625BB1B6E}" srcOrd="10" destOrd="0" presId="urn:microsoft.com/office/officeart/2005/8/layout/radial1"/>
    <dgm:cxn modelId="{DD181EED-D5D9-41B3-99D4-D718368CA8F2}" type="presParOf" srcId="{8C279AE8-BCB3-411A-8795-B16CD00539D0}" destId="{751DD72D-2EC6-426D-8968-B46A515A37CC}" srcOrd="11" destOrd="0" presId="urn:microsoft.com/office/officeart/2005/8/layout/radial1"/>
    <dgm:cxn modelId="{0DEC0329-9A66-42BB-90E5-340DB37992EC}" type="presParOf" srcId="{751DD72D-2EC6-426D-8968-B46A515A37CC}" destId="{A8C853D2-D029-44B3-9132-9645AE8E5047}" srcOrd="0" destOrd="0" presId="urn:microsoft.com/office/officeart/2005/8/layout/radial1"/>
    <dgm:cxn modelId="{D0CB16DA-A809-44D7-828B-B3430D94A499}" type="presParOf" srcId="{8C279AE8-BCB3-411A-8795-B16CD00539D0}" destId="{04945079-6C3C-48DD-AA78-ED7B5AFF034A}" srcOrd="12" destOrd="0" presId="urn:microsoft.com/office/officeart/2005/8/layout/radial1"/>
    <dgm:cxn modelId="{17F4A0DE-1640-45BE-82DF-805E4A120F59}" type="presParOf" srcId="{8C279AE8-BCB3-411A-8795-B16CD00539D0}" destId="{C5FD1FA2-218C-4713-88D5-C6ECAB0B8453}" srcOrd="13" destOrd="0" presId="urn:microsoft.com/office/officeart/2005/8/layout/radial1"/>
    <dgm:cxn modelId="{44A0BC79-5589-4065-B90A-528F60389FA5}" type="presParOf" srcId="{C5FD1FA2-218C-4713-88D5-C6ECAB0B8453}" destId="{7FA941ED-4FF5-49D9-A79C-264F776BB7D3}" srcOrd="0" destOrd="0" presId="urn:microsoft.com/office/officeart/2005/8/layout/radial1"/>
    <dgm:cxn modelId="{1826BAA3-2BE8-4CEB-9DE4-882EE700FC65}" type="presParOf" srcId="{8C279AE8-BCB3-411A-8795-B16CD00539D0}" destId="{7C43AD77-8713-4967-BD03-DD1407E44A69}" srcOrd="14" destOrd="0" presId="urn:microsoft.com/office/officeart/2005/8/layout/radial1"/>
    <dgm:cxn modelId="{7834221A-6415-47A3-87C3-AE931335252D}" type="presParOf" srcId="{8C279AE8-BCB3-411A-8795-B16CD00539D0}" destId="{4D6A4F27-50FC-4CA0-B599-9526835EDB1F}" srcOrd="15" destOrd="0" presId="urn:microsoft.com/office/officeart/2005/8/layout/radial1"/>
    <dgm:cxn modelId="{EDFBF0E4-BCB6-47D9-9DB3-B8C122A51377}" type="presParOf" srcId="{4D6A4F27-50FC-4CA0-B599-9526835EDB1F}" destId="{4F58FDF5-FA7F-4FA0-AB3C-CA3D2B7BE298}" srcOrd="0" destOrd="0" presId="urn:microsoft.com/office/officeart/2005/8/layout/radial1"/>
    <dgm:cxn modelId="{9EEB501C-461E-4D32-B332-8664D1C848AD}" type="presParOf" srcId="{8C279AE8-BCB3-411A-8795-B16CD00539D0}" destId="{CFD98533-BCEC-409A-873B-EF624E006390}" srcOrd="16" destOrd="0" presId="urn:microsoft.com/office/officeart/2005/8/layout/radial1"/>
    <dgm:cxn modelId="{A8DD4392-363D-48DF-9187-4B7B17DC8C47}" type="presParOf" srcId="{8C279AE8-BCB3-411A-8795-B16CD00539D0}" destId="{5B188043-DA9F-41BF-AD9C-40D29F9F5F70}" srcOrd="17" destOrd="0" presId="urn:microsoft.com/office/officeart/2005/8/layout/radial1"/>
    <dgm:cxn modelId="{20AC3B0B-409D-4AD9-BD83-96D03698ED8C}" type="presParOf" srcId="{5B188043-DA9F-41BF-AD9C-40D29F9F5F70}" destId="{F1BB61FE-2BD6-4985-B2FC-0B1C10C6040B}" srcOrd="0" destOrd="0" presId="urn:microsoft.com/office/officeart/2005/8/layout/radial1"/>
    <dgm:cxn modelId="{2E8726A1-A6FF-42D6-BE14-8ED5DE282006}" type="presParOf" srcId="{8C279AE8-BCB3-411A-8795-B16CD00539D0}" destId="{8AEB3DDF-469B-4AC4-A983-1FEC10495532}" srcOrd="1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4B785-536F-4577-8632-336C9C20681B}">
      <dsp:nvSpPr>
        <dsp:cNvPr id="0" name=""/>
        <dsp:cNvSpPr/>
      </dsp:nvSpPr>
      <dsp:spPr>
        <a:xfrm>
          <a:off x="4096331" y="1640992"/>
          <a:ext cx="1478676" cy="1400524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আমরা</a:t>
          </a:r>
          <a:r>
            <a:rPr lang="en-US" sz="2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কোন কোন উৎস থেকে</a:t>
          </a:r>
          <a:r>
            <a:rPr lang="bn-BD" sz="2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তথ্য পেয়ে থাকি?</a:t>
          </a:r>
          <a:r>
            <a:rPr lang="bn-IN" sz="2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2878" y="1846094"/>
        <a:ext cx="1045582" cy="990320"/>
      </dsp:txXfrm>
    </dsp:sp>
    <dsp:sp modelId="{856A3B22-EA4D-46E1-8CC0-595865BC80C5}">
      <dsp:nvSpPr>
        <dsp:cNvPr id="0" name=""/>
        <dsp:cNvSpPr/>
      </dsp:nvSpPr>
      <dsp:spPr>
        <a:xfrm rot="16226976">
          <a:off x="4629061" y="1418190"/>
          <a:ext cx="427560" cy="18094"/>
        </a:xfrm>
        <a:custGeom>
          <a:avLst/>
          <a:gdLst/>
          <a:ahLst/>
          <a:cxnLst/>
          <a:rect l="0" t="0" r="0" b="0"/>
          <a:pathLst>
            <a:path>
              <a:moveTo>
                <a:pt x="0" y="9047"/>
              </a:moveTo>
              <a:lnTo>
                <a:pt x="427560" y="90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32153" y="1416548"/>
        <a:ext cx="21378" cy="21378"/>
      </dsp:txXfrm>
    </dsp:sp>
    <dsp:sp modelId="{C66FC16E-B1F3-4CCB-9D2B-290CE8D8E810}">
      <dsp:nvSpPr>
        <dsp:cNvPr id="0" name=""/>
        <dsp:cNvSpPr/>
      </dsp:nvSpPr>
      <dsp:spPr>
        <a:xfrm>
          <a:off x="4047574" y="139001"/>
          <a:ext cx="1602321" cy="107447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টেলিভিশন</a:t>
          </a:r>
          <a:endParaRPr lang="en-US" sz="13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2228" y="296353"/>
        <a:ext cx="1133013" cy="759766"/>
      </dsp:txXfrm>
    </dsp:sp>
    <dsp:sp modelId="{0221D79C-51BF-44D1-9013-2BA59B9AB47A}">
      <dsp:nvSpPr>
        <dsp:cNvPr id="0" name=""/>
        <dsp:cNvSpPr/>
      </dsp:nvSpPr>
      <dsp:spPr>
        <a:xfrm rot="19702668">
          <a:off x="5342118" y="1550019"/>
          <a:ext cx="1527753" cy="18094"/>
        </a:xfrm>
        <a:custGeom>
          <a:avLst/>
          <a:gdLst/>
          <a:ahLst/>
          <a:cxnLst/>
          <a:rect l="0" t="0" r="0" b="0"/>
          <a:pathLst>
            <a:path>
              <a:moveTo>
                <a:pt x="0" y="9047"/>
              </a:moveTo>
              <a:lnTo>
                <a:pt x="1527753" y="90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67800" y="1520872"/>
        <a:ext cx="76387" cy="76387"/>
      </dsp:txXfrm>
    </dsp:sp>
    <dsp:sp modelId="{13740263-2B68-434C-BD5D-6C47E73C0F05}">
      <dsp:nvSpPr>
        <dsp:cNvPr id="0" name=""/>
        <dsp:cNvSpPr/>
      </dsp:nvSpPr>
      <dsp:spPr>
        <a:xfrm>
          <a:off x="6498450" y="319685"/>
          <a:ext cx="1660724" cy="972890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কম্পিউটার</a:t>
          </a:r>
          <a:endParaRPr lang="en-US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41657" y="462161"/>
        <a:ext cx="1174310" cy="687938"/>
      </dsp:txXfrm>
    </dsp:sp>
    <dsp:sp modelId="{1180222F-D168-4482-AFFA-D6EFE2FC4A21}">
      <dsp:nvSpPr>
        <dsp:cNvPr id="0" name=""/>
        <dsp:cNvSpPr/>
      </dsp:nvSpPr>
      <dsp:spPr>
        <a:xfrm rot="21170808">
          <a:off x="5563760" y="2162771"/>
          <a:ext cx="1243989" cy="18094"/>
        </a:xfrm>
        <a:custGeom>
          <a:avLst/>
          <a:gdLst/>
          <a:ahLst/>
          <a:cxnLst/>
          <a:rect l="0" t="0" r="0" b="0"/>
          <a:pathLst>
            <a:path>
              <a:moveTo>
                <a:pt x="0" y="9047"/>
              </a:moveTo>
              <a:lnTo>
                <a:pt x="1243989" y="90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54656" y="2140719"/>
        <a:ext cx="62199" cy="62199"/>
      </dsp:txXfrm>
    </dsp:sp>
    <dsp:sp modelId="{88C66A31-BAFD-4B0A-A74A-A9A2D6472A3F}">
      <dsp:nvSpPr>
        <dsp:cNvPr id="0" name=""/>
        <dsp:cNvSpPr/>
      </dsp:nvSpPr>
      <dsp:spPr>
        <a:xfrm>
          <a:off x="6784860" y="1506699"/>
          <a:ext cx="1649195" cy="972890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মোবাইল ফোন</a:t>
          </a:r>
          <a:endParaRPr lang="en-US" sz="13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26379" y="1649175"/>
        <a:ext cx="1166157" cy="687938"/>
      </dsp:txXfrm>
    </dsp:sp>
    <dsp:sp modelId="{CCF3D236-9B5D-4AF2-8D18-6765255E808C}">
      <dsp:nvSpPr>
        <dsp:cNvPr id="0" name=""/>
        <dsp:cNvSpPr/>
      </dsp:nvSpPr>
      <dsp:spPr>
        <a:xfrm rot="1050960">
          <a:off x="5506115" y="2754653"/>
          <a:ext cx="1336159" cy="18094"/>
        </a:xfrm>
        <a:custGeom>
          <a:avLst/>
          <a:gdLst/>
          <a:ahLst/>
          <a:cxnLst/>
          <a:rect l="0" t="0" r="0" b="0"/>
          <a:pathLst>
            <a:path>
              <a:moveTo>
                <a:pt x="0" y="9047"/>
              </a:moveTo>
              <a:lnTo>
                <a:pt x="1336159" y="90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40790" y="2730296"/>
        <a:ext cx="66807" cy="66807"/>
      </dsp:txXfrm>
    </dsp:sp>
    <dsp:sp modelId="{9E94D31D-6CA8-4EDF-926F-2F3AF0E81CC3}">
      <dsp:nvSpPr>
        <dsp:cNvPr id="0" name=""/>
        <dsp:cNvSpPr/>
      </dsp:nvSpPr>
      <dsp:spPr>
        <a:xfrm>
          <a:off x="6733836" y="2662418"/>
          <a:ext cx="1597768" cy="1060080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b="1" kern="1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বই পড়ে</a:t>
          </a:r>
          <a:endParaRPr lang="en-US" sz="1300" b="1" kern="1200" dirty="0"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67824" y="2817663"/>
        <a:ext cx="1129792" cy="749590"/>
      </dsp:txXfrm>
    </dsp:sp>
    <dsp:sp modelId="{A7C062EB-3302-4903-8EB4-B0858962DDA1}">
      <dsp:nvSpPr>
        <dsp:cNvPr id="0" name=""/>
        <dsp:cNvSpPr/>
      </dsp:nvSpPr>
      <dsp:spPr>
        <a:xfrm rot="3260040">
          <a:off x="5086393" y="3232669"/>
          <a:ext cx="791028" cy="18094"/>
        </a:xfrm>
        <a:custGeom>
          <a:avLst/>
          <a:gdLst/>
          <a:ahLst/>
          <a:cxnLst/>
          <a:rect l="0" t="0" r="0" b="0"/>
          <a:pathLst>
            <a:path>
              <a:moveTo>
                <a:pt x="0" y="9047"/>
              </a:moveTo>
              <a:lnTo>
                <a:pt x="791028" y="90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62131" y="3221940"/>
        <a:ext cx="39551" cy="39551"/>
      </dsp:txXfrm>
    </dsp:sp>
    <dsp:sp modelId="{0CE1E5B0-79DA-4CB0-A9AF-8B6625BB1B6E}">
      <dsp:nvSpPr>
        <dsp:cNvPr id="0" name=""/>
        <dsp:cNvSpPr/>
      </dsp:nvSpPr>
      <dsp:spPr>
        <a:xfrm>
          <a:off x="5238274" y="3512178"/>
          <a:ext cx="1647833" cy="1076201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রেডিও</a:t>
          </a:r>
          <a:endParaRPr lang="en-US" sz="3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79594" y="3669784"/>
        <a:ext cx="1165193" cy="760989"/>
      </dsp:txXfrm>
    </dsp:sp>
    <dsp:sp modelId="{751DD72D-2EC6-426D-8968-B46A515A37CC}">
      <dsp:nvSpPr>
        <dsp:cNvPr id="0" name=""/>
        <dsp:cNvSpPr/>
      </dsp:nvSpPr>
      <dsp:spPr>
        <a:xfrm rot="7192776">
          <a:off x="4005206" y="3223394"/>
          <a:ext cx="636859" cy="18094"/>
        </a:xfrm>
        <a:custGeom>
          <a:avLst/>
          <a:gdLst/>
          <a:ahLst/>
          <a:cxnLst/>
          <a:rect l="0" t="0" r="0" b="0"/>
          <a:pathLst>
            <a:path>
              <a:moveTo>
                <a:pt x="0" y="9047"/>
              </a:moveTo>
              <a:lnTo>
                <a:pt x="636859" y="90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07714" y="3216520"/>
        <a:ext cx="31842" cy="31842"/>
      </dsp:txXfrm>
    </dsp:sp>
    <dsp:sp modelId="{04945079-6C3C-48DD-AA78-ED7B5AFF034A}">
      <dsp:nvSpPr>
        <dsp:cNvPr id="0" name=""/>
        <dsp:cNvSpPr/>
      </dsp:nvSpPr>
      <dsp:spPr>
        <a:xfrm>
          <a:off x="3045476" y="3467730"/>
          <a:ext cx="1632082" cy="1138048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মাইকিং</a:t>
          </a:r>
          <a:endParaRPr lang="en-US" sz="3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4489" y="3634393"/>
        <a:ext cx="1154056" cy="804722"/>
      </dsp:txXfrm>
    </dsp:sp>
    <dsp:sp modelId="{C5FD1FA2-218C-4713-88D5-C6ECAB0B8453}">
      <dsp:nvSpPr>
        <dsp:cNvPr id="0" name=""/>
        <dsp:cNvSpPr/>
      </dsp:nvSpPr>
      <dsp:spPr>
        <a:xfrm rot="9302148">
          <a:off x="2829810" y="2938255"/>
          <a:ext cx="1408120" cy="18094"/>
        </a:xfrm>
        <a:custGeom>
          <a:avLst/>
          <a:gdLst/>
          <a:ahLst/>
          <a:cxnLst/>
          <a:rect l="0" t="0" r="0" b="0"/>
          <a:pathLst>
            <a:path>
              <a:moveTo>
                <a:pt x="0" y="9047"/>
              </a:moveTo>
              <a:lnTo>
                <a:pt x="1408120" y="90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98667" y="2912100"/>
        <a:ext cx="70406" cy="70406"/>
      </dsp:txXfrm>
    </dsp:sp>
    <dsp:sp modelId="{7C43AD77-8713-4967-BD03-DD1407E44A69}">
      <dsp:nvSpPr>
        <dsp:cNvPr id="0" name=""/>
        <dsp:cNvSpPr/>
      </dsp:nvSpPr>
      <dsp:spPr>
        <a:xfrm>
          <a:off x="1415338" y="2994636"/>
          <a:ext cx="1616700" cy="1125235"/>
        </a:xfrm>
        <a:prstGeom prst="ellipse">
          <a:avLst/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ইন্টার্নেট</a:t>
          </a:r>
          <a:endParaRPr lang="en-US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2098" y="3159423"/>
        <a:ext cx="1143180" cy="795661"/>
      </dsp:txXfrm>
    </dsp:sp>
    <dsp:sp modelId="{4D6A4F27-50FC-4CA0-B599-9526835EDB1F}">
      <dsp:nvSpPr>
        <dsp:cNvPr id="0" name=""/>
        <dsp:cNvSpPr/>
      </dsp:nvSpPr>
      <dsp:spPr>
        <a:xfrm rot="11000496">
          <a:off x="3033539" y="2258078"/>
          <a:ext cx="1065098" cy="18094"/>
        </a:xfrm>
        <a:custGeom>
          <a:avLst/>
          <a:gdLst/>
          <a:ahLst/>
          <a:cxnLst/>
          <a:rect l="0" t="0" r="0" b="0"/>
          <a:pathLst>
            <a:path>
              <a:moveTo>
                <a:pt x="0" y="9047"/>
              </a:moveTo>
              <a:lnTo>
                <a:pt x="1065098" y="90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39460" y="2240498"/>
        <a:ext cx="53254" cy="53254"/>
      </dsp:txXfrm>
    </dsp:sp>
    <dsp:sp modelId="{CFD98533-BCEC-409A-873B-EF624E006390}">
      <dsp:nvSpPr>
        <dsp:cNvPr id="0" name=""/>
        <dsp:cNvSpPr/>
      </dsp:nvSpPr>
      <dsp:spPr>
        <a:xfrm>
          <a:off x="1401370" y="1628372"/>
          <a:ext cx="1636032" cy="1120244"/>
        </a:xfrm>
        <a:prstGeom prst="ellipse">
          <a:avLst/>
        </a:prstGeom>
        <a:blipFill dpi="0"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i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endParaRPr lang="en-US" sz="3200" b="1" i="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0961" y="1792428"/>
        <a:ext cx="1156850" cy="792132"/>
      </dsp:txXfrm>
    </dsp:sp>
    <dsp:sp modelId="{5B188043-DA9F-41BF-AD9C-40D29F9F5F70}">
      <dsp:nvSpPr>
        <dsp:cNvPr id="0" name=""/>
        <dsp:cNvSpPr/>
      </dsp:nvSpPr>
      <dsp:spPr>
        <a:xfrm rot="12928884">
          <a:off x="3189532" y="1573479"/>
          <a:ext cx="1163420" cy="18094"/>
        </a:xfrm>
        <a:custGeom>
          <a:avLst/>
          <a:gdLst/>
          <a:ahLst/>
          <a:cxnLst/>
          <a:rect l="0" t="0" r="0" b="0"/>
          <a:pathLst>
            <a:path>
              <a:moveTo>
                <a:pt x="0" y="9047"/>
              </a:moveTo>
              <a:lnTo>
                <a:pt x="1163420" y="90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42156" y="1553441"/>
        <a:ext cx="58171" cy="58171"/>
      </dsp:txXfrm>
    </dsp:sp>
    <dsp:sp modelId="{8AEB3DDF-469B-4AC4-A983-1FEC10495532}">
      <dsp:nvSpPr>
        <dsp:cNvPr id="0" name=""/>
        <dsp:cNvSpPr/>
      </dsp:nvSpPr>
      <dsp:spPr>
        <a:xfrm>
          <a:off x="1811628" y="244391"/>
          <a:ext cx="1777451" cy="1149606"/>
        </a:xfrm>
        <a:prstGeom prst="ellipse">
          <a:avLst/>
        </a:prstGeom>
        <a:blipFill dpi="0" rotWithShape="0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ফেজবুক</a:t>
          </a:r>
          <a:endParaRPr lang="en-US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71930" y="412747"/>
        <a:ext cx="1256847" cy="812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DB3C2-6B3A-46B8-8EBC-8E7A42BF88B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744FB-292D-4524-BE76-98B3AB266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44FB-292D-4524-BE76-98B3AB266C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C21-8E63-400F-9601-E1FFBAB2B3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BDEF-5785-4DAD-A093-1373C0C7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6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C21-8E63-400F-9601-E1FFBAB2B3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BDEF-5785-4DAD-A093-1373C0C7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C21-8E63-400F-9601-E1FFBAB2B3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BDEF-5785-4DAD-A093-1373C0C7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0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C21-8E63-400F-9601-E1FFBAB2B3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BDEF-5785-4DAD-A093-1373C0C7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C21-8E63-400F-9601-E1FFBAB2B3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BDEF-5785-4DAD-A093-1373C0C7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6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C21-8E63-400F-9601-E1FFBAB2B3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BDEF-5785-4DAD-A093-1373C0C7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C21-8E63-400F-9601-E1FFBAB2B3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BDEF-5785-4DAD-A093-1373C0C7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7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C21-8E63-400F-9601-E1FFBAB2B3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BDEF-5785-4DAD-A093-1373C0C7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4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C21-8E63-400F-9601-E1FFBAB2B3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BDEF-5785-4DAD-A093-1373C0C7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8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C21-8E63-400F-9601-E1FFBAB2B3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BDEF-5785-4DAD-A093-1373C0C7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1C21-8E63-400F-9601-E1FFBAB2B3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BDEF-5785-4DAD-A093-1373C0C7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4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1C21-8E63-400F-9601-E1FFBAB2B3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FBDEF-5785-4DAD-A093-1373C0C7B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7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4" y="285750"/>
            <a:ext cx="11689886" cy="62865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2000" cy="6920563"/>
            <a:chOff x="0" y="0"/>
            <a:chExt cx="12192000" cy="6920563"/>
          </a:xfrm>
        </p:grpSpPr>
        <p:sp>
          <p:nvSpPr>
            <p:cNvPr id="4" name="Frame 3"/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8364350" y="6517543"/>
              <a:ext cx="3821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effectLst/>
                  <a:latin typeface="Bahnschrift Light" panose="020B0502040204020203" pitchFamily="34" charset="0"/>
                </a:rPr>
                <a:t>E-mail: gmostofa.njs@gmail.com</a:t>
              </a:r>
              <a:endParaRPr lang="en-US" dirty="0">
                <a:solidFill>
                  <a:srgbClr val="002060"/>
                </a:solidFill>
                <a:effectLst/>
                <a:latin typeface="Bahnschrift Light" panose="020B0502040204020203" pitchFamily="34" charset="0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240625" y="6551231"/>
              <a:ext cx="7421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err="1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b="0" baseline="0" dirty="0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0" baseline="0" dirty="0" err="1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গোলাম</a:t>
              </a:r>
              <a:r>
                <a:rPr lang="en-US" b="0" baseline="0" dirty="0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0" baseline="0" dirty="0" err="1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মোস্তফা</a:t>
              </a:r>
              <a:r>
                <a:rPr lang="en-US" b="0" baseline="0" dirty="0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0" baseline="0" dirty="0" err="1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b="0" baseline="0" dirty="0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0" baseline="0" dirty="0" err="1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b="0" baseline="0" dirty="0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0" baseline="0" dirty="0" err="1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চেংগাড়া</a:t>
              </a:r>
              <a:r>
                <a:rPr lang="en-US" b="0" baseline="0" dirty="0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0" baseline="0" dirty="0" err="1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b="0" baseline="0" dirty="0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0" baseline="0" dirty="0" err="1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b="0" baseline="0" dirty="0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0" baseline="0" dirty="0" err="1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b="0" baseline="0" dirty="0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0" baseline="0" dirty="0" err="1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গাংনী</a:t>
              </a:r>
              <a:r>
                <a:rPr lang="en-US" b="0" baseline="0" dirty="0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b="0" baseline="0" dirty="0" err="1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মেহেরপুর</a:t>
              </a:r>
              <a:r>
                <a:rPr lang="en-US" b="0" baseline="0" dirty="0" smtClean="0">
                  <a:solidFill>
                    <a:srgbClr val="FF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0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79125" y="308008"/>
              <a:ext cx="11627325" cy="6223974"/>
              <a:chOff x="279125" y="308008"/>
              <a:chExt cx="11627325" cy="6223974"/>
            </a:xfrm>
          </p:grpSpPr>
          <p:sp>
            <p:nvSpPr>
              <p:cNvPr id="8" name="Sun 7"/>
              <p:cNvSpPr/>
              <p:nvPr userDrawn="1"/>
            </p:nvSpPr>
            <p:spPr>
              <a:xfrm>
                <a:off x="11203806" y="308009"/>
                <a:ext cx="702644" cy="712269"/>
              </a:xfrm>
              <a:prstGeom prst="sun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Sun 8"/>
              <p:cNvSpPr/>
              <p:nvPr userDrawn="1"/>
            </p:nvSpPr>
            <p:spPr>
              <a:xfrm>
                <a:off x="308001" y="308008"/>
                <a:ext cx="702644" cy="712269"/>
              </a:xfrm>
              <a:prstGeom prst="sun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Sun 9"/>
              <p:cNvSpPr/>
              <p:nvPr userDrawn="1"/>
            </p:nvSpPr>
            <p:spPr>
              <a:xfrm>
                <a:off x="11174930" y="5819713"/>
                <a:ext cx="702644" cy="712269"/>
              </a:xfrm>
              <a:prstGeom prst="sun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un 10"/>
              <p:cNvSpPr/>
              <p:nvPr userDrawn="1"/>
            </p:nvSpPr>
            <p:spPr>
              <a:xfrm>
                <a:off x="279125" y="5819712"/>
                <a:ext cx="702644" cy="712269"/>
              </a:xfrm>
              <a:prstGeom prst="sun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58347" y="2473942"/>
            <a:ext cx="11419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পাঠে</a:t>
            </a:r>
            <a:r>
              <a:rPr lang="bn-IN" sz="96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 স্বাগত  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0646" y="1183907"/>
            <a:ext cx="10164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</a:t>
            </a:r>
            <a:r>
              <a:rPr lang="bn-IN" sz="6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সংরক্ষণ করতে পারি?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10645" y="2555703"/>
            <a:ext cx="10521399" cy="2158986"/>
            <a:chOff x="1010645" y="2555703"/>
            <a:chExt cx="10521399" cy="21589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45" y="2555703"/>
              <a:ext cx="2143125" cy="21431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973" y="2571564"/>
              <a:ext cx="2143125" cy="21431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672" y="2555703"/>
              <a:ext cx="2367815" cy="21431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5061" y="2555703"/>
              <a:ext cx="2336983" cy="214312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12" name="Group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Sun 6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n 7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n 8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n 9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81769" y="4897821"/>
            <a:ext cx="214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4972" y="4897821"/>
            <a:ext cx="214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9325" y="4822752"/>
            <a:ext cx="214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0875" y="4884307"/>
            <a:ext cx="262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3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522" y="757855"/>
            <a:ext cx="10164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কিভাবে</a:t>
            </a:r>
            <a:r>
              <a:rPr lang="bn-IN" sz="6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সংরক্ষণ করতে পারি?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50761" y="1827389"/>
            <a:ext cx="10743013" cy="2822729"/>
            <a:chOff x="750761" y="1827389"/>
            <a:chExt cx="10743013" cy="28227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61" y="1827389"/>
              <a:ext cx="3207647" cy="28227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020" y="1827389"/>
              <a:ext cx="3089709" cy="28227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77"/>
            <a:stretch/>
          </p:blipFill>
          <p:spPr>
            <a:xfrm>
              <a:off x="8345100" y="1827389"/>
              <a:ext cx="3148674" cy="28227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Sun 5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n 6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n 7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n 8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0760" y="4880972"/>
            <a:ext cx="3207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2176" y="4896382"/>
            <a:ext cx="3207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47481" y="4880972"/>
            <a:ext cx="3207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9117" y="752101"/>
            <a:ext cx="8113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IN" sz="4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Sun 5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n 6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n 7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n 8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46731" y="1899696"/>
            <a:ext cx="4225159" cy="378565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ধরেছো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2" y="1765333"/>
            <a:ext cx="5813222" cy="4054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289" y="962329"/>
            <a:ext cx="7994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335572"/>
              </p:ext>
            </p:extLst>
          </p:nvPr>
        </p:nvGraphicFramePr>
        <p:xfrm>
          <a:off x="1148958" y="2070325"/>
          <a:ext cx="10054848" cy="2694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254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 </a:t>
                      </a:r>
                      <a:endParaRPr lang="en-PH" sz="4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/>
                        <a:t>ন</a:t>
                      </a:r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 </a:t>
                      </a:r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বিনিময়</a:t>
                      </a:r>
                      <a:r>
                        <a:rPr lang="bn-IN" sz="4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 করলে কী </a:t>
                      </a:r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হবে?</a:t>
                      </a:r>
                      <a:endParaRPr lang="en-PH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254">
                <a:tc>
                  <a:txBody>
                    <a:bodyPr/>
                    <a:lstStyle/>
                    <a:p>
                      <a:pPr algn="l"/>
                      <a:r>
                        <a:rPr lang="bn-IN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প্রচন্ড ঝড়</a:t>
                      </a:r>
                      <a:r>
                        <a:rPr lang="bn-IN" sz="36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হতে পারে</a:t>
                      </a:r>
                      <a:endParaRPr lang="en-PH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254">
                <a:tc>
                  <a:txBody>
                    <a:bodyPr/>
                    <a:lstStyle/>
                    <a:p>
                      <a:pPr algn="l"/>
                      <a:r>
                        <a:rPr lang="bn-IN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আজ</a:t>
                      </a:r>
                      <a:r>
                        <a:rPr lang="bn-IN" sz="36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খুব গরম পড়তে পারে</a:t>
                      </a:r>
                      <a:endParaRPr lang="en-PH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254">
                <a:tc>
                  <a:txBody>
                    <a:bodyPr/>
                    <a:lstStyle/>
                    <a:p>
                      <a:pPr algn="l"/>
                      <a:r>
                        <a:rPr lang="bn-IN" sz="3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রাস্তা </a:t>
                      </a:r>
                      <a:r>
                        <a:rPr lang="bn-IN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পারাপা</a:t>
                      </a:r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</a:t>
                      </a:r>
                      <a:r>
                        <a:rPr lang="en-US" sz="36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নির্দেশনা</a:t>
                      </a:r>
                      <a:r>
                        <a:rPr lang="en-US" sz="36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মানা</a:t>
                      </a:r>
                      <a:endParaRPr lang="en-PH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Sun 3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un 4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n 5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n 6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576886"/>
              </p:ext>
            </p:extLst>
          </p:nvPr>
        </p:nvGraphicFramePr>
        <p:xfrm>
          <a:off x="5743483" y="2826619"/>
          <a:ext cx="5460323" cy="1938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0323">
                  <a:extLst>
                    <a:ext uri="{9D8B030D-6E8A-4147-A177-3AD203B41FA5}">
                      <a16:colId xmlns:a16="http://schemas.microsoft.com/office/drawing/2014/main" val="526450945"/>
                    </a:ext>
                  </a:extLst>
                </a:gridCol>
              </a:tblGrid>
              <a:tr h="646156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জীবন</a:t>
                      </a:r>
                      <a:r>
                        <a:rPr lang="bn-IN" sz="32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বিপন্ন হতে পারে</a:t>
                      </a:r>
                      <a:endParaRPr lang="en-US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809821"/>
                  </a:ext>
                </a:extLst>
              </a:tr>
              <a:tr h="646156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গরম প্রতিরোধের</a:t>
                      </a:r>
                      <a:r>
                        <a:rPr lang="bn-IN" sz="32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কোন ব্যাবস্থা থাকবে ন।</a:t>
                      </a:r>
                      <a:endParaRPr lang="en-US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668972"/>
                  </a:ext>
                </a:extLst>
              </a:tr>
              <a:tr h="646156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মারাত্বক দূর্ঘটনা</a:t>
                      </a:r>
                      <a:r>
                        <a:rPr lang="bn-IN" sz="32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ঘটতে পারে</a:t>
                      </a:r>
                      <a:endParaRPr lang="en-US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2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90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05D4DB-132F-4926-BC0B-1F1EBCC12412}"/>
              </a:ext>
            </a:extLst>
          </p:cNvPr>
          <p:cNvSpPr txBox="1"/>
          <p:nvPr/>
        </p:nvSpPr>
        <p:spPr>
          <a:xfrm>
            <a:off x="988827" y="691540"/>
            <a:ext cx="10383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বন্ধুরা,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 এর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71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পৃষ্ঠা বের করে নিরবে পড়ো।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Sun 3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un 4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n 5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n 6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8827" y="1430855"/>
            <a:ext cx="10110097" cy="4876800"/>
            <a:chOff x="988827" y="1430855"/>
            <a:chExt cx="10110097" cy="48768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5923886-7374-48AF-8750-276A44810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27" y="1864439"/>
              <a:ext cx="3019723" cy="40096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9" descr="Primary - 2018 - (B.Version.) - Class-5 Science Web low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4" t="20879" r="44229" b="4571"/>
            <a:stretch/>
          </p:blipFill>
          <p:spPr>
            <a:xfrm>
              <a:off x="4487917" y="1430855"/>
              <a:ext cx="6611007" cy="4876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392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2468" y="59846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3186" y="1655705"/>
            <a:ext cx="9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মেমরি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3186" y="3312209"/>
            <a:ext cx="806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তিনটি তথ্য সংরক্ষণ প্রযুক্তির নাম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3186" y="4779624"/>
            <a:ext cx="8502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না করলে কি হতে পারে?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Sun 5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n 6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n 7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n 8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91862" y="2358102"/>
            <a:ext cx="8965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কোন প্রকার অডিও ও ভিডিও তথ্য মেমরি কার্ডে কপি করার মাধ্যমে সংরক্ষণ করতে পারি। 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3186" y="3984724"/>
            <a:ext cx="9059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তথ্য সংরক্ষণ প্রযুক্তির নাম হলোঃ ১। মেমরিকার্ড ২। পেন্ড্রাইভ ৩। সি ডি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3186" y="5485343"/>
            <a:ext cx="884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না করলে সঠিক ব্যাবহার, পারস্পরিক সৌজন্যতা, সমস্যা সমাধান ইত্যাদি কাজে বাধা সৃষ্টি হয়। 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0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13490" y="882869"/>
            <a:ext cx="945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বাক্যাংশের সাথে ডান পাশের বাক্যাংশের মিল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73902"/>
              </p:ext>
            </p:extLst>
          </p:nvPr>
        </p:nvGraphicFramePr>
        <p:xfrm>
          <a:off x="998483" y="1674432"/>
          <a:ext cx="10394731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8690">
                  <a:extLst>
                    <a:ext uri="{9D8B030D-6E8A-4147-A177-3AD203B41FA5}">
                      <a16:colId xmlns:a16="http://schemas.microsoft.com/office/drawing/2014/main" val="941691333"/>
                    </a:ext>
                  </a:extLst>
                </a:gridCol>
                <a:gridCol w="5376041">
                  <a:extLst>
                    <a:ext uri="{9D8B030D-6E8A-4147-A177-3AD203B41FA5}">
                      <a16:colId xmlns:a16="http://schemas.microsoft.com/office/drawing/2014/main" val="381045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 পাশ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 পাশ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724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 তথ্য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বিনিময়ের মাধ্যমে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(১)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সহজ করেছে।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71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আইসিটি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মানুষের যোগাযোগ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(২) পেন ড্রাইভ।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976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কম্পিউটার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 মোবাইলের মাধ্যমে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(৩) খুবই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গুরুত্বপূর্ণ।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94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একটি তথ্য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সংরক্ষণ প্রযুক্তি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(৪) ক্ষতি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কমানো যায়।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204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(ঙ) সামাজিক যোগাযোগ মাধ্যম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(৫) ট্র্যাক্টর।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85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(৬) ইন্টারনেট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ব্যাবহার করা যায়।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43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(৭) ফেসবুক।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86530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79125" y="308008"/>
            <a:ext cx="11627325" cy="6223974"/>
            <a:chOff x="279125" y="308008"/>
            <a:chExt cx="11627325" cy="6223974"/>
          </a:xfrm>
        </p:grpSpPr>
        <p:sp>
          <p:nvSpPr>
            <p:cNvPr id="2" name="Sun 1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un 2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un 3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un 4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9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45269" y="2412069"/>
            <a:ext cx="1502979" cy="1627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19145" y="2412071"/>
            <a:ext cx="1629103" cy="541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65683" y="3489434"/>
            <a:ext cx="1082565" cy="15660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35062" y="4519448"/>
            <a:ext cx="1713186" cy="1030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150069" y="3065195"/>
            <a:ext cx="1282262" cy="974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911" y="604778"/>
            <a:ext cx="6020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সারসংক্ষেপ আলোচনা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Sun 2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un 3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un 4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n 5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Primary - 2018 - (B.Version.) - Class-5 Science Web low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4414" r="42845" b="9392"/>
          <a:stretch/>
        </p:blipFill>
        <p:spPr>
          <a:xfrm>
            <a:off x="1681655" y="1334813"/>
            <a:ext cx="9522151" cy="49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55532" y="832308"/>
            <a:ext cx="8229600" cy="3658521"/>
            <a:chOff x="1555532" y="832308"/>
            <a:chExt cx="8229600" cy="365852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581D131-82BC-4C60-890D-632D24F5E436}"/>
                </a:ext>
              </a:extLst>
            </p:cNvPr>
            <p:cNvSpPr txBox="1"/>
            <p:nvPr/>
          </p:nvSpPr>
          <p:spPr>
            <a:xfrm>
              <a:off x="2529052" y="832308"/>
              <a:ext cx="4072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পরিকল্পিত কাজ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55532" y="2367171"/>
              <a:ext cx="82296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 এর দুটি ব্যাবহার লিখবে। </a:t>
              </a:r>
            </a:p>
            <a:p>
              <a:r>
                <a:rPr lang="bn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 ব্যাবহার করে কীভাবে তথ্য বিনিময় করবে –এ সম্পর্কে ৪টি বাক্য লিখবে।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Sun 2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un 3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un 4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n 5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0318" y="1198180"/>
              <a:ext cx="3352800" cy="5239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221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6"/>
          <a:stretch/>
        </p:blipFill>
        <p:spPr>
          <a:xfrm>
            <a:off x="308000" y="2469931"/>
            <a:ext cx="11598449" cy="4062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3135" y="887652"/>
            <a:ext cx="758573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</a:t>
            </a:r>
            <a:r>
              <a:rPr lang="en-US" sz="11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Sun 3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un 4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n 5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n 6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6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Sun 2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un 3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un 4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n 5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57969" y="664142"/>
            <a:ext cx="8825423" cy="5003136"/>
            <a:chOff x="1957969" y="664142"/>
            <a:chExt cx="8825423" cy="5003136"/>
          </a:xfrm>
        </p:grpSpPr>
        <p:sp>
          <p:nvSpPr>
            <p:cNvPr id="9" name="TextBox 8"/>
            <p:cNvSpPr txBox="1"/>
            <p:nvPr/>
          </p:nvSpPr>
          <p:spPr>
            <a:xfrm>
              <a:off x="3291844" y="664142"/>
              <a:ext cx="46201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bn-IN" sz="66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পরিচিতি</a:t>
              </a:r>
              <a:endPara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957969" y="1881626"/>
              <a:ext cx="8825423" cy="3785652"/>
              <a:chOff x="1957969" y="1881626"/>
              <a:chExt cx="8825423" cy="378565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57969" y="1881626"/>
                <a:ext cx="5220375" cy="378565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bn-IN" sz="4800" b="1" baseline="0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গোলাম মোস্তফা</a:t>
                </a:r>
              </a:p>
              <a:p>
                <a:r>
                  <a:rPr lang="bn-IN" sz="4800" b="1" baseline="0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</a:t>
                </a:r>
              </a:p>
              <a:p>
                <a:r>
                  <a:rPr lang="bn-IN" sz="4800" b="1" baseline="0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চেংগাড়া সরকারি প্রাথমিক বিদ্যালয়</a:t>
                </a:r>
              </a:p>
              <a:p>
                <a:r>
                  <a:rPr lang="bn-IN" sz="4800" b="1" baseline="0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গাংনী, মেহেরপুর।</a:t>
                </a: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6124" y="1881626"/>
                <a:ext cx="3037268" cy="378565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735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Sun 2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un 3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un 4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n 5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85085" y="674287"/>
            <a:ext cx="8644281" cy="5632311"/>
            <a:chOff x="1785084" y="756745"/>
            <a:chExt cx="8644281" cy="5632311"/>
          </a:xfrm>
        </p:grpSpPr>
        <p:sp>
          <p:nvSpPr>
            <p:cNvPr id="2" name="TextBox 1"/>
            <p:cNvSpPr txBox="1"/>
            <p:nvPr/>
          </p:nvSpPr>
          <p:spPr>
            <a:xfrm>
              <a:off x="1785084" y="1864741"/>
              <a:ext cx="8644281" cy="4524315"/>
            </a:xfrm>
            <a:prstGeom prst="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4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bn-IN" sz="4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প্রাথমিক বিজ্ঞান</a:t>
              </a:r>
              <a:endPara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অধ্যায়:দশ</a:t>
              </a:r>
              <a:endPara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US" sz="4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48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</a:t>
              </a:r>
              <a:r>
                <a:rPr lang="bn-BD" sz="4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জীবনে তথ্য</a:t>
              </a:r>
              <a:r>
                <a:rPr lang="en-US" sz="4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4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</a:t>
              </a:r>
              <a:r>
                <a:rPr lang="en-US" sz="4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as-IN" sz="4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4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থ্য</a:t>
              </a:r>
              <a:r>
                <a:rPr lang="bn-IN" sz="44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সংরক্ষণ</a:t>
              </a:r>
              <a:r>
                <a:rPr lang="bn-IN" sz="4400" b="1" baseline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</a:t>
              </a:r>
              <a:r>
                <a:rPr lang="en-US" sz="44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IN" sz="44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48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800" dirty="0" smtClean="0">
                  <a:solidFill>
                    <a:srgbClr val="00B050"/>
                  </a:solidFill>
                </a:rPr>
                <a:t> </a:t>
              </a:r>
              <a:endParaRPr lang="en-US" sz="4800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07734" y="756745"/>
              <a:ext cx="4398982" cy="110799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IN" sz="66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পরিচিতি </a:t>
              </a:r>
              <a:endPara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9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Sun 3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un 4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n 5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n 6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89880" y="1389356"/>
            <a:ext cx="9266781" cy="3561017"/>
            <a:chOff x="1789880" y="1389356"/>
            <a:chExt cx="9266781" cy="3561017"/>
          </a:xfrm>
        </p:grpSpPr>
        <p:sp>
          <p:nvSpPr>
            <p:cNvPr id="2" name="TextBox 1"/>
            <p:cNvSpPr txBox="1"/>
            <p:nvPr/>
          </p:nvSpPr>
          <p:spPr>
            <a:xfrm>
              <a:off x="3944418" y="1389356"/>
              <a:ext cx="34756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 descr="TG - Class 5 Elementary Science.pdf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7" t="43533" r="26638" b="36223"/>
            <a:stretch/>
          </p:blipFill>
          <p:spPr>
            <a:xfrm>
              <a:off x="1789880" y="3138261"/>
              <a:ext cx="9266781" cy="18121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124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ED752-06A8-41F8-8C1A-1DAD5E8179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255589"/>
              </p:ext>
            </p:extLst>
          </p:nvPr>
        </p:nvGraphicFramePr>
        <p:xfrm>
          <a:off x="1182583" y="1566040"/>
          <a:ext cx="9677921" cy="460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n 2"/>
          <p:cNvSpPr/>
          <p:nvPr/>
        </p:nvSpPr>
        <p:spPr>
          <a:xfrm>
            <a:off x="11203806" y="308009"/>
            <a:ext cx="702644" cy="712269"/>
          </a:xfrm>
          <a:prstGeom prst="su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308001" y="308008"/>
            <a:ext cx="702644" cy="712269"/>
          </a:xfrm>
          <a:prstGeom prst="su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1174930" y="5819713"/>
            <a:ext cx="702644" cy="712269"/>
          </a:xfrm>
          <a:prstGeom prst="su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279125" y="5819712"/>
            <a:ext cx="702644" cy="712269"/>
          </a:xfrm>
          <a:prstGeom prst="su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9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9708" y="429077"/>
            <a:ext cx="257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পূর্বপাঠ যাচায়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14B785-536F-4577-8632-336C9C206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B14B785-536F-4577-8632-336C9C206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6A3B22-EA4D-46E1-8CC0-595865BC8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856A3B22-EA4D-46E1-8CC0-595865BC8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6FC16E-B1F3-4CCB-9D2B-290CE8D8E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C66FC16E-B1F3-4CCB-9D2B-290CE8D8E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21D79C-51BF-44D1-9013-2BA59B9AB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0221D79C-51BF-44D1-9013-2BA59B9AB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740263-2B68-434C-BD5D-6C47E73C0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13740263-2B68-434C-BD5D-6C47E73C0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80222F-D168-4482-AFFA-D6EFE2FC4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1180222F-D168-4482-AFFA-D6EFE2FC4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C66A31-BAFD-4B0A-A74A-A9A2D6472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88C66A31-BAFD-4B0A-A74A-A9A2D6472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F3D236-9B5D-4AF2-8D18-6765255E8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CCF3D236-9B5D-4AF2-8D18-6765255E8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94D31D-6CA8-4EDF-926F-2F3AF0E81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9E94D31D-6CA8-4EDF-926F-2F3AF0E81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C062EB-3302-4903-8EB4-B0858962D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A7C062EB-3302-4903-8EB4-B0858962D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E1E5B0-79DA-4CB0-A9AF-8B6625BB1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0CE1E5B0-79DA-4CB0-A9AF-8B6625BB1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1DD72D-2EC6-426D-8968-B46A515A3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751DD72D-2EC6-426D-8968-B46A515A3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945079-6C3C-48DD-AA78-ED7B5AFF0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04945079-6C3C-48DD-AA78-ED7B5AFF0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D1FA2-218C-4713-88D5-C6ECAB0B8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C5FD1FA2-218C-4713-88D5-C6ECAB0B8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3AD77-8713-4967-BD03-DD1407E44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7C43AD77-8713-4967-BD03-DD1407E44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6A4F27-50FC-4CA0-B599-9526835ED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4D6A4F27-50FC-4CA0-B599-9526835ED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D98533-BCEC-409A-873B-EF624E006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CFD98533-BCEC-409A-873B-EF624E006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8043-DA9F-41BF-AD9C-40D29F9F5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>
                                            <p:graphicEl>
                                              <a:dgm id="{5B188043-DA9F-41BF-AD9C-40D29F9F5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EB3DDF-469B-4AC4-A983-1FEC10495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>
                                            <p:graphicEl>
                                              <a:dgm id="{8AEB3DDF-469B-4AC4-A983-1FEC10495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6416EA-1241-40FF-AF6F-CC50E8D4B9B6}"/>
              </a:ext>
            </a:extLst>
          </p:cNvPr>
          <p:cNvSpPr txBox="1"/>
          <p:nvPr/>
        </p:nvSpPr>
        <p:spPr>
          <a:xfrm>
            <a:off x="3089902" y="454005"/>
            <a:ext cx="6358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1769" y="1359077"/>
            <a:ext cx="10160128" cy="4991962"/>
            <a:chOff x="1944472" y="1714303"/>
            <a:chExt cx="8185826" cy="43922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472" y="1714304"/>
              <a:ext cx="3396967" cy="209044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612" y="1714303"/>
              <a:ext cx="3324686" cy="209044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472" y="4076636"/>
              <a:ext cx="3396967" cy="202987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612" y="4076636"/>
              <a:ext cx="3324686" cy="202987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Sun 2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un 3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un 4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n 5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980" y="1839966"/>
              <a:ext cx="715196" cy="4508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107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6416EA-1241-40FF-AF6F-CC50E8D4B9B6}"/>
              </a:ext>
            </a:extLst>
          </p:cNvPr>
          <p:cNvSpPr txBox="1"/>
          <p:nvPr/>
        </p:nvSpPr>
        <p:spPr>
          <a:xfrm>
            <a:off x="2447321" y="558612"/>
            <a:ext cx="7297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Sun 2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un 3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un 4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n 5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প্রবল_ঘূর্ণিঝড়_বুলবুল_এগিয়ে_আসছে(240p)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3322" y="1481942"/>
            <a:ext cx="7825354" cy="44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691" y="1058777"/>
            <a:ext cx="7874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31158-8142-4DCE-B7AB-9103954F6ECC}"/>
              </a:ext>
            </a:extLst>
          </p:cNvPr>
          <p:cNvSpPr txBox="1"/>
          <p:nvPr/>
        </p:nvSpPr>
        <p:spPr>
          <a:xfrm>
            <a:off x="1849505" y="2767280"/>
            <a:ext cx="88356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IN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সংরক্ষণ ও</a:t>
            </a:r>
            <a:r>
              <a:rPr lang="bn-BD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</a:t>
            </a:r>
            <a:r>
              <a:rPr lang="bn-IN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Sun 3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un 4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n 5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n 6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6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5422" y="1205327"/>
            <a:ext cx="5998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সংরক্ষন বলতে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 বুঝি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PH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422" y="3544384"/>
            <a:ext cx="7096260" cy="669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PH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422" y="4368135"/>
            <a:ext cx="984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Sun 4"/>
            <p:cNvSpPr/>
            <p:nvPr/>
          </p:nvSpPr>
          <p:spPr>
            <a:xfrm>
              <a:off x="11203806" y="308009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n 5"/>
            <p:cNvSpPr/>
            <p:nvPr/>
          </p:nvSpPr>
          <p:spPr>
            <a:xfrm>
              <a:off x="308001" y="308008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n 6"/>
            <p:cNvSpPr/>
            <p:nvPr/>
          </p:nvSpPr>
          <p:spPr>
            <a:xfrm>
              <a:off x="11174930" y="5819713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n 7"/>
            <p:cNvSpPr/>
            <p:nvPr/>
          </p:nvSpPr>
          <p:spPr>
            <a:xfrm>
              <a:off x="279125" y="5819712"/>
              <a:ext cx="702644" cy="712269"/>
            </a:xfrm>
            <a:prstGeom prst="su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79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75422" y="2105561"/>
            <a:ext cx="9165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সংরক্ষণ হচ্ছে , ভবিষ্যতের জন্য জমিয়ে রাখা, লিপিবদ্ধ করা ইত্যাদি।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464</Words>
  <Application>Microsoft Office PowerPoint</Application>
  <PresentationFormat>Widescreen</PresentationFormat>
  <Paragraphs>85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Bahnschrift Light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Aristo_NPC</dc:creator>
  <cp:lastModifiedBy>Aristo_NPC</cp:lastModifiedBy>
  <cp:revision>53</cp:revision>
  <dcterms:created xsi:type="dcterms:W3CDTF">2020-09-06T19:05:57Z</dcterms:created>
  <dcterms:modified xsi:type="dcterms:W3CDTF">2020-09-12T03:57:04Z</dcterms:modified>
</cp:coreProperties>
</file>