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5200" y="1524000"/>
            <a:ext cx="3505200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53200" y="228600"/>
            <a:ext cx="2590800" cy="25146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14600" y="3352800"/>
            <a:ext cx="5562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ইব্রাহীম</a:t>
            </a:r>
            <a:endParaRPr lang="en-US" sz="6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মাধবপুর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দরগাহ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পৌর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মাধবপুর,হবিগগঞ্জ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62200" y="4038600"/>
            <a:ext cx="4876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১-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371600"/>
            <a:ext cx="632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শ্রেণীঃনবম–দশম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বিষয়ঃবাংলা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-২য়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পরিচ্ছেদ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সংখ্যাবাচক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6096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শিক্ষার্থিরাঃ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096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অংকবাচক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, 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ছয়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সাত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533400"/>
            <a:ext cx="571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গণনা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5146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সাতটি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গুন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ভাগের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,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381000"/>
            <a:ext cx="5410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ক্রমবাচক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1905000"/>
            <a:ext cx="3962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3200400"/>
            <a:ext cx="3962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4495800"/>
            <a:ext cx="3886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457200"/>
            <a:ext cx="5943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বাচক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1828800"/>
            <a:ext cx="4876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পহেলা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276600"/>
            <a:ext cx="4876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দোসরা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4724400"/>
            <a:ext cx="4876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তেসরা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914400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124200"/>
            <a:ext cx="72390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ক্রমবাচক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2362200"/>
            <a:ext cx="7086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বিশ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অংকবাচক,গণনাবাচক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পূরণবাচ্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‌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তারিখবাচক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আনবা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120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41</cp:revision>
  <dcterms:created xsi:type="dcterms:W3CDTF">2006-08-16T00:00:00Z</dcterms:created>
  <dcterms:modified xsi:type="dcterms:W3CDTF">2020-09-12T03:35:56Z</dcterms:modified>
</cp:coreProperties>
</file>