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6" r:id="rId1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FF9933"/>
    <a:srgbClr val="FF99CC"/>
    <a:srgbClr val="003366"/>
    <a:srgbClr val="FF00FF"/>
    <a:srgbClr val="FFFF00"/>
    <a:srgbClr val="CCCC00"/>
    <a:srgbClr val="009999"/>
    <a:srgbClr val="00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78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C0B23C-694E-4C60-8DC7-7495B4D212EF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040DD9-A4E4-44F4-8E66-1BA1FFC69AC4}">
      <dgm:prSet phldrT="[Text]" custT="1"/>
      <dgm:spPr>
        <a:solidFill>
          <a:srgbClr val="FF9933">
            <a:alpha val="50196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যুক্তবর্ণ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C86D899-C26D-4259-AA7D-E1519A2498C6}" type="parTrans" cxnId="{FE07B7BB-BFD7-4BFC-BECD-EDE8F519423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86698FE-058D-4BBE-83C3-AAB3A7A41DC7}" type="sibTrans" cxnId="{FE07B7BB-BFD7-4BFC-BECD-EDE8F519423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CE907AC-58B2-4A46-B6E1-AA1D444F9C09}">
      <dgm:prSet phldrT="[Text]" custT="1"/>
      <dgm:spPr>
        <a:solidFill>
          <a:srgbClr val="0099FF">
            <a:alpha val="50196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সম্ভার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54CA434-344D-49A3-BBEB-7C3DD7E3E583}" type="parTrans" cxnId="{4980DBE0-2C67-4508-BA17-C52B1BB6DEDF}">
      <dgm:prSet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A7C0CE3-6CE8-4757-AB9B-1C002C332B3E}" type="sibTrans" cxnId="{4980DBE0-2C67-4508-BA17-C52B1BB6DED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73D5556-FD2B-4009-9BB9-D8771BFDB181}">
      <dgm:prSet phldrT="[Text]" custT="1"/>
      <dgm:spPr>
        <a:solidFill>
          <a:srgbClr val="FF00FF">
            <a:alpha val="50196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সুন্দর</a:t>
          </a:r>
          <a:endParaRPr lang="en-US" sz="31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DBA3401-E629-4BD0-BABD-CCBADC89E71D}" type="parTrans" cxnId="{96B2B786-23EA-4980-9BBE-69672802E130}">
      <dgm:prSet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931C62D-589D-4F40-A14E-87BDFF21BAC0}" type="sibTrans" cxnId="{96B2B786-23EA-4980-9BBE-69672802E13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45E8FD9-84B3-4D30-A8E3-ACB660607EC8}">
      <dgm:prSet phldrT="[Text]" custT="1"/>
      <dgm:spPr>
        <a:solidFill>
          <a:srgbClr val="FFFF00">
            <a:alpha val="50196"/>
          </a:srgbClr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সঙ্গে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596334F-1E0C-44DC-A16B-747A61F25E15}" type="parTrans" cxnId="{B95DFF5D-0F37-46CD-BB2C-3D80BCB39187}">
      <dgm:prSet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813B51A-8B01-4E63-8EAB-A29441E8DE49}" type="sibTrans" cxnId="{B95DFF5D-0F37-46CD-BB2C-3D80BCB3918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7A47AE6-7363-4BCD-B017-4301AB86A921}">
      <dgm:prSet phldrT="[Text]" custT="1"/>
      <dgm:spPr>
        <a:solidFill>
          <a:srgbClr val="009999">
            <a:alpha val="50196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বিশ্বের 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2B6048-2FB0-4A3E-8224-92DABED0AC71}" type="parTrans" cxnId="{E48AD62C-281B-46A2-8FD6-EDA9E18E2976}">
      <dgm:prSet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A30560B-B046-4566-91EA-9D6A51D755A3}" type="sibTrans" cxnId="{E48AD62C-281B-46A2-8FD6-EDA9E18E297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EFB1954-BC71-45C6-886E-0F83FAE66227}">
      <dgm:prSet phldrT="[Text]" custT="1"/>
      <dgm:spPr>
        <a:solidFill>
          <a:srgbClr val="FF99CC">
            <a:alpha val="49804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সুন্দর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06C5AA-2818-44E3-9513-89B7348F7BA1}" type="parTrans" cxnId="{AD2B214F-48C1-498C-BDCC-42ECD6B59C0D}">
      <dgm:prSet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F91DC22-1C74-4EDA-B029-A32FF8746D93}" type="sibTrans" cxnId="{AD2B214F-48C1-498C-BDCC-42ECD6B59C0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FC7802B-DE1D-4288-9C53-DE97290D381D}" type="pres">
      <dgm:prSet presAssocID="{0EC0B23C-694E-4C60-8DC7-7495B4D212E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C29C47-0449-4362-8CF7-BEC4C53BBF75}" type="pres">
      <dgm:prSet presAssocID="{23040DD9-A4E4-44F4-8E66-1BA1FFC69AC4}" presName="centerShape" presStyleLbl="node0" presStyleIdx="0" presStyleCnt="1"/>
      <dgm:spPr/>
      <dgm:t>
        <a:bodyPr/>
        <a:lstStyle/>
        <a:p>
          <a:endParaRPr lang="en-US"/>
        </a:p>
      </dgm:t>
    </dgm:pt>
    <dgm:pt modelId="{6504E820-8129-4EEB-BC06-077956752161}" type="pres">
      <dgm:prSet presAssocID="{654CA434-344D-49A3-BBEB-7C3DD7E3E583}" presName="Name9" presStyleLbl="parChTrans1D2" presStyleIdx="0" presStyleCnt="5"/>
      <dgm:spPr/>
      <dgm:t>
        <a:bodyPr/>
        <a:lstStyle/>
        <a:p>
          <a:endParaRPr lang="en-US"/>
        </a:p>
      </dgm:t>
    </dgm:pt>
    <dgm:pt modelId="{4AACEA40-EEC0-4340-88B6-BD00F95C61A3}" type="pres">
      <dgm:prSet presAssocID="{654CA434-344D-49A3-BBEB-7C3DD7E3E583}" presName="connTx" presStyleLbl="parChTrans1D2" presStyleIdx="0" presStyleCnt="5"/>
      <dgm:spPr/>
      <dgm:t>
        <a:bodyPr/>
        <a:lstStyle/>
        <a:p>
          <a:endParaRPr lang="en-US"/>
        </a:p>
      </dgm:t>
    </dgm:pt>
    <dgm:pt modelId="{DB3D0CE9-60A3-48A5-8238-E0567918F0AC}" type="pres">
      <dgm:prSet presAssocID="{7CE907AC-58B2-4A46-B6E1-AA1D444F9C0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DD6AD7-22EA-4327-9547-9BFA7A6FA200}" type="pres">
      <dgm:prSet presAssocID="{2DBA3401-E629-4BD0-BABD-CCBADC89E71D}" presName="Name9" presStyleLbl="parChTrans1D2" presStyleIdx="1" presStyleCnt="5"/>
      <dgm:spPr/>
      <dgm:t>
        <a:bodyPr/>
        <a:lstStyle/>
        <a:p>
          <a:endParaRPr lang="en-US"/>
        </a:p>
      </dgm:t>
    </dgm:pt>
    <dgm:pt modelId="{98AB07A7-040E-44B1-98F8-EBBB69B7CA93}" type="pres">
      <dgm:prSet presAssocID="{2DBA3401-E629-4BD0-BABD-CCBADC89E71D}" presName="connTx" presStyleLbl="parChTrans1D2" presStyleIdx="1" presStyleCnt="5"/>
      <dgm:spPr/>
      <dgm:t>
        <a:bodyPr/>
        <a:lstStyle/>
        <a:p>
          <a:endParaRPr lang="en-US"/>
        </a:p>
      </dgm:t>
    </dgm:pt>
    <dgm:pt modelId="{5E08E5B8-2B81-47AB-9DC9-D58C47DC6002}" type="pres">
      <dgm:prSet presAssocID="{C73D5556-FD2B-4009-9BB9-D8771BFDB18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52DD4-16D6-40E3-B792-32A41F4ED6C4}" type="pres">
      <dgm:prSet presAssocID="{3806C5AA-2818-44E3-9513-89B7348F7BA1}" presName="Name9" presStyleLbl="parChTrans1D2" presStyleIdx="2" presStyleCnt="5"/>
      <dgm:spPr/>
      <dgm:t>
        <a:bodyPr/>
        <a:lstStyle/>
        <a:p>
          <a:endParaRPr lang="en-US"/>
        </a:p>
      </dgm:t>
    </dgm:pt>
    <dgm:pt modelId="{BEE71467-8C0A-4361-8512-4BF5EC184422}" type="pres">
      <dgm:prSet presAssocID="{3806C5AA-2818-44E3-9513-89B7348F7BA1}" presName="connTx" presStyleLbl="parChTrans1D2" presStyleIdx="2" presStyleCnt="5"/>
      <dgm:spPr/>
      <dgm:t>
        <a:bodyPr/>
        <a:lstStyle/>
        <a:p>
          <a:endParaRPr lang="en-US"/>
        </a:p>
      </dgm:t>
    </dgm:pt>
    <dgm:pt modelId="{1F09F729-F571-4572-9E0B-FFC67E7290FD}" type="pres">
      <dgm:prSet presAssocID="{AEFB1954-BC71-45C6-886E-0F83FAE6622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0711C-7A8A-4A74-969E-87152996FD95}" type="pres">
      <dgm:prSet presAssocID="{C596334F-1E0C-44DC-A16B-747A61F25E15}" presName="Name9" presStyleLbl="parChTrans1D2" presStyleIdx="3" presStyleCnt="5"/>
      <dgm:spPr/>
      <dgm:t>
        <a:bodyPr/>
        <a:lstStyle/>
        <a:p>
          <a:endParaRPr lang="en-US"/>
        </a:p>
      </dgm:t>
    </dgm:pt>
    <dgm:pt modelId="{9C6AD088-69CF-4DEC-9DB8-BE24556DDC6C}" type="pres">
      <dgm:prSet presAssocID="{C596334F-1E0C-44DC-A16B-747A61F25E15}" presName="connTx" presStyleLbl="parChTrans1D2" presStyleIdx="3" presStyleCnt="5"/>
      <dgm:spPr/>
      <dgm:t>
        <a:bodyPr/>
        <a:lstStyle/>
        <a:p>
          <a:endParaRPr lang="en-US"/>
        </a:p>
      </dgm:t>
    </dgm:pt>
    <dgm:pt modelId="{70320651-C3AF-45A1-B5D2-2CB598A80EAE}" type="pres">
      <dgm:prSet presAssocID="{845E8FD9-84B3-4D30-A8E3-ACB660607EC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0FFF86-57BB-49BD-A2D5-D5FEDE968B79}" type="pres">
      <dgm:prSet presAssocID="{D82B6048-2FB0-4A3E-8224-92DABED0AC71}" presName="Name9" presStyleLbl="parChTrans1D2" presStyleIdx="4" presStyleCnt="5"/>
      <dgm:spPr/>
      <dgm:t>
        <a:bodyPr/>
        <a:lstStyle/>
        <a:p>
          <a:endParaRPr lang="en-US"/>
        </a:p>
      </dgm:t>
    </dgm:pt>
    <dgm:pt modelId="{2FDBBD63-0BB6-4E19-AE25-63952FBAF1FC}" type="pres">
      <dgm:prSet presAssocID="{D82B6048-2FB0-4A3E-8224-92DABED0AC71}" presName="connTx" presStyleLbl="parChTrans1D2" presStyleIdx="4" presStyleCnt="5"/>
      <dgm:spPr/>
      <dgm:t>
        <a:bodyPr/>
        <a:lstStyle/>
        <a:p>
          <a:endParaRPr lang="en-US"/>
        </a:p>
      </dgm:t>
    </dgm:pt>
    <dgm:pt modelId="{217AC021-E9D4-4A2A-ABBB-1E6BC49030F7}" type="pres">
      <dgm:prSet presAssocID="{57A47AE6-7363-4BCD-B017-4301AB86A92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53A5F3-4EDF-400F-BAE0-5D3251B1344C}" type="presOf" srcId="{C596334F-1E0C-44DC-A16B-747A61F25E15}" destId="{9C6AD088-69CF-4DEC-9DB8-BE24556DDC6C}" srcOrd="1" destOrd="0" presId="urn:microsoft.com/office/officeart/2005/8/layout/radial1"/>
    <dgm:cxn modelId="{AD2B214F-48C1-498C-BDCC-42ECD6B59C0D}" srcId="{23040DD9-A4E4-44F4-8E66-1BA1FFC69AC4}" destId="{AEFB1954-BC71-45C6-886E-0F83FAE66227}" srcOrd="2" destOrd="0" parTransId="{3806C5AA-2818-44E3-9513-89B7348F7BA1}" sibTransId="{7F91DC22-1C74-4EDA-B029-A32FF8746D93}"/>
    <dgm:cxn modelId="{6CEDD961-F650-405E-A192-341134460F6E}" type="presOf" srcId="{C73D5556-FD2B-4009-9BB9-D8771BFDB181}" destId="{5E08E5B8-2B81-47AB-9DC9-D58C47DC6002}" srcOrd="0" destOrd="0" presId="urn:microsoft.com/office/officeart/2005/8/layout/radial1"/>
    <dgm:cxn modelId="{44E6772A-81C4-49B5-B12E-494352565F3E}" type="presOf" srcId="{3806C5AA-2818-44E3-9513-89B7348F7BA1}" destId="{BEE71467-8C0A-4361-8512-4BF5EC184422}" srcOrd="1" destOrd="0" presId="urn:microsoft.com/office/officeart/2005/8/layout/radial1"/>
    <dgm:cxn modelId="{70AAA047-F5C0-46C4-BC7B-5AF618715DF8}" type="presOf" srcId="{D82B6048-2FB0-4A3E-8224-92DABED0AC71}" destId="{2FDBBD63-0BB6-4E19-AE25-63952FBAF1FC}" srcOrd="1" destOrd="0" presId="urn:microsoft.com/office/officeart/2005/8/layout/radial1"/>
    <dgm:cxn modelId="{FE07B7BB-BFD7-4BFC-BECD-EDE8F5194231}" srcId="{0EC0B23C-694E-4C60-8DC7-7495B4D212EF}" destId="{23040DD9-A4E4-44F4-8E66-1BA1FFC69AC4}" srcOrd="0" destOrd="0" parTransId="{2C86D899-C26D-4259-AA7D-E1519A2498C6}" sibTransId="{786698FE-058D-4BBE-83C3-AAB3A7A41DC7}"/>
    <dgm:cxn modelId="{D1713708-41D5-4010-86A2-9D5092E92AD6}" type="presOf" srcId="{3806C5AA-2818-44E3-9513-89B7348F7BA1}" destId="{78152DD4-16D6-40E3-B792-32A41F4ED6C4}" srcOrd="0" destOrd="0" presId="urn:microsoft.com/office/officeart/2005/8/layout/radial1"/>
    <dgm:cxn modelId="{96B2B786-23EA-4980-9BBE-69672802E130}" srcId="{23040DD9-A4E4-44F4-8E66-1BA1FFC69AC4}" destId="{C73D5556-FD2B-4009-9BB9-D8771BFDB181}" srcOrd="1" destOrd="0" parTransId="{2DBA3401-E629-4BD0-BABD-CCBADC89E71D}" sibTransId="{3931C62D-589D-4F40-A14E-87BDFF21BAC0}"/>
    <dgm:cxn modelId="{2A52F5D1-0CAC-4827-910B-E2C95FA2803E}" type="presOf" srcId="{654CA434-344D-49A3-BBEB-7C3DD7E3E583}" destId="{4AACEA40-EEC0-4340-88B6-BD00F95C61A3}" srcOrd="1" destOrd="0" presId="urn:microsoft.com/office/officeart/2005/8/layout/radial1"/>
    <dgm:cxn modelId="{E2BB7E23-A6B1-4F7B-8F56-5E195B3863A4}" type="presOf" srcId="{23040DD9-A4E4-44F4-8E66-1BA1FFC69AC4}" destId="{21C29C47-0449-4362-8CF7-BEC4C53BBF75}" srcOrd="0" destOrd="0" presId="urn:microsoft.com/office/officeart/2005/8/layout/radial1"/>
    <dgm:cxn modelId="{4887DE96-F01D-4F4E-954D-D6DC250AA96D}" type="presOf" srcId="{C596334F-1E0C-44DC-A16B-747A61F25E15}" destId="{1060711C-7A8A-4A74-969E-87152996FD95}" srcOrd="0" destOrd="0" presId="urn:microsoft.com/office/officeart/2005/8/layout/radial1"/>
    <dgm:cxn modelId="{4980DBE0-2C67-4508-BA17-C52B1BB6DEDF}" srcId="{23040DD9-A4E4-44F4-8E66-1BA1FFC69AC4}" destId="{7CE907AC-58B2-4A46-B6E1-AA1D444F9C09}" srcOrd="0" destOrd="0" parTransId="{654CA434-344D-49A3-BBEB-7C3DD7E3E583}" sibTransId="{1A7C0CE3-6CE8-4757-AB9B-1C002C332B3E}"/>
    <dgm:cxn modelId="{7C228844-0A79-4C7B-83FB-89C03AC20952}" type="presOf" srcId="{57A47AE6-7363-4BCD-B017-4301AB86A921}" destId="{217AC021-E9D4-4A2A-ABBB-1E6BC49030F7}" srcOrd="0" destOrd="0" presId="urn:microsoft.com/office/officeart/2005/8/layout/radial1"/>
    <dgm:cxn modelId="{E48AD62C-281B-46A2-8FD6-EDA9E18E2976}" srcId="{23040DD9-A4E4-44F4-8E66-1BA1FFC69AC4}" destId="{57A47AE6-7363-4BCD-B017-4301AB86A921}" srcOrd="4" destOrd="0" parTransId="{D82B6048-2FB0-4A3E-8224-92DABED0AC71}" sibTransId="{EA30560B-B046-4566-91EA-9D6A51D755A3}"/>
    <dgm:cxn modelId="{B95DFF5D-0F37-46CD-BB2C-3D80BCB39187}" srcId="{23040DD9-A4E4-44F4-8E66-1BA1FFC69AC4}" destId="{845E8FD9-84B3-4D30-A8E3-ACB660607EC8}" srcOrd="3" destOrd="0" parTransId="{C596334F-1E0C-44DC-A16B-747A61F25E15}" sibTransId="{8813B51A-8B01-4E63-8EAB-A29441E8DE49}"/>
    <dgm:cxn modelId="{CA302031-776E-479D-91CA-3430CE1B9FEB}" type="presOf" srcId="{7CE907AC-58B2-4A46-B6E1-AA1D444F9C09}" destId="{DB3D0CE9-60A3-48A5-8238-E0567918F0AC}" srcOrd="0" destOrd="0" presId="urn:microsoft.com/office/officeart/2005/8/layout/radial1"/>
    <dgm:cxn modelId="{0D7FE19C-E951-46D3-9FFC-2615B7531ABC}" type="presOf" srcId="{2DBA3401-E629-4BD0-BABD-CCBADC89E71D}" destId="{98AB07A7-040E-44B1-98F8-EBBB69B7CA93}" srcOrd="1" destOrd="0" presId="urn:microsoft.com/office/officeart/2005/8/layout/radial1"/>
    <dgm:cxn modelId="{0F481D2C-0A55-4A5F-8095-6B35C3D960D3}" type="presOf" srcId="{654CA434-344D-49A3-BBEB-7C3DD7E3E583}" destId="{6504E820-8129-4EEB-BC06-077956752161}" srcOrd="0" destOrd="0" presId="urn:microsoft.com/office/officeart/2005/8/layout/radial1"/>
    <dgm:cxn modelId="{77088D17-9843-4968-BE9F-3C9C8DE8887D}" type="presOf" srcId="{845E8FD9-84B3-4D30-A8E3-ACB660607EC8}" destId="{70320651-C3AF-45A1-B5D2-2CB598A80EAE}" srcOrd="0" destOrd="0" presId="urn:microsoft.com/office/officeart/2005/8/layout/radial1"/>
    <dgm:cxn modelId="{0987D0C0-0032-47D3-86BE-72BCD43F5F5A}" type="presOf" srcId="{AEFB1954-BC71-45C6-886E-0F83FAE66227}" destId="{1F09F729-F571-4572-9E0B-FFC67E7290FD}" srcOrd="0" destOrd="0" presId="urn:microsoft.com/office/officeart/2005/8/layout/radial1"/>
    <dgm:cxn modelId="{E9B511AC-FC32-4B9B-9678-98FE9E966F58}" type="presOf" srcId="{2DBA3401-E629-4BD0-BABD-CCBADC89E71D}" destId="{F5DD6AD7-22EA-4327-9547-9BFA7A6FA200}" srcOrd="0" destOrd="0" presId="urn:microsoft.com/office/officeart/2005/8/layout/radial1"/>
    <dgm:cxn modelId="{D575B95B-CA5E-4EA7-8D26-F6EA84D87E5C}" type="presOf" srcId="{0EC0B23C-694E-4C60-8DC7-7495B4D212EF}" destId="{7FC7802B-DE1D-4288-9C53-DE97290D381D}" srcOrd="0" destOrd="0" presId="urn:microsoft.com/office/officeart/2005/8/layout/radial1"/>
    <dgm:cxn modelId="{ADB88050-B058-498C-910C-5EB6A60A8885}" type="presOf" srcId="{D82B6048-2FB0-4A3E-8224-92DABED0AC71}" destId="{AA0FFF86-57BB-49BD-A2D5-D5FEDE968B79}" srcOrd="0" destOrd="0" presId="urn:microsoft.com/office/officeart/2005/8/layout/radial1"/>
    <dgm:cxn modelId="{600ED486-29C3-4C57-AD39-E528DCF44C3D}" type="presParOf" srcId="{7FC7802B-DE1D-4288-9C53-DE97290D381D}" destId="{21C29C47-0449-4362-8CF7-BEC4C53BBF75}" srcOrd="0" destOrd="0" presId="urn:microsoft.com/office/officeart/2005/8/layout/radial1"/>
    <dgm:cxn modelId="{088D84E9-F274-4242-A63E-C9BD70024611}" type="presParOf" srcId="{7FC7802B-DE1D-4288-9C53-DE97290D381D}" destId="{6504E820-8129-4EEB-BC06-077956752161}" srcOrd="1" destOrd="0" presId="urn:microsoft.com/office/officeart/2005/8/layout/radial1"/>
    <dgm:cxn modelId="{2F7E8BAC-3D70-421F-BCDE-084BD13294DB}" type="presParOf" srcId="{6504E820-8129-4EEB-BC06-077956752161}" destId="{4AACEA40-EEC0-4340-88B6-BD00F95C61A3}" srcOrd="0" destOrd="0" presId="urn:microsoft.com/office/officeart/2005/8/layout/radial1"/>
    <dgm:cxn modelId="{B15D2793-33D6-476C-A921-61D00BA5308C}" type="presParOf" srcId="{7FC7802B-DE1D-4288-9C53-DE97290D381D}" destId="{DB3D0CE9-60A3-48A5-8238-E0567918F0AC}" srcOrd="2" destOrd="0" presId="urn:microsoft.com/office/officeart/2005/8/layout/radial1"/>
    <dgm:cxn modelId="{A14F0358-AFF2-47F9-891E-B4145BE5AF37}" type="presParOf" srcId="{7FC7802B-DE1D-4288-9C53-DE97290D381D}" destId="{F5DD6AD7-22EA-4327-9547-9BFA7A6FA200}" srcOrd="3" destOrd="0" presId="urn:microsoft.com/office/officeart/2005/8/layout/radial1"/>
    <dgm:cxn modelId="{B45960D9-12A8-4D78-963D-498220F62AFC}" type="presParOf" srcId="{F5DD6AD7-22EA-4327-9547-9BFA7A6FA200}" destId="{98AB07A7-040E-44B1-98F8-EBBB69B7CA93}" srcOrd="0" destOrd="0" presId="urn:microsoft.com/office/officeart/2005/8/layout/radial1"/>
    <dgm:cxn modelId="{94D71365-D2F6-402B-A0FE-51FD40F432BC}" type="presParOf" srcId="{7FC7802B-DE1D-4288-9C53-DE97290D381D}" destId="{5E08E5B8-2B81-47AB-9DC9-D58C47DC6002}" srcOrd="4" destOrd="0" presId="urn:microsoft.com/office/officeart/2005/8/layout/radial1"/>
    <dgm:cxn modelId="{5A1E7E87-979B-4431-9D75-F8541D8D4EA0}" type="presParOf" srcId="{7FC7802B-DE1D-4288-9C53-DE97290D381D}" destId="{78152DD4-16D6-40E3-B792-32A41F4ED6C4}" srcOrd="5" destOrd="0" presId="urn:microsoft.com/office/officeart/2005/8/layout/radial1"/>
    <dgm:cxn modelId="{A3580B5A-1A55-456D-80F1-44275D3B595C}" type="presParOf" srcId="{78152DD4-16D6-40E3-B792-32A41F4ED6C4}" destId="{BEE71467-8C0A-4361-8512-4BF5EC184422}" srcOrd="0" destOrd="0" presId="urn:microsoft.com/office/officeart/2005/8/layout/radial1"/>
    <dgm:cxn modelId="{28F42ED8-DF9C-4E58-9B89-7B2127DED141}" type="presParOf" srcId="{7FC7802B-DE1D-4288-9C53-DE97290D381D}" destId="{1F09F729-F571-4572-9E0B-FFC67E7290FD}" srcOrd="6" destOrd="0" presId="urn:microsoft.com/office/officeart/2005/8/layout/radial1"/>
    <dgm:cxn modelId="{C0273B35-C73A-490D-B0D4-E0340C69A7F3}" type="presParOf" srcId="{7FC7802B-DE1D-4288-9C53-DE97290D381D}" destId="{1060711C-7A8A-4A74-969E-87152996FD95}" srcOrd="7" destOrd="0" presId="urn:microsoft.com/office/officeart/2005/8/layout/radial1"/>
    <dgm:cxn modelId="{FB5EC1E1-B21F-4FE3-B879-67E8E9916C59}" type="presParOf" srcId="{1060711C-7A8A-4A74-969E-87152996FD95}" destId="{9C6AD088-69CF-4DEC-9DB8-BE24556DDC6C}" srcOrd="0" destOrd="0" presId="urn:microsoft.com/office/officeart/2005/8/layout/radial1"/>
    <dgm:cxn modelId="{782318EA-1B05-4A07-95B9-9DBB2E4C87EE}" type="presParOf" srcId="{7FC7802B-DE1D-4288-9C53-DE97290D381D}" destId="{70320651-C3AF-45A1-B5D2-2CB598A80EAE}" srcOrd="8" destOrd="0" presId="urn:microsoft.com/office/officeart/2005/8/layout/radial1"/>
    <dgm:cxn modelId="{E17459BE-71D3-4A0F-9BF8-F648A7DE4265}" type="presParOf" srcId="{7FC7802B-DE1D-4288-9C53-DE97290D381D}" destId="{AA0FFF86-57BB-49BD-A2D5-D5FEDE968B79}" srcOrd="9" destOrd="0" presId="urn:microsoft.com/office/officeart/2005/8/layout/radial1"/>
    <dgm:cxn modelId="{684C66B6-C18D-49FA-8787-DC3D1D485304}" type="presParOf" srcId="{AA0FFF86-57BB-49BD-A2D5-D5FEDE968B79}" destId="{2FDBBD63-0BB6-4E19-AE25-63952FBAF1FC}" srcOrd="0" destOrd="0" presId="urn:microsoft.com/office/officeart/2005/8/layout/radial1"/>
    <dgm:cxn modelId="{E017030D-CACD-4081-A87A-20A2CDBEFD04}" type="presParOf" srcId="{7FC7802B-DE1D-4288-9C53-DE97290D381D}" destId="{217AC021-E9D4-4A2A-ABBB-1E6BC49030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48FC5-8015-406B-909B-2E3A61A20BE7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2F594-144C-4913-BA2E-05A273B3F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1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01ED0-6B5E-495E-B526-0682B74684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10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E54F4CD7-12CF-479C-9EC5-94EB21F6E704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0FD1F2A0-5FC4-453B-AB04-647AAF597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2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E54F4CD7-12CF-479C-9EC5-94EB21F6E704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0FD1F2A0-5FC4-453B-AB04-647AAF597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E54F4CD7-12CF-479C-9EC5-94EB21F6E704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0FD1F2A0-5FC4-453B-AB04-647AAF597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3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E54F4CD7-12CF-479C-9EC5-94EB21F6E704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0FD1F2A0-5FC4-453B-AB04-647AAF597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4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48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E54F4CD7-12CF-479C-9EC5-94EB21F6E704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0FD1F2A0-5FC4-453B-AB04-647AAF597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81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E54F4CD7-12CF-479C-9EC5-94EB21F6E704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0FD1F2A0-5FC4-453B-AB04-647AAF597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5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E54F4CD7-12CF-479C-9EC5-94EB21F6E704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0FD1F2A0-5FC4-453B-AB04-647AAF597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3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E54F4CD7-12CF-479C-9EC5-94EB21F6E704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0FD1F2A0-5FC4-453B-AB04-647AAF597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9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E54F4CD7-12CF-479C-9EC5-94EB21F6E704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0FD1F2A0-5FC4-453B-AB04-647AAF597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2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E54F4CD7-12CF-479C-9EC5-94EB21F6E704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0FD1F2A0-5FC4-453B-AB04-647AAF597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6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E54F4CD7-12CF-479C-9EC5-94EB21F6E704}" type="datetimeFigureOut">
              <a:rPr lang="en-US" smtClean="0"/>
              <a:t>29-Apr-20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0FD1F2A0-5FC4-453B-AB04-647AAF597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9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906000" cy="6858000"/>
          </a:xfrm>
          <a:prstGeom prst="frame">
            <a:avLst>
              <a:gd name="adj1" fmla="val 3418"/>
            </a:avLst>
          </a:prstGeom>
          <a:blipFill>
            <a:blip r:embed="rId13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37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833" y="1052004"/>
            <a:ext cx="6574335" cy="33172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35262" y="4496992"/>
            <a:ext cx="5235476" cy="18178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1213" b="1" u="sng" dirty="0" err="1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213" b="1" u="sng" dirty="0">
              <a:ln/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198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84" y="782239"/>
            <a:ext cx="5090040" cy="42183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84679" y="973331"/>
            <a:ext cx="352127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বাঘ থাকে সুন্দরবনে</a:t>
            </a:r>
            <a:r>
              <a:rPr lang="bn-BD" sz="3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BD" sz="32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বাঘ দেখতে যেমন সুন্দর তেমনি আবার ভয়ঙ্কর</a:t>
            </a:r>
            <a:r>
              <a:rPr lang="bn-BD" sz="3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bn-BD" sz="32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চালচলন ও রাজার মতো। সুন্দরবনের ভেজা স্যাঁতস্যাঁতে গোলপাতার বনে এ বাঘ ঘুরে বেড়ায়।</a:t>
            </a:r>
            <a:endParaRPr lang="en-US" sz="32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57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34778816"/>
              </p:ext>
            </p:extLst>
          </p:nvPr>
        </p:nvGraphicFramePr>
        <p:xfrm>
          <a:off x="1651000" y="1227667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846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4887" y="1883273"/>
            <a:ext cx="6217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সুন্দরবন     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ন্দ   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  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ন+দ</a:t>
            </a:r>
            <a:endParaRPr lang="bn-BD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সম্ভার                 ম্ভ   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  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ম+ভ</a:t>
            </a:r>
            <a:endParaRPr lang="bn-BD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সঙ্গে                  ঙ্গ   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  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ঙ+গ</a:t>
            </a:r>
            <a:endParaRPr lang="bn-BD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                    শ্ব </a:t>
            </a:r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শ+ব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516510" y="3014688"/>
            <a:ext cx="414338" cy="271462"/>
          </a:xfrm>
          <a:prstGeom prst="rightArrow">
            <a:avLst/>
          </a:prstGeom>
          <a:solidFill>
            <a:srgbClr val="33CCCC">
              <a:alpha val="50196"/>
            </a:srgb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5341390" y="4969175"/>
            <a:ext cx="414338" cy="271462"/>
          </a:xfrm>
          <a:prstGeom prst="rightArrow">
            <a:avLst/>
          </a:prstGeom>
          <a:solidFill>
            <a:srgbClr val="33CCCC">
              <a:alpha val="50196"/>
            </a:srgb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516510" y="2081837"/>
            <a:ext cx="414338" cy="271462"/>
          </a:xfrm>
          <a:prstGeom prst="rightArrow">
            <a:avLst/>
          </a:prstGeom>
          <a:solidFill>
            <a:srgbClr val="33CCCC">
              <a:alpha val="50196"/>
            </a:srgb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345319" y="2081837"/>
            <a:ext cx="414338" cy="271462"/>
          </a:xfrm>
          <a:prstGeom prst="rightArrow">
            <a:avLst/>
          </a:prstGeom>
          <a:solidFill>
            <a:srgbClr val="33CCCC">
              <a:alpha val="50196"/>
            </a:srgb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516510" y="3981939"/>
            <a:ext cx="414338" cy="271462"/>
          </a:xfrm>
          <a:prstGeom prst="rightArrow">
            <a:avLst/>
          </a:prstGeom>
          <a:solidFill>
            <a:srgbClr val="33CCCC">
              <a:alpha val="50196"/>
            </a:srgb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345319" y="2994703"/>
            <a:ext cx="414338" cy="271462"/>
          </a:xfrm>
          <a:prstGeom prst="rightArrow">
            <a:avLst/>
          </a:prstGeom>
          <a:solidFill>
            <a:srgbClr val="33CCCC">
              <a:alpha val="50196"/>
            </a:srgb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516510" y="4958393"/>
            <a:ext cx="414338" cy="271462"/>
          </a:xfrm>
          <a:prstGeom prst="rightArrow">
            <a:avLst/>
          </a:prstGeom>
          <a:solidFill>
            <a:srgbClr val="33CCCC">
              <a:alpha val="50196"/>
            </a:srgb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345319" y="3981939"/>
            <a:ext cx="414338" cy="271462"/>
          </a:xfrm>
          <a:prstGeom prst="rightArrow">
            <a:avLst/>
          </a:prstGeom>
          <a:solidFill>
            <a:srgbClr val="33CCCC">
              <a:alpha val="50196"/>
            </a:srgb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89960" y="814388"/>
            <a:ext cx="2926080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ভেঙ্গে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77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9920" y="1037007"/>
            <a:ext cx="356616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n w="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 দিয়ে বাক্য তৈরি করো </a:t>
            </a:r>
            <a:endParaRPr lang="en-US" sz="3200" dirty="0">
              <a:ln w="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1369" y="1992811"/>
            <a:ext cx="5873949" cy="5424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BD" sz="2925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সম্ভার</a:t>
            </a:r>
            <a:r>
              <a:rPr lang="en-US" sz="2925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925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2925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প্রকৃতির অপার সম্ভার সুন্দরবন </a:t>
            </a:r>
            <a:r>
              <a:rPr lang="en-US" sz="2925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925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925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8153" y="2906296"/>
            <a:ext cx="5061348" cy="5424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BD" sz="2925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সমুদ্র         সমুদ্রের পানি লবনাক্ত।</a:t>
            </a:r>
            <a:endParaRPr lang="en-US" sz="2925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0121" y="3888622"/>
            <a:ext cx="6303468" cy="9925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BD" sz="2925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ভয়ঙ্কর       রয়্যাল </a:t>
            </a:r>
            <a:r>
              <a:rPr lang="bn-BD" sz="2925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বেঙ্গল টাইগার খুব ভয়ঙ্কর </a:t>
            </a:r>
            <a:r>
              <a:rPr lang="en-US" sz="2925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BD" sz="2925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2925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925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925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390269" y="2091541"/>
            <a:ext cx="298805" cy="39376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/>
          </a:p>
        </p:txBody>
      </p:sp>
      <p:sp>
        <p:nvSpPr>
          <p:cNvPr id="11" name="Right Arrow 10"/>
          <p:cNvSpPr/>
          <p:nvPr/>
        </p:nvSpPr>
        <p:spPr>
          <a:xfrm>
            <a:off x="3411645" y="2998568"/>
            <a:ext cx="298805" cy="39376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/>
          </a:p>
        </p:txBody>
      </p:sp>
      <p:sp>
        <p:nvSpPr>
          <p:cNvPr id="12" name="Right Arrow 11"/>
          <p:cNvSpPr/>
          <p:nvPr/>
        </p:nvSpPr>
        <p:spPr>
          <a:xfrm>
            <a:off x="3411645" y="3962571"/>
            <a:ext cx="335682" cy="39376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/>
          </a:p>
        </p:txBody>
      </p:sp>
    </p:spTree>
    <p:extLst>
      <p:ext uri="{BB962C8B-B14F-4D97-AF65-F5344CB8AC3E}">
        <p14:creationId xmlns:p14="http://schemas.microsoft.com/office/powerpoint/2010/main" val="142983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855" y="1328739"/>
            <a:ext cx="6872288" cy="29601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08893" y="4829176"/>
            <a:ext cx="56882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ছবি দেখে সুন্দরবনে যে প্রাণী ও গাছপালা আছে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নাম বল।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0040" y="514350"/>
            <a:ext cx="1645920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6445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4320" y="1026021"/>
            <a:ext cx="1737360" cy="707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4136" y="2301371"/>
            <a:ext cx="61177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১.সুন্দরবনের ১টি প্রাণীর নাম বলো।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২.সুন্দরবন  সম্পর্কে ৩টি বাক্য লিখ।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৩.পাঠ্যাংশের যে কোন ৩ টি যুক্তবর্ণ পৃথক কর।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82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4" y="980225"/>
            <a:ext cx="3000375" cy="18737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" y="3998622"/>
            <a:ext cx="3000375" cy="18995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540" y="980225"/>
            <a:ext cx="3039665" cy="18737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06801" y="4027198"/>
            <a:ext cx="52586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সুন্দরবনে কোন কোন প্রাণী বাস করে তার একটি তালিকা তৈরি করে আনবে।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70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66937" y="3893343"/>
            <a:ext cx="5572126" cy="2167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488" b="1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488" b="1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937" y="735807"/>
            <a:ext cx="5572126" cy="29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10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043773" y="1095674"/>
            <a:ext cx="5012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u="sng" dirty="0">
                <a:solidFill>
                  <a:srgbClr val="0099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u="sng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BD" sz="4000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FF99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165" y="2253536"/>
            <a:ext cx="6228198" cy="324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2925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925" dirty="0">
                <a:latin typeface="NikoshBAN" panose="02000000000000000000" pitchFamily="2" charset="0"/>
                <a:cs typeface="NikoshBAN" panose="02000000000000000000" pitchFamily="2" charset="0"/>
              </a:rPr>
              <a:t>নামঃ </a:t>
            </a:r>
            <a:r>
              <a:rPr lang="bn-IN" sz="2925" dirty="0">
                <a:latin typeface="NikoshBAN" panose="02000000000000000000" pitchFamily="2" charset="0"/>
                <a:cs typeface="NikoshBAN" panose="02000000000000000000" pitchFamily="2" charset="0"/>
              </a:rPr>
              <a:t>সঞ্জিত কুমার ভট্টাচার্য্য</a:t>
            </a:r>
            <a:endParaRPr lang="bn-BD" sz="2925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925" dirty="0">
                <a:latin typeface="NikoshBAN" panose="02000000000000000000" pitchFamily="2" charset="0"/>
                <a:cs typeface="NikoshBAN" panose="02000000000000000000" pitchFamily="2" charset="0"/>
              </a:rPr>
              <a:t>পদবীঃ সহকারি শিক্ষক</a:t>
            </a:r>
          </a:p>
          <a:p>
            <a:r>
              <a:rPr lang="bn-BD" sz="2925" dirty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বিদ্যালয়ের নামঃ</a:t>
            </a:r>
            <a:r>
              <a:rPr lang="bn-IN" sz="2925" dirty="0">
                <a:latin typeface="NikoshBAN" panose="02000000000000000000" pitchFamily="2" charset="0"/>
                <a:cs typeface="NikoshBAN" panose="02000000000000000000" pitchFamily="2" charset="0"/>
              </a:rPr>
              <a:t> চন্ডিটিয়র</a:t>
            </a:r>
            <a:r>
              <a:rPr lang="bn-BD" sz="2925" dirty="0"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</a:t>
            </a:r>
          </a:p>
          <a:p>
            <a:r>
              <a:rPr lang="en-US" sz="2925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sz="2925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925" dirty="0" err="1">
                <a:latin typeface="NikoshBAN" panose="02000000000000000000" pitchFamily="2" charset="0"/>
                <a:cs typeface="NikoshBAN" panose="02000000000000000000" pitchFamily="2" charset="0"/>
              </a:rPr>
              <a:t>সদর,সুনামগঞ্জ</a:t>
            </a:r>
            <a:r>
              <a:rPr lang="en-US" sz="2925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925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মোবাঃ</a:t>
            </a:r>
            <a:r>
              <a:rPr lang="en-US" sz="2925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০১৭২৪-৯৬৯৭১৬</a:t>
            </a:r>
            <a:endParaRPr lang="en-US" sz="292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165" y="580937"/>
            <a:ext cx="1371600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8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1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2542" y="1084065"/>
            <a:ext cx="4480917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u="sng" dirty="0">
                <a:ln w="0"/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u="sng" dirty="0">
                <a:ln w="0"/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u="sng" dirty="0">
                <a:ln w="0"/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    </a:t>
            </a:r>
            <a:endParaRPr lang="en-US" sz="4000" u="sng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5263" y="2365592"/>
            <a:ext cx="52354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শ্রেণীঃ ৫ম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সুন্দরবনের প্রাণী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বাংলাদেশের ............ঘুড়ে বেড়ায়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৩৫ মিনিট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২৮-০৪-২০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0180" y="1084065"/>
            <a:ext cx="1485296" cy="194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58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1518" y="911532"/>
            <a:ext cx="401657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4000" b="1" u="sng" dirty="0">
                <a:ln/>
                <a:solidFill>
                  <a:srgbClr val="00B05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4000" b="1" u="sng" dirty="0">
              <a:ln/>
              <a:solidFill>
                <a:srgbClr val="00B05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1052" y="2090440"/>
            <a:ext cx="68838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n w="0"/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১.২.১ উচ্চারিত পঠিত বাক্য কথা মনোযোগ সহকারে শুনবে।</a:t>
            </a:r>
          </a:p>
          <a:p>
            <a:r>
              <a:rPr lang="bn-BD" sz="2800" dirty="0">
                <a:ln w="0"/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১.১.২যুক্তবর্ণ সহযোগে তৈরি শব্দ স্পষ্ঠ ও শুদ্ধভাবে বলতে পারবে।</a:t>
            </a:r>
          </a:p>
          <a:p>
            <a:r>
              <a:rPr lang="bn-BD" sz="2800" dirty="0">
                <a:ln w="0"/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১.৫.২ বিরাম চিহ্ণ চিনতে পারবে।</a:t>
            </a:r>
          </a:p>
          <a:p>
            <a:r>
              <a:rPr lang="bn-BD" sz="2800" dirty="0">
                <a:ln w="0"/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১.৪.১. যুক্তবর্ণ ভেঙ্গে লিখতে পারবে।</a:t>
            </a:r>
          </a:p>
          <a:p>
            <a:r>
              <a:rPr lang="bn-BD" sz="2800" dirty="0">
                <a:ln w="0"/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১.৫.১ পাঠে ব্যবহ্রত শব্দ দিয়ে নতুন নতুন বাক্য লিখতে পারবে।</a:t>
            </a:r>
          </a:p>
          <a:p>
            <a:endParaRPr lang="en-US" sz="2800" dirty="0">
              <a:ln w="0"/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7994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14" y="700087"/>
            <a:ext cx="7242701" cy="41433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41787" y="5286375"/>
            <a:ext cx="2473754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dirty="0" err="1" smtClean="0">
                <a:ln/>
                <a:solidFill>
                  <a:srgbClr val="0070C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রয়েল</a:t>
            </a:r>
            <a:r>
              <a:rPr lang="en-US" sz="2800" b="1" dirty="0" smtClean="0">
                <a:ln/>
                <a:solidFill>
                  <a:srgbClr val="0070C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rgbClr val="0070C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বেঙ্গল</a:t>
            </a:r>
            <a:r>
              <a:rPr lang="en-US" sz="2800" b="1" dirty="0" smtClean="0">
                <a:ln/>
                <a:solidFill>
                  <a:srgbClr val="0070C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rgbClr val="0070C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টাইগার</a:t>
            </a:r>
            <a:endParaRPr lang="en-US" sz="2800" b="1" dirty="0">
              <a:ln/>
              <a:solidFill>
                <a:srgbClr val="0070C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68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728" y="628286"/>
            <a:ext cx="3328987" cy="23846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728" y="3552108"/>
            <a:ext cx="3320428" cy="23846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5345312" y="0"/>
            <a:ext cx="388887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5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BD" sz="325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25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5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endParaRPr lang="en-US" sz="32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819" y="628286"/>
            <a:ext cx="3254876" cy="24069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819" y="3552108"/>
            <a:ext cx="3254876" cy="23846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2376459" y="3037135"/>
            <a:ext cx="660758" cy="5232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বাঘ,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49593" y="3065711"/>
            <a:ext cx="736099" cy="5232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হরিণ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76459" y="6035158"/>
            <a:ext cx="705642" cy="5232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9593" y="6015759"/>
            <a:ext cx="1247457" cy="5232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গোলপাতা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132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/>
        </p:nvSpPr>
        <p:spPr>
          <a:xfrm>
            <a:off x="2216944" y="2843211"/>
            <a:ext cx="5472113" cy="1400175"/>
          </a:xfrm>
          <a:prstGeom prst="snip1Rect">
            <a:avLst/>
          </a:prstGeom>
          <a:solidFill>
            <a:schemeClr val="bg1"/>
          </a:solidFill>
          <a:ln w="76200">
            <a:solidFill>
              <a:srgbClr val="FF0000">
                <a:alpha val="49804"/>
              </a:srgb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সস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0222" y="3081633"/>
            <a:ext cx="5386389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008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সুন্দরবনের প্রানী</a:t>
            </a:r>
            <a:endParaRPr lang="en-US" sz="5400" dirty="0">
              <a:solidFill>
                <a:srgbClr val="00808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5663" y="936873"/>
            <a:ext cx="3114675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613671" y="1734890"/>
            <a:ext cx="678659" cy="1008311"/>
          </a:xfrm>
          <a:prstGeom prst="downArrow">
            <a:avLst/>
          </a:prstGeom>
          <a:solidFill>
            <a:srgbClr val="FFCC66">
              <a:alpha val="50196"/>
            </a:srgbClr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1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719" y="1963738"/>
            <a:ext cx="5262563" cy="29305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1719" y="728657"/>
            <a:ext cx="5262563" cy="646331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পাঠ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4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088" y="784666"/>
            <a:ext cx="3500438" cy="19147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148" y="784666"/>
            <a:ext cx="3502995" cy="19616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94150" y="4042637"/>
            <a:ext cx="45737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ক্যাঙ্গারু বললেই মনে পড়ে যায় অস্টেলিয়ার কথা। সিংহ বললেই মনে ভেসে ওঠে আফ্রিকার কথা। </a:t>
            </a:r>
            <a:endParaRPr lang="en-US" sz="32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71652" y="2739001"/>
            <a:ext cx="1810941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সিংহ</a:t>
            </a:r>
            <a:endParaRPr lang="en-US" sz="325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3742" y="2824729"/>
            <a:ext cx="128081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5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ক্যাঙ্গারু</a:t>
            </a:r>
          </a:p>
          <a:p>
            <a:endParaRPr lang="en-US" sz="325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3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238</Words>
  <Application>Microsoft Office PowerPoint</Application>
  <PresentationFormat>A4 Paper (210x297 mm)</PresentationFormat>
  <Paragraphs>64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31</cp:revision>
  <dcterms:created xsi:type="dcterms:W3CDTF">2020-04-28T23:15:45Z</dcterms:created>
  <dcterms:modified xsi:type="dcterms:W3CDTF">2020-04-29T19:40:06Z</dcterms:modified>
</cp:coreProperties>
</file>