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0" r:id="rId10"/>
    <p:sldId id="263" r:id="rId11"/>
    <p:sldId id="264" r:id="rId12"/>
    <p:sldId id="269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8" d="100"/>
          <a:sy n="58" d="100"/>
        </p:scale>
        <p:origin x="80" y="14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AAF45-465D-4145-94DE-1D6B8BBD1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6F2C9-1EF9-497A-BB06-589FEB72A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1689E-8449-4E48-BE2C-C25A08A11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655E-C5D5-4691-BEDA-C1B0A7169893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270FC-0097-4F8B-BC91-0B5FA021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3C1CD-7A1D-471C-A0CA-5F50CEEE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0591-C042-40A1-8AAD-B0557ECE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6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54F13-72D9-4A93-9381-CBFB61C62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4D33D-E825-4EBC-B3E0-276EEE2C3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E371E-F146-44D4-8106-24E68DFDB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655E-C5D5-4691-BEDA-C1B0A7169893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DAA82-24D5-4E33-A638-89086604F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01B7F-BC33-4CA5-95E4-B8179DE2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0591-C042-40A1-8AAD-B0557ECE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7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731438-AEA9-47B8-8CEF-0BAF22560A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E6358-B4C6-4330-BBCA-50683978E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04968-D565-41E5-BE39-CFC48890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655E-C5D5-4691-BEDA-C1B0A7169893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92503-3B17-4A50-9564-5EADD2D0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804A6-7DF2-427D-8D21-114EF95F0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0591-C042-40A1-8AAD-B0557ECE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8D21-AADE-4142-AEC5-9A1C5C5A9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9DCC9-F265-411B-9051-4D1F681FA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D2948-8394-4188-90AF-8789EF757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655E-C5D5-4691-BEDA-C1B0A7169893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7A9AC-5E57-4E74-ABE3-BEE55DC1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98578-B723-49AC-9BD0-270A5F58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0591-C042-40A1-8AAD-B0557ECE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6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6B6DA-53AD-456F-BC71-5A1DC5CC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8B19E-DF23-4D2B-9C5A-A7EBC7862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8B1CA-ADFA-4304-AC6F-A8EF2878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655E-C5D5-4691-BEDA-C1B0A7169893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855D0-AF10-4564-B72A-8C13EFE6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6BE73-FFC3-4C29-A0E8-AFCC304C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0591-C042-40A1-8AAD-B0557ECE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20C5-35FD-4F4C-907D-95E6A2F25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A6172-FB36-449E-81FB-8E2EFDEAC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44C20-629E-46F4-BA9C-12A7E0E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34437-3343-43CD-AACE-7CA56BA7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655E-C5D5-4691-BEDA-C1B0A7169893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0A72E-F1BB-4F9F-AA5D-31EEBDF9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1720F-ED3D-4219-A84B-4248D652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0591-C042-40A1-8AAD-B0557ECE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8DC97-1F69-48D5-A692-06A7777F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1C2BA-3B00-4CED-A544-937688AB3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A58D5-7C79-4E6C-8EC6-108155E3B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2D6FE-C85A-4016-8388-0F7C8BD86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68CA1-AA35-4184-9C6F-665E02E56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681D5D-8659-4622-99AB-1687AC17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655E-C5D5-4691-BEDA-C1B0A7169893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E31F8B-8DA2-4822-BABB-779BEE95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706CE-3141-45CC-A9C0-5526AA24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0591-C042-40A1-8AAD-B0557ECE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4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BA05-5186-4F78-A66F-1CFD020C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9085D-3DE1-47FF-955D-970CAC37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655E-C5D5-4691-BEDA-C1B0A7169893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245D9-F52A-4294-BE63-CAE5567C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FDB75-9CA8-4B50-9A8F-48F96F875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0591-C042-40A1-8AAD-B0557ECE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3F9E6D-AB56-46E1-9B2A-857CFD76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655E-C5D5-4691-BEDA-C1B0A7169893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5BB9D0-3C1B-4351-A8A2-1B84FB7E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124EB-9622-49BC-9691-3E55DA28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0591-C042-40A1-8AAD-B0557ECE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10B6-63C9-4E94-965F-0A1B01FD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C8C3E-C4C2-40FB-84A6-BA844DAF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7CA70-2A6B-423C-834D-613565C36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7AF60-1E27-4812-B555-2A01F4FF8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655E-C5D5-4691-BEDA-C1B0A7169893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E49AE-246B-471F-9AB1-5E2FDF4D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780D4-5717-4154-B48E-CFBDB4A9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0591-C042-40A1-8AAD-B0557ECE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0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F248-7C71-4D54-94B3-2524A26A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828EA-4404-4D3E-B21A-D4372C762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9F735-E1DC-4F35-B5B3-6328D90C8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3074A-65C3-447F-B28C-AD8E0C2E8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655E-C5D5-4691-BEDA-C1B0A7169893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29FEE-945C-4DC5-8D0A-FD51DC19B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09841-B3BB-427D-BDEC-95E7B8E9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0591-C042-40A1-8AAD-B0557ECE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1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73872-5192-4856-B110-DB8CA543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4DFFE-74CD-4DC0-9AC9-25C84543B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808CF-18B4-401F-BEB8-F8D2964BE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0655E-C5D5-4691-BEDA-C1B0A7169893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98B7C-A526-4D2A-B506-A4768593C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A4D80-C2A2-4C59-826B-D3C714CB9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10591-C042-40A1-8AAD-B0557ECE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22CB41-0022-4AB0-9FCB-0A712F4F4140}"/>
              </a:ext>
            </a:extLst>
          </p:cNvPr>
          <p:cNvSpPr txBox="1"/>
          <p:nvPr/>
        </p:nvSpPr>
        <p:spPr>
          <a:xfrm>
            <a:off x="3808366" y="2524143"/>
            <a:ext cx="695934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</a:t>
            </a:r>
            <a:endParaRPr lang="en-US" sz="23900" b="1" spc="50" dirty="0">
              <a:ln w="9525" cmpd="sng">
                <a:solidFill>
                  <a:schemeClr val="accent1"/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 descr="A hummingbird flying in the sky&#10;&#10;Description automatically generated">
            <a:extLst>
              <a:ext uri="{FF2B5EF4-FFF2-40B4-BE49-F238E27FC236}">
                <a16:creationId xmlns:a16="http://schemas.microsoft.com/office/drawing/2014/main" id="{3CF37D9E-0B8A-4B4D-8364-580BFF911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3636">
            <a:off x="8481572" y="1232963"/>
            <a:ext cx="2768063" cy="2352853"/>
          </a:xfrm>
          <a:prstGeom prst="rect">
            <a:avLst/>
          </a:prstGeom>
        </p:spPr>
      </p:pic>
      <p:pic>
        <p:nvPicPr>
          <p:cNvPr id="6" name="Picture 5" descr="A picture containing room, shirt, field&#10;&#10;Description automatically generated">
            <a:extLst>
              <a:ext uri="{FF2B5EF4-FFF2-40B4-BE49-F238E27FC236}">
                <a16:creationId xmlns:a16="http://schemas.microsoft.com/office/drawing/2014/main" id="{BDD9E311-8472-495E-8FD8-083301B91D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5" b="33122"/>
          <a:stretch/>
        </p:blipFill>
        <p:spPr>
          <a:xfrm>
            <a:off x="401034" y="122964"/>
            <a:ext cx="5694966" cy="25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0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1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8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813" fill="hold">
                                          <p:stCondLst>
                                            <p:cond delay="81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813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813" fill="hold">
                                          <p:stCondLst>
                                            <p:cond delay="24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2D915A-76E3-47FF-8977-EF179253D1A8}"/>
              </a:ext>
            </a:extLst>
          </p:cNvPr>
          <p:cNvSpPr txBox="1"/>
          <p:nvPr/>
        </p:nvSpPr>
        <p:spPr>
          <a:xfrm>
            <a:off x="174660" y="865648"/>
            <a:ext cx="85396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টয়লেট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FBD988-E8CA-4462-854F-BFF6174BC731}"/>
              </a:ext>
            </a:extLst>
          </p:cNvPr>
          <p:cNvSpPr txBox="1"/>
          <p:nvPr/>
        </p:nvSpPr>
        <p:spPr>
          <a:xfrm>
            <a:off x="174660" y="5222376"/>
            <a:ext cx="8835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400" dirty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গোসলের</a:t>
            </a:r>
            <a:r>
              <a:rPr lang="en-US" sz="4400" dirty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400" dirty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 descr="A picture containing sitting, table, dark, bed&#10;&#10;Description automatically generated">
            <a:extLst>
              <a:ext uri="{FF2B5EF4-FFF2-40B4-BE49-F238E27FC236}">
                <a16:creationId xmlns:a16="http://schemas.microsoft.com/office/drawing/2014/main" id="{87FDF9A2-51DD-4CF2-9749-8CA647207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290" y="1426315"/>
            <a:ext cx="2845941" cy="1623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person, young, standing, person&#10;&#10;Description automatically generated">
            <a:extLst>
              <a:ext uri="{FF2B5EF4-FFF2-40B4-BE49-F238E27FC236}">
                <a16:creationId xmlns:a16="http://schemas.microsoft.com/office/drawing/2014/main" id="{B71E86E5-1261-41F3-BBF0-3C3B257EB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r="36159"/>
          <a:stretch/>
        </p:blipFill>
        <p:spPr>
          <a:xfrm>
            <a:off x="9537549" y="3883467"/>
            <a:ext cx="2305422" cy="2785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F5EA19-D0E8-43DD-B1FA-27716AAB1BDF}"/>
              </a:ext>
            </a:extLst>
          </p:cNvPr>
          <p:cNvSpPr txBox="1"/>
          <p:nvPr/>
        </p:nvSpPr>
        <p:spPr>
          <a:xfrm>
            <a:off x="390418" y="83719"/>
            <a:ext cx="2948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84E45-D1F1-469F-BB41-862911058602}"/>
              </a:ext>
            </a:extLst>
          </p:cNvPr>
          <p:cNvSpPr txBox="1"/>
          <p:nvPr/>
        </p:nvSpPr>
        <p:spPr>
          <a:xfrm>
            <a:off x="349029" y="4324097"/>
            <a:ext cx="5530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416107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938C1-C82B-41DF-B403-D6620A16B34A}"/>
              </a:ext>
            </a:extLst>
          </p:cNvPr>
          <p:cNvSpPr txBox="1"/>
          <p:nvPr/>
        </p:nvSpPr>
        <p:spPr>
          <a:xfrm>
            <a:off x="328773" y="297951"/>
            <a:ext cx="489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C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54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C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C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</a:t>
            </a:r>
            <a:r>
              <a:rPr lang="en-US" sz="54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C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A185374A-AE51-48A1-9F33-892138EEA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82" y="4721416"/>
            <a:ext cx="2171700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picture containing table, bedroom, room, wooden&#10;&#10;Description automatically generated">
            <a:extLst>
              <a:ext uri="{FF2B5EF4-FFF2-40B4-BE49-F238E27FC236}">
                <a16:creationId xmlns:a16="http://schemas.microsoft.com/office/drawing/2014/main" id="{87CF2667-A50D-4755-B282-A6FB0B7D8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027" y="297951"/>
            <a:ext cx="280788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F0E554-46C2-4F20-908B-B3D8A62B700B}"/>
              </a:ext>
            </a:extLst>
          </p:cNvPr>
          <p:cNvSpPr txBox="1"/>
          <p:nvPr/>
        </p:nvSpPr>
        <p:spPr>
          <a:xfrm>
            <a:off x="328773" y="1273996"/>
            <a:ext cx="8260422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মেঝে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ঝাড়ু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ডাস্টবিন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FE8A8-D792-45F1-91D5-9E84C7C947A6}"/>
              </a:ext>
            </a:extLst>
          </p:cNvPr>
          <p:cNvSpPr txBox="1"/>
          <p:nvPr/>
        </p:nvSpPr>
        <p:spPr>
          <a:xfrm>
            <a:off x="328773" y="5113500"/>
            <a:ext cx="83734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মলমূত্র</a:t>
            </a:r>
            <a:r>
              <a:rPr lang="en-US" sz="440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440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440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40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টয়লেট</a:t>
            </a:r>
            <a:r>
              <a:rPr lang="en-US" sz="440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440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440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40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440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ৎ। </a:t>
            </a:r>
          </a:p>
        </p:txBody>
      </p:sp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F80223D-4443-4A59-A224-A414DD1EF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171" y="2518944"/>
            <a:ext cx="1876425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09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A756FE-198A-4C90-961E-619DB26A9CBD}"/>
              </a:ext>
            </a:extLst>
          </p:cNvPr>
          <p:cNvSpPr txBox="1"/>
          <p:nvPr/>
        </p:nvSpPr>
        <p:spPr>
          <a:xfrm>
            <a:off x="3441843" y="133564"/>
            <a:ext cx="59590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15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5FFEEF-447D-4B2D-A1E3-9D780AE2D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018839"/>
              </p:ext>
            </p:extLst>
          </p:nvPr>
        </p:nvGraphicFramePr>
        <p:xfrm>
          <a:off x="408397" y="2589088"/>
          <a:ext cx="11375205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1655">
                  <a:extLst>
                    <a:ext uri="{9D8B030D-6E8A-4147-A177-3AD203B41FA5}">
                      <a16:colId xmlns:a16="http://schemas.microsoft.com/office/drawing/2014/main" val="2486890851"/>
                    </a:ext>
                  </a:extLst>
                </a:gridCol>
                <a:gridCol w="2913059">
                  <a:extLst>
                    <a:ext uri="{9D8B030D-6E8A-4147-A177-3AD203B41FA5}">
                      <a16:colId xmlns:a16="http://schemas.microsoft.com/office/drawing/2014/main" val="1573035464"/>
                    </a:ext>
                  </a:extLst>
                </a:gridCol>
                <a:gridCol w="2688074">
                  <a:extLst>
                    <a:ext uri="{9D8B030D-6E8A-4147-A177-3AD203B41FA5}">
                      <a16:colId xmlns:a16="http://schemas.microsoft.com/office/drawing/2014/main" val="842084366"/>
                    </a:ext>
                  </a:extLst>
                </a:gridCol>
                <a:gridCol w="3052417">
                  <a:extLst>
                    <a:ext uri="{9D8B030D-6E8A-4147-A177-3AD203B41FA5}">
                      <a16:colId xmlns:a16="http://schemas.microsoft.com/office/drawing/2014/main" val="1867241559"/>
                    </a:ext>
                  </a:extLst>
                </a:gridCol>
              </a:tblGrid>
              <a:tr h="43448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70C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১ম </a:t>
                      </a:r>
                      <a:r>
                        <a:rPr lang="en-US" sz="3600" dirty="0" err="1">
                          <a:solidFill>
                            <a:srgbClr val="0070C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3600" dirty="0">
                        <a:solidFill>
                          <a:srgbClr val="0070C0"/>
                        </a:solidFill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70C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২য় </a:t>
                      </a:r>
                      <a:r>
                        <a:rPr lang="en-US" sz="3600" dirty="0" err="1">
                          <a:solidFill>
                            <a:srgbClr val="0070C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3600" dirty="0">
                        <a:solidFill>
                          <a:srgbClr val="0070C0"/>
                        </a:solidFill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70C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৩য় </a:t>
                      </a:r>
                      <a:r>
                        <a:rPr lang="en-US" sz="3600" dirty="0" err="1">
                          <a:solidFill>
                            <a:srgbClr val="0070C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3600" dirty="0">
                        <a:solidFill>
                          <a:srgbClr val="0070C0"/>
                        </a:solidFill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70C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৪র্থ </a:t>
                      </a:r>
                      <a:r>
                        <a:rPr lang="en-US" sz="3600" dirty="0" err="1">
                          <a:solidFill>
                            <a:srgbClr val="0070C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3600" dirty="0">
                        <a:solidFill>
                          <a:srgbClr val="0070C0"/>
                        </a:solidFill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07587092"/>
                  </a:ext>
                </a:extLst>
              </a:tr>
              <a:tr h="1972383"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শরীর</a:t>
                      </a:r>
                      <a:r>
                        <a:rPr lang="en-US" sz="36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পরিষ্কার</a:t>
                      </a:r>
                      <a:r>
                        <a:rPr lang="en-US" sz="36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36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রাখলে</a:t>
                      </a:r>
                      <a:r>
                        <a:rPr lang="en-US" sz="36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আমাদের</a:t>
                      </a:r>
                      <a:r>
                        <a:rPr lang="en-US" sz="36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6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6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অসুবিধা</a:t>
                      </a:r>
                      <a:r>
                        <a:rPr lang="en-US" sz="36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হবে</a:t>
                      </a:r>
                      <a:r>
                        <a:rPr lang="en-US" sz="36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বিশেষ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পূর্বে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ধোয়া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প্রয়োজন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কেন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উপায়ে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নিরাপদ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পাওয়া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যাবে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নিরাপদ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কেন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প্রয়োজন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পরিষ্কার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রাখব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কেন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982775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2CE69A3-2B51-4B86-9BA7-591082BE2C21}"/>
              </a:ext>
            </a:extLst>
          </p:cNvPr>
          <p:cNvSpPr txBox="1"/>
          <p:nvPr/>
        </p:nvSpPr>
        <p:spPr>
          <a:xfrm>
            <a:off x="9308387" y="626724"/>
            <a:ext cx="237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4F9365-7FDF-476A-AEA0-4E5646FCEEF9}"/>
              </a:ext>
            </a:extLst>
          </p:cNvPr>
          <p:cNvSpPr txBox="1"/>
          <p:nvPr/>
        </p:nvSpPr>
        <p:spPr>
          <a:xfrm>
            <a:off x="5073261" y="280335"/>
            <a:ext cx="44606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blipFill>
                  <a:blip r:embed="rId2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dirty="0">
              <a:blipFill>
                <a:blip r:embed="rId2"/>
                <a:stretch>
                  <a:fillRect/>
                </a:stretch>
              </a:blip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EC1C84-D7E7-4FA1-9B21-F4A884D375A3}"/>
              </a:ext>
            </a:extLst>
          </p:cNvPr>
          <p:cNvSpPr txBox="1"/>
          <p:nvPr/>
        </p:nvSpPr>
        <p:spPr>
          <a:xfrm>
            <a:off x="328773" y="1478848"/>
            <a:ext cx="4191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42A5B6-F9DE-40BC-9C68-B67A44CCE75A}"/>
              </a:ext>
            </a:extLst>
          </p:cNvPr>
          <p:cNvSpPr txBox="1"/>
          <p:nvPr/>
        </p:nvSpPr>
        <p:spPr>
          <a:xfrm>
            <a:off x="155825" y="3127239"/>
            <a:ext cx="11880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------------------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ছড়ানো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8268BA-9EC0-4277-98CC-CB2610559C04}"/>
              </a:ext>
            </a:extLst>
          </p:cNvPr>
          <p:cNvSpPr txBox="1"/>
          <p:nvPr/>
        </p:nvSpPr>
        <p:spPr>
          <a:xfrm>
            <a:off x="5147353" y="2364104"/>
            <a:ext cx="1684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endParaRPr lang="en-US" sz="4000" dirty="0"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17DD3-4D7E-4B1E-AB3E-4689F5CC739B}"/>
              </a:ext>
            </a:extLst>
          </p:cNvPr>
          <p:cNvSpPr txBox="1"/>
          <p:nvPr/>
        </p:nvSpPr>
        <p:spPr>
          <a:xfrm>
            <a:off x="142128" y="3851949"/>
            <a:ext cx="10479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জামাকাপড়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--------------------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37A05C-DBD0-4A2F-B3B0-F5CE2424ACBD}"/>
              </a:ext>
            </a:extLst>
          </p:cNvPr>
          <p:cNvSpPr txBox="1"/>
          <p:nvPr/>
        </p:nvSpPr>
        <p:spPr>
          <a:xfrm>
            <a:off x="2614773" y="2341698"/>
            <a:ext cx="169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endParaRPr lang="en-US" sz="4000" dirty="0"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20B1B5-C7D8-4623-9AE7-D46DF6C90B61}"/>
              </a:ext>
            </a:extLst>
          </p:cNvPr>
          <p:cNvSpPr txBox="1"/>
          <p:nvPr/>
        </p:nvSpPr>
        <p:spPr>
          <a:xfrm>
            <a:off x="154112" y="4556244"/>
            <a:ext cx="9780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------------------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77447-D0A8-42BD-8B53-7FA8B53B0B1E}"/>
              </a:ext>
            </a:extLst>
          </p:cNvPr>
          <p:cNvSpPr txBox="1"/>
          <p:nvPr/>
        </p:nvSpPr>
        <p:spPr>
          <a:xfrm>
            <a:off x="3996647" y="2351972"/>
            <a:ext cx="1150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endParaRPr lang="en-US" sz="4000" dirty="0"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109CC3-61DD-4958-9ED5-AD88F76EBB7A}"/>
              </a:ext>
            </a:extLst>
          </p:cNvPr>
          <p:cNvSpPr txBox="1"/>
          <p:nvPr/>
        </p:nvSpPr>
        <p:spPr>
          <a:xfrm>
            <a:off x="142128" y="5260539"/>
            <a:ext cx="9852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13B1C9-1FE6-4EDF-86E3-1AFB1D34A4FF}"/>
              </a:ext>
            </a:extLst>
          </p:cNvPr>
          <p:cNvSpPr txBox="1"/>
          <p:nvPr/>
        </p:nvSpPr>
        <p:spPr>
          <a:xfrm>
            <a:off x="7911101" y="2392255"/>
            <a:ext cx="2024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হাতধোয়া</a:t>
            </a:r>
            <a:endParaRPr lang="en-US" sz="4000" dirty="0"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7D33DB-D76C-4A9A-906B-0BAF1E0FBA51}"/>
              </a:ext>
            </a:extLst>
          </p:cNvPr>
          <p:cNvSpPr txBox="1"/>
          <p:nvPr/>
        </p:nvSpPr>
        <p:spPr>
          <a:xfrm>
            <a:off x="142128" y="5967734"/>
            <a:ext cx="11765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------------------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D3D7F8-252E-4CF5-A92C-FBD407760557}"/>
              </a:ext>
            </a:extLst>
          </p:cNvPr>
          <p:cNvSpPr txBox="1"/>
          <p:nvPr/>
        </p:nvSpPr>
        <p:spPr>
          <a:xfrm>
            <a:off x="6361419" y="2382994"/>
            <a:ext cx="135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টয়লেট</a:t>
            </a:r>
            <a:endParaRPr lang="en-US" sz="4000" dirty="0"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2840A-2403-4112-B5D4-0A7D75E53632}"/>
              </a:ext>
            </a:extLst>
          </p:cNvPr>
          <p:cNvSpPr txBox="1"/>
          <p:nvPr/>
        </p:nvSpPr>
        <p:spPr>
          <a:xfrm>
            <a:off x="6971748" y="2937526"/>
            <a:ext cx="1229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endParaRPr lang="en-US" sz="4000" dirty="0"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ECE7B8-3290-46EA-B39E-695A67476D16}"/>
              </a:ext>
            </a:extLst>
          </p:cNvPr>
          <p:cNvSpPr txBox="1"/>
          <p:nvPr/>
        </p:nvSpPr>
        <p:spPr>
          <a:xfrm>
            <a:off x="4711178" y="3645412"/>
            <a:ext cx="1460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endParaRPr lang="en-US" sz="4000" dirty="0"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611E9-7FA4-42DD-9FDA-8B6A72113F29}"/>
              </a:ext>
            </a:extLst>
          </p:cNvPr>
          <p:cNvSpPr txBox="1"/>
          <p:nvPr/>
        </p:nvSpPr>
        <p:spPr>
          <a:xfrm>
            <a:off x="1231284" y="4353298"/>
            <a:ext cx="1130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endParaRPr lang="en-US" sz="4000" dirty="0"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9CF791-2C3A-4082-8EA8-AAE5C665DEAC}"/>
              </a:ext>
            </a:extLst>
          </p:cNvPr>
          <p:cNvSpPr txBox="1"/>
          <p:nvPr/>
        </p:nvSpPr>
        <p:spPr>
          <a:xfrm>
            <a:off x="4541531" y="5025209"/>
            <a:ext cx="1819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হাতধোয়া</a:t>
            </a:r>
            <a:endParaRPr lang="en-US" sz="4000" dirty="0"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D2F1C9-10BC-43A0-A8BA-D910D101344F}"/>
              </a:ext>
            </a:extLst>
          </p:cNvPr>
          <p:cNvSpPr txBox="1"/>
          <p:nvPr/>
        </p:nvSpPr>
        <p:spPr>
          <a:xfrm>
            <a:off x="6578060" y="5740536"/>
            <a:ext cx="1333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টয়লেট</a:t>
            </a:r>
            <a:endParaRPr lang="en-US" sz="4000" dirty="0"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  <p:bldP spid="7" grpId="0"/>
      <p:bldP spid="7" grpId="1"/>
      <p:bldP spid="8" grpId="0"/>
      <p:bldP spid="9" grpId="0"/>
      <p:bldP spid="9" grpId="1"/>
      <p:bldP spid="10" grpId="0"/>
      <p:bldP spid="11" grpId="0"/>
      <p:bldP spid="11" grpId="1"/>
      <p:bldP spid="12" grpId="0"/>
      <p:bldP spid="13" grpId="0"/>
      <p:bldP spid="13" grpId="1"/>
      <p:bldP spid="16" grpId="0"/>
      <p:bldP spid="17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A510B775-CA6F-42EE-B31F-77FED90300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7" r="19852" b="500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2C2AB7-1E32-41F0-8739-A046B1E036E4}"/>
              </a:ext>
            </a:extLst>
          </p:cNvPr>
          <p:cNvSpPr txBox="1"/>
          <p:nvPr/>
        </p:nvSpPr>
        <p:spPr>
          <a:xfrm>
            <a:off x="230319" y="808135"/>
            <a:ext cx="8456699" cy="179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700" b="1" dirty="0" err="1">
                <a:ln w="6600">
                  <a:solidFill>
                    <a:srgbClr val="92D05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বাড়িতে</a:t>
            </a:r>
            <a:r>
              <a:rPr lang="en-US" sz="12700" b="1" dirty="0">
                <a:ln w="6600">
                  <a:solidFill>
                    <a:srgbClr val="92D05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12700" b="1" dirty="0" err="1">
                <a:ln w="6600">
                  <a:solidFill>
                    <a:srgbClr val="92D05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বসে</a:t>
            </a:r>
            <a:r>
              <a:rPr lang="en-US" sz="12700" b="1" dirty="0">
                <a:ln w="6600">
                  <a:solidFill>
                    <a:srgbClr val="92D05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12700" b="1" dirty="0" err="1">
                <a:ln w="6600">
                  <a:solidFill>
                    <a:srgbClr val="92D05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করি</a:t>
            </a:r>
            <a:endParaRPr lang="en-US" sz="12700" b="1" dirty="0">
              <a:ln w="6600">
                <a:solidFill>
                  <a:srgbClr val="92D050"/>
                </a:solidFill>
                <a:prstDash val="solid"/>
              </a:ln>
              <a:solidFill>
                <a:srgbClr val="7030A0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80BFEB-AAF0-478E-80FC-E7749739E324}"/>
              </a:ext>
            </a:extLst>
          </p:cNvPr>
          <p:cNvSpPr txBox="1"/>
          <p:nvPr/>
        </p:nvSpPr>
        <p:spPr>
          <a:xfrm>
            <a:off x="230319" y="4403260"/>
            <a:ext cx="967825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541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BFEB45-F48E-4364-A72A-DD80B86F47E8}"/>
              </a:ext>
            </a:extLst>
          </p:cNvPr>
          <p:cNvSpPr txBox="1"/>
          <p:nvPr/>
        </p:nvSpPr>
        <p:spPr>
          <a:xfrm>
            <a:off x="1616467" y="2062537"/>
            <a:ext cx="44795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ln w="66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70889A-DE35-4064-94B0-1C8AD59FD670}"/>
              </a:ext>
            </a:extLst>
          </p:cNvPr>
          <p:cNvSpPr txBox="1"/>
          <p:nvPr/>
        </p:nvSpPr>
        <p:spPr>
          <a:xfrm>
            <a:off x="133564" y="277940"/>
            <a:ext cx="11702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সময়মত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ফিরব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</p:txBody>
      </p:sp>
      <p:pic>
        <p:nvPicPr>
          <p:cNvPr id="7" name="Picture 6" descr="A picture containing dark, bird, flying, air&#10;&#10;Description automatically generated">
            <a:extLst>
              <a:ext uri="{FF2B5EF4-FFF2-40B4-BE49-F238E27FC236}">
                <a16:creationId xmlns:a16="http://schemas.microsoft.com/office/drawing/2014/main" id="{0A3C15B4-3E5C-4F90-94AD-491B9F7E0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1265321"/>
            <a:ext cx="5346272" cy="549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2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D51418-127C-42DF-AE26-2DFA7626B630}"/>
              </a:ext>
            </a:extLst>
          </p:cNvPr>
          <p:cNvSpPr txBox="1"/>
          <p:nvPr/>
        </p:nvSpPr>
        <p:spPr>
          <a:xfrm>
            <a:off x="4219271" y="1049698"/>
            <a:ext cx="46250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blipFill>
                  <a:blip r:embed="rId2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dirty="0" err="1">
                <a:blipFill>
                  <a:blip r:embed="rId2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11500" dirty="0">
              <a:blipFill>
                <a:blip r:embed="rId2"/>
                <a:stretch>
                  <a:fillRect/>
                </a:stretch>
              </a:blip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E9D540-1968-417A-95CD-D3997A3FCFFE}"/>
              </a:ext>
            </a:extLst>
          </p:cNvPr>
          <p:cNvSpPr txBox="1"/>
          <p:nvPr/>
        </p:nvSpPr>
        <p:spPr>
          <a:xfrm>
            <a:off x="8110148" y="3781538"/>
            <a:ext cx="3904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অধ্যায়-৮</a:t>
            </a:r>
          </a:p>
          <a:p>
            <a:pPr algn="ctr"/>
            <a:r>
              <a:rPr lang="en-US" sz="5400" dirty="0" err="1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পাঠ-স্বাস্থ্যবিধি</a:t>
            </a:r>
            <a:endParaRPr lang="en-US" sz="5400" dirty="0">
              <a:gradFill flip="none" rotWithShape="1"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 descr="A picture containing box&#10;&#10;Description automatically generated">
            <a:extLst>
              <a:ext uri="{FF2B5EF4-FFF2-40B4-BE49-F238E27FC236}">
                <a16:creationId xmlns:a16="http://schemas.microsoft.com/office/drawing/2014/main" id="{0873E2AD-B2CD-4CF9-9217-FB0466F63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695" y="561803"/>
            <a:ext cx="2233931" cy="29052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FF76868D-07A9-4486-B42A-307F7011E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00" y="669985"/>
            <a:ext cx="2108401" cy="27600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C3CA40-CEE5-4872-8ED9-3A8FF70E6F3E}"/>
              </a:ext>
            </a:extLst>
          </p:cNvPr>
          <p:cNvSpPr/>
          <p:nvPr/>
        </p:nvSpPr>
        <p:spPr>
          <a:xfrm>
            <a:off x="-57822" y="3812355"/>
            <a:ext cx="63097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দীপক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ln w="0"/>
              <a:solidFill>
                <a:schemeClr val="accent1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বি.কে.জি.সি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n w="0"/>
              <a:solidFill>
                <a:schemeClr val="accent1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849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B27B8743-F091-43B6-B59D-D37D6F3A5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81" y="3895842"/>
            <a:ext cx="3118260" cy="20788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A close up of a boy&#10;&#10;Description automatically generated">
            <a:extLst>
              <a:ext uri="{FF2B5EF4-FFF2-40B4-BE49-F238E27FC236}">
                <a16:creationId xmlns:a16="http://schemas.microsoft.com/office/drawing/2014/main" id="{9F5CED58-C494-4414-9CE7-F0954898F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86" y="561595"/>
            <a:ext cx="2833297" cy="18854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6" descr="A picture containing person, indoor, young, little&#10;&#10;Description automatically generated">
            <a:extLst>
              <a:ext uri="{FF2B5EF4-FFF2-40B4-BE49-F238E27FC236}">
                <a16:creationId xmlns:a16="http://schemas.microsoft.com/office/drawing/2014/main" id="{F907CACE-6266-4B83-B332-31C999175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0" y="642796"/>
            <a:ext cx="3164373" cy="1997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18459B-F9EC-4A1B-BF6B-75EAD2316274}"/>
              </a:ext>
            </a:extLst>
          </p:cNvPr>
          <p:cNvSpPr txBox="1"/>
          <p:nvPr/>
        </p:nvSpPr>
        <p:spPr>
          <a:xfrm>
            <a:off x="3608959" y="1016162"/>
            <a:ext cx="5500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F959D-D92C-4001-A41F-D5BBCAE1017C}"/>
              </a:ext>
            </a:extLst>
          </p:cNvPr>
          <p:cNvSpPr txBox="1"/>
          <p:nvPr/>
        </p:nvSpPr>
        <p:spPr>
          <a:xfrm>
            <a:off x="4044246" y="1939340"/>
            <a:ext cx="5270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26E25F-C920-47B3-9AE2-8758EFA52E02}"/>
              </a:ext>
            </a:extLst>
          </p:cNvPr>
          <p:cNvSpPr txBox="1"/>
          <p:nvPr/>
        </p:nvSpPr>
        <p:spPr>
          <a:xfrm>
            <a:off x="3608959" y="2975712"/>
            <a:ext cx="6036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226445-E2FA-4A15-8B41-25FDAF4DC6BB}"/>
              </a:ext>
            </a:extLst>
          </p:cNvPr>
          <p:cNvSpPr txBox="1"/>
          <p:nvPr/>
        </p:nvSpPr>
        <p:spPr>
          <a:xfrm>
            <a:off x="4137142" y="3995482"/>
            <a:ext cx="5609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C15D7F-E3D0-492C-82E2-F07CEDDA248B}"/>
              </a:ext>
            </a:extLst>
          </p:cNvPr>
          <p:cNvSpPr txBox="1"/>
          <p:nvPr/>
        </p:nvSpPr>
        <p:spPr>
          <a:xfrm>
            <a:off x="3857141" y="5188793"/>
            <a:ext cx="4581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36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9AADC9-3173-4547-B587-01C628FD3876}"/>
              </a:ext>
            </a:extLst>
          </p:cNvPr>
          <p:cNvSpPr txBox="1"/>
          <p:nvPr/>
        </p:nvSpPr>
        <p:spPr>
          <a:xfrm>
            <a:off x="1438383" y="986319"/>
            <a:ext cx="10048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A696BC-63FC-439B-8A47-BA66DD221E4C}"/>
              </a:ext>
            </a:extLst>
          </p:cNvPr>
          <p:cNvSpPr txBox="1"/>
          <p:nvPr/>
        </p:nvSpPr>
        <p:spPr>
          <a:xfrm>
            <a:off x="3750068" y="3616504"/>
            <a:ext cx="5250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B3BD89-60A9-4D15-9A9E-031CA37617FE}"/>
              </a:ext>
            </a:extLst>
          </p:cNvPr>
          <p:cNvSpPr txBox="1"/>
          <p:nvPr/>
        </p:nvSpPr>
        <p:spPr>
          <a:xfrm>
            <a:off x="924674" y="1191802"/>
            <a:ext cx="75104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68145-E600-4B5A-9700-07CCD3B07F6A}"/>
              </a:ext>
            </a:extLst>
          </p:cNvPr>
          <p:cNvSpPr txBox="1"/>
          <p:nvPr/>
        </p:nvSpPr>
        <p:spPr>
          <a:xfrm>
            <a:off x="708918" y="3244334"/>
            <a:ext cx="11209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894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493641-5845-454B-8868-79B2728E7AD0}"/>
              </a:ext>
            </a:extLst>
          </p:cNvPr>
          <p:cNvSpPr txBox="1"/>
          <p:nvPr/>
        </p:nvSpPr>
        <p:spPr>
          <a:xfrm>
            <a:off x="138701" y="110450"/>
            <a:ext cx="11697129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ধরতে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দরজার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হাতল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টয়লেটের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আসি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অন্যত্র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দিচ্ছি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4" name="Picture 13" descr="A hand holding an object in his hand&#10;&#10;Description automatically generated">
            <a:extLst>
              <a:ext uri="{FF2B5EF4-FFF2-40B4-BE49-F238E27FC236}">
                <a16:creationId xmlns:a16="http://schemas.microsoft.com/office/drawing/2014/main" id="{8509D414-476E-4E6A-B450-F154AB1021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9" r="42223"/>
          <a:stretch/>
        </p:blipFill>
        <p:spPr>
          <a:xfrm>
            <a:off x="947579" y="3206051"/>
            <a:ext cx="2520561" cy="28007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091C785A-A40A-4984-9D5E-F92AE5D3C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566" y="2801049"/>
            <a:ext cx="47625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5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9246A5-5664-44AD-8A39-CF3AC23BB36F}"/>
              </a:ext>
            </a:extLst>
          </p:cNvPr>
          <p:cNvSpPr txBox="1"/>
          <p:nvPr/>
        </p:nvSpPr>
        <p:spPr>
          <a:xfrm>
            <a:off x="357530" y="5169391"/>
            <a:ext cx="1183447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ছড়ানো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ছড়ানো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DF241-FDD3-43AF-8FD8-783513213523}"/>
              </a:ext>
            </a:extLst>
          </p:cNvPr>
          <p:cNvSpPr txBox="1"/>
          <p:nvPr/>
        </p:nvSpPr>
        <p:spPr>
          <a:xfrm>
            <a:off x="448172" y="242059"/>
            <a:ext cx="107229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হাঁচি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মশা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ব্যক্তিতে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 descr="A picture containing dark, wearing, sitting, person&#10;&#10;Description automatically generated">
            <a:extLst>
              <a:ext uri="{FF2B5EF4-FFF2-40B4-BE49-F238E27FC236}">
                <a16:creationId xmlns:a16="http://schemas.microsoft.com/office/drawing/2014/main" id="{47E4520B-37E2-418D-872E-84654500E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96" y="1615342"/>
            <a:ext cx="2082903" cy="23438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7D11EA-AE7A-45E1-9C28-AD44F2DFFC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r="21994"/>
          <a:stretch/>
        </p:blipFill>
        <p:spPr>
          <a:xfrm>
            <a:off x="3107116" y="1695450"/>
            <a:ext cx="1582220" cy="1733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12" descr="A insect on the ground&#10;&#10;Description automatically generated">
            <a:extLst>
              <a:ext uri="{FF2B5EF4-FFF2-40B4-BE49-F238E27FC236}">
                <a16:creationId xmlns:a16="http://schemas.microsoft.com/office/drawing/2014/main" id="{4E7178EC-F332-47D8-A479-97A95CB42D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1" b="13353"/>
          <a:stretch/>
        </p:blipFill>
        <p:spPr>
          <a:xfrm>
            <a:off x="4902506" y="3557249"/>
            <a:ext cx="2857500" cy="13305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13" descr="A picture containing indoor, sitting, table, small&#10;&#10;Description automatically generated">
            <a:extLst>
              <a:ext uri="{FF2B5EF4-FFF2-40B4-BE49-F238E27FC236}">
                <a16:creationId xmlns:a16="http://schemas.microsoft.com/office/drawing/2014/main" id="{DC0C84D5-30DC-43A6-9594-10278E0DA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25" y="3429000"/>
            <a:ext cx="2645001" cy="15870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74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1828A3-2CBB-412A-B5A2-B20FF0B6DF2E}"/>
              </a:ext>
            </a:extLst>
          </p:cNvPr>
          <p:cNvSpPr txBox="1"/>
          <p:nvPr/>
        </p:nvSpPr>
        <p:spPr>
          <a:xfrm>
            <a:off x="2089934" y="256853"/>
            <a:ext cx="62997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38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3800" b="1" dirty="0">
              <a:ln w="13462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14BDC5-63FD-4F49-BB1F-01C7AA60D6E9}"/>
              </a:ext>
            </a:extLst>
          </p:cNvPr>
          <p:cNvSpPr txBox="1"/>
          <p:nvPr/>
        </p:nvSpPr>
        <p:spPr>
          <a:xfrm>
            <a:off x="1345914" y="2882077"/>
            <a:ext cx="96577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ছড়াতে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কমপক্ষে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CB757-D450-464C-812C-0B444843EC14}"/>
              </a:ext>
            </a:extLst>
          </p:cNvPr>
          <p:cNvSpPr txBox="1"/>
          <p:nvPr/>
        </p:nvSpPr>
        <p:spPr>
          <a:xfrm>
            <a:off x="9472773" y="1056505"/>
            <a:ext cx="153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3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435C64-5EC1-4703-90BC-3AF5690A1D90}"/>
              </a:ext>
            </a:extLst>
          </p:cNvPr>
          <p:cNvSpPr txBox="1"/>
          <p:nvPr/>
        </p:nvSpPr>
        <p:spPr>
          <a:xfrm>
            <a:off x="123206" y="2476142"/>
            <a:ext cx="7654247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ব্রাশ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জামা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নখ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কানের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 descr="A close up of a toy&#10;&#10;Description automatically generated">
            <a:extLst>
              <a:ext uri="{FF2B5EF4-FFF2-40B4-BE49-F238E27FC236}">
                <a16:creationId xmlns:a16="http://schemas.microsoft.com/office/drawing/2014/main" id="{2D5A3861-C2F9-4BD7-9FE4-F3DCB38D2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25" y="1724084"/>
            <a:ext cx="1786455" cy="1950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AA38F9-CEA3-49AB-AA4D-A23617F46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60" y="4479925"/>
            <a:ext cx="1786455" cy="1226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toy, front, standing, holding&#10;&#10;Description automatically generated">
            <a:extLst>
              <a:ext uri="{FF2B5EF4-FFF2-40B4-BE49-F238E27FC236}">
                <a16:creationId xmlns:a16="http://schemas.microsoft.com/office/drawing/2014/main" id="{86828528-8C4E-41FE-BFA2-FDDAA5EC7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123" y="1981200"/>
            <a:ext cx="158115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419C1-C958-4D3F-8DB6-6E6A1E1FB670}"/>
              </a:ext>
            </a:extLst>
          </p:cNvPr>
          <p:cNvSpPr txBox="1"/>
          <p:nvPr/>
        </p:nvSpPr>
        <p:spPr>
          <a:xfrm>
            <a:off x="212585" y="1535125"/>
            <a:ext cx="6752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0CC22-7298-467C-B757-40BF99BF889A}"/>
              </a:ext>
            </a:extLst>
          </p:cNvPr>
          <p:cNvSpPr txBox="1"/>
          <p:nvPr/>
        </p:nvSpPr>
        <p:spPr>
          <a:xfrm>
            <a:off x="206364" y="226874"/>
            <a:ext cx="11834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29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489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Dilip</dc:creator>
  <cp:lastModifiedBy>Dilip</cp:lastModifiedBy>
  <cp:revision>9</cp:revision>
  <dcterms:created xsi:type="dcterms:W3CDTF">2020-09-11T13:09:53Z</dcterms:created>
  <dcterms:modified xsi:type="dcterms:W3CDTF">2020-09-13T07:37:02Z</dcterms:modified>
</cp:coreProperties>
</file>