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59" r:id="rId4"/>
    <p:sldId id="260" r:id="rId5"/>
    <p:sldId id="256" r:id="rId6"/>
    <p:sldId id="257" r:id="rId7"/>
    <p:sldId id="261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63AD8-D6B4-41FE-B0EB-79CD1D54FD06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E0305-E96C-404D-843E-FA4B1880385A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336ED-826E-4716-B0FB-CD2AF8744FBA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893E1-BAD0-4B52-8930-F167F6941B41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714419F-87CA-4AA3-AD40-676AA1E4D040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973C6-1F88-409B-897B-F44BACE484E5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10D94-7B89-4FFB-9FD5-E09BAC7F99D1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6260">
              <a:srgbClr val="CEF0A2"/>
            </a:gs>
            <a:gs pos="27512">
              <a:srgbClr val="D4F2AF"/>
            </a:gs>
            <a:gs pos="3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0"/>
            <a:ext cx="658408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9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9600" dirty="0" err="1" smtClean="0"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1" y="76200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16/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viA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গ্রুপ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মৌল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4010449"/>
              </p:ext>
            </p:extLst>
          </p:nvPr>
        </p:nvGraphicFramePr>
        <p:xfrm>
          <a:off x="-990600" y="1752600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382" y="2928326"/>
            <a:ext cx="8811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সেলিনা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টেলিফোন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পেল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914400"/>
            <a:ext cx="851515" cy="2133003"/>
            <a:chOff x="724828" y="1067397"/>
            <a:chExt cx="851515" cy="2133003"/>
          </a:xfrm>
        </p:grpSpPr>
        <p:sp>
          <p:nvSpPr>
            <p:cNvPr id="6" name="Up Arrow 5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28" y="1067397"/>
              <a:ext cx="8515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3960122"/>
            <a:ext cx="990600" cy="2371130"/>
            <a:chOff x="1295400" y="3962400"/>
            <a:chExt cx="990600" cy="2371130"/>
          </a:xfrm>
        </p:grpSpPr>
        <p:sp>
          <p:nvSpPr>
            <p:cNvPr id="9" name="Down Arrow 8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5410200"/>
              <a:ext cx="99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S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5200" y="929866"/>
            <a:ext cx="1107996" cy="2133003"/>
            <a:chOff x="724828" y="1067397"/>
            <a:chExt cx="1107996" cy="2133003"/>
          </a:xfrm>
        </p:grpSpPr>
        <p:sp>
          <p:nvSpPr>
            <p:cNvPr id="12" name="Up Arrow 11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828" y="1067397"/>
              <a:ext cx="11079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itchFamily="18" charset="0"/>
                  <a:cs typeface="Times New Roman" pitchFamily="18" charset="0"/>
                </a:rPr>
                <a:t>Se</a:t>
              </a:r>
              <a:endParaRPr lang="en-US" sz="7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49261" y="3777195"/>
            <a:ext cx="1203939" cy="2463463"/>
            <a:chOff x="1295399" y="3962400"/>
            <a:chExt cx="1203939" cy="2463463"/>
          </a:xfrm>
        </p:grpSpPr>
        <p:sp>
          <p:nvSpPr>
            <p:cNvPr id="15" name="Down Arrow 14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399" y="5410200"/>
              <a:ext cx="1203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Te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83997" y="914400"/>
            <a:ext cx="1131207" cy="2133003"/>
            <a:chOff x="724828" y="1067397"/>
            <a:chExt cx="1131207" cy="2133003"/>
          </a:xfrm>
        </p:grpSpPr>
        <p:sp>
          <p:nvSpPr>
            <p:cNvPr id="18" name="Up Arrow 17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828" y="1067397"/>
              <a:ext cx="11312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Po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99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57199" y="76200"/>
            <a:ext cx="868679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17/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viiA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গ্রুপ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মৌল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4010449"/>
              </p:ext>
            </p:extLst>
          </p:nvPr>
        </p:nvGraphicFramePr>
        <p:xfrm>
          <a:off x="-990600" y="1752600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382" y="2928326"/>
            <a:ext cx="8811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ফখরুলের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ক্লোনটি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বড়ই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ইডি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য়েট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28581" y="914400"/>
            <a:ext cx="697627" cy="2133003"/>
            <a:chOff x="724828" y="1067397"/>
            <a:chExt cx="697627" cy="2133003"/>
          </a:xfrm>
        </p:grpSpPr>
        <p:sp>
          <p:nvSpPr>
            <p:cNvPr id="6" name="Up Arrow 5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28" y="1067397"/>
              <a:ext cx="6976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4672" y="3869528"/>
            <a:ext cx="990600" cy="2371130"/>
            <a:chOff x="1295400" y="3962400"/>
            <a:chExt cx="990600" cy="2371130"/>
          </a:xfrm>
        </p:grpSpPr>
        <p:sp>
          <p:nvSpPr>
            <p:cNvPr id="9" name="Down Arrow 8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5410200"/>
              <a:ext cx="99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Cl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11630" y="1048227"/>
            <a:ext cx="1107996" cy="2133003"/>
            <a:chOff x="724828" y="1067397"/>
            <a:chExt cx="1107996" cy="2133003"/>
          </a:xfrm>
        </p:grpSpPr>
        <p:sp>
          <p:nvSpPr>
            <p:cNvPr id="12" name="Up Arrow 11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828" y="1067397"/>
              <a:ext cx="11079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itchFamily="18" charset="0"/>
                  <a:cs typeface="Times New Roman" pitchFamily="18" charset="0"/>
                </a:rPr>
                <a:t>Br</a:t>
              </a:r>
              <a:endParaRPr lang="en-US" sz="7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50662" y="3756413"/>
            <a:ext cx="1203939" cy="2463463"/>
            <a:chOff x="1295399" y="3962400"/>
            <a:chExt cx="1203939" cy="2463463"/>
          </a:xfrm>
        </p:grpSpPr>
        <p:sp>
          <p:nvSpPr>
            <p:cNvPr id="15" name="Down Arrow 14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399" y="5410200"/>
              <a:ext cx="1203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Br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11284" y="914400"/>
            <a:ext cx="494372" cy="2133003"/>
            <a:chOff x="724828" y="1067397"/>
            <a:chExt cx="494372" cy="2133003"/>
          </a:xfrm>
        </p:grpSpPr>
        <p:sp>
          <p:nvSpPr>
            <p:cNvPr id="18" name="Up Arrow 17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828" y="1067397"/>
              <a:ext cx="4171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3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505200" y="5410200"/>
            <a:ext cx="27302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540327" y="1323240"/>
            <a:ext cx="8184620" cy="3705960"/>
            <a:chOff x="540327" y="1323240"/>
            <a:chExt cx="8184620" cy="3705960"/>
          </a:xfrm>
        </p:grpSpPr>
        <p:sp>
          <p:nvSpPr>
            <p:cNvPr id="4" name="Rectangle 3"/>
            <p:cNvSpPr/>
            <p:nvPr/>
          </p:nvSpPr>
          <p:spPr>
            <a:xfrm>
              <a:off x="540327" y="1371599"/>
              <a:ext cx="5334000" cy="3553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‡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gvt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BqvwQb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mi`vi</a:t>
              </a:r>
              <a:endParaRPr lang="en-US" sz="3600" dirty="0" smtClean="0">
                <a:solidFill>
                  <a:srgbClr val="002060"/>
                </a:solidFill>
                <a:latin typeface="SutonnyMJ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mnKvix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wkÿK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(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MwYZ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)</a:t>
              </a:r>
            </a:p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`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yaj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BDwbqb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gva¨wgK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we`¨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vjq</a:t>
              </a:r>
              <a:endParaRPr lang="en-US" sz="3600" dirty="0" smtClean="0">
                <a:solidFill>
                  <a:srgbClr val="002060"/>
                </a:solidFill>
                <a:latin typeface="SutonnyMJ" pitchFamily="2" charset="0"/>
              </a:endParaRPr>
            </a:p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SutonnyMJ" pitchFamily="2" charset="0"/>
                </a:rPr>
                <a:t>e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v‡KiMÄ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,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ewikvj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|</a:t>
              </a:r>
            </a:p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‡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gvevBjt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01716669831</a:t>
              </a:r>
              <a:endParaRPr lang="en-US" sz="3600" dirty="0">
                <a:solidFill>
                  <a:srgbClr val="002060"/>
                </a:solidFill>
                <a:latin typeface="SutonnyMJ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254" y="1323240"/>
              <a:ext cx="2843693" cy="370596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46993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8001000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নবম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রসায়ন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চতুর্থ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পর্যায়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সারণি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৫০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মিনিট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943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67691" y="5791200"/>
            <a:ext cx="48768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এটা</a:t>
            </a:r>
            <a:r>
              <a:rPr lang="en-US" sz="7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7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ছবি</a:t>
            </a:r>
            <a:endParaRPr lang="en-US" sz="72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77091" y="76200"/>
            <a:ext cx="85344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ছন্দে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ছন্দে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পর্যায়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সারণি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জানব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1/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iA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গ্রুপ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মৌল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0826885"/>
              </p:ext>
            </p:extLst>
          </p:nvPr>
        </p:nvGraphicFramePr>
        <p:xfrm>
          <a:off x="-990600" y="1752600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048000"/>
            <a:ext cx="7529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হে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লি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রুবি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সাজাবে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ফ্রান্সে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4828" y="1067397"/>
            <a:ext cx="760144" cy="2133003"/>
            <a:chOff x="724828" y="1067397"/>
            <a:chExt cx="760144" cy="2133003"/>
          </a:xfrm>
        </p:grpSpPr>
        <p:sp>
          <p:nvSpPr>
            <p:cNvPr id="6" name="Up Arrow 5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4828" y="1067397"/>
              <a:ext cx="7601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H</a:t>
              </a:r>
              <a:endParaRPr lang="en-US" sz="7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95400" y="3962400"/>
            <a:ext cx="936074" cy="2463463"/>
            <a:chOff x="1295400" y="3962400"/>
            <a:chExt cx="936074" cy="2463463"/>
          </a:xfrm>
        </p:grpSpPr>
        <p:sp>
          <p:nvSpPr>
            <p:cNvPr id="10" name="Down Arrow 9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400" y="5410200"/>
              <a:ext cx="9360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Li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57400" y="1147061"/>
            <a:ext cx="1223412" cy="2133003"/>
            <a:chOff x="724828" y="1067397"/>
            <a:chExt cx="1223412" cy="2133003"/>
          </a:xfrm>
        </p:grpSpPr>
        <p:sp>
          <p:nvSpPr>
            <p:cNvPr id="14" name="Up Arrow 13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828" y="1067397"/>
              <a:ext cx="122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Na</a:t>
              </a:r>
              <a:endParaRPr lang="en-US" sz="7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69106" y="3962400"/>
            <a:ext cx="936074" cy="2463463"/>
            <a:chOff x="1295400" y="3962400"/>
            <a:chExt cx="936074" cy="2463463"/>
          </a:xfrm>
        </p:grpSpPr>
        <p:sp>
          <p:nvSpPr>
            <p:cNvPr id="18" name="Down Arrow 17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5400" y="5410200"/>
              <a:ext cx="9360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57600" y="1201224"/>
            <a:ext cx="1172116" cy="2133003"/>
            <a:chOff x="724828" y="1067397"/>
            <a:chExt cx="1172116" cy="2133003"/>
          </a:xfrm>
        </p:grpSpPr>
        <p:sp>
          <p:nvSpPr>
            <p:cNvPr id="21" name="Up Arrow 20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4828" y="1067397"/>
              <a:ext cx="11721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 smtClean="0"/>
                <a:t>Rb</a:t>
              </a:r>
              <a:endParaRPr lang="en-US" sz="7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15860" y="3962400"/>
            <a:ext cx="1203939" cy="2463463"/>
            <a:chOff x="1295399" y="3962400"/>
            <a:chExt cx="1203939" cy="2463463"/>
          </a:xfrm>
        </p:grpSpPr>
        <p:sp>
          <p:nvSpPr>
            <p:cNvPr id="24" name="Down Arrow 23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5399" y="5410200"/>
              <a:ext cx="1203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76484" y="1147061"/>
            <a:ext cx="931665" cy="2133003"/>
            <a:chOff x="724828" y="1067397"/>
            <a:chExt cx="931665" cy="2133003"/>
          </a:xfrm>
        </p:grpSpPr>
        <p:sp>
          <p:nvSpPr>
            <p:cNvPr id="27" name="Up Arrow 26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828" y="1067397"/>
              <a:ext cx="93166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 smtClean="0"/>
                <a:t>Fr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76200"/>
            <a:ext cx="881149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11/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iiA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গ্রুপ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মৌল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937640"/>
              </p:ext>
            </p:extLst>
          </p:nvPr>
        </p:nvGraphicFramePr>
        <p:xfrm>
          <a:off x="-990600" y="1752600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3048000"/>
            <a:ext cx="881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বিরিয়ানী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মোগলাই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কাবাব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সরিয়ে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বাটিতে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রাখ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4828" y="1067397"/>
            <a:ext cx="1210588" cy="2133003"/>
            <a:chOff x="724828" y="1067397"/>
            <a:chExt cx="1210588" cy="2133003"/>
          </a:xfrm>
        </p:grpSpPr>
        <p:sp>
          <p:nvSpPr>
            <p:cNvPr id="6" name="Up Arrow 5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28" y="1067397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itchFamily="18" charset="0"/>
                  <a:cs typeface="Times New Roman" pitchFamily="18" charset="0"/>
                </a:rPr>
                <a:t>Be</a:t>
              </a:r>
              <a:endParaRPr lang="en-US" sz="7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8800" y="3962400"/>
            <a:ext cx="1219200" cy="2371130"/>
            <a:chOff x="1295400" y="3962400"/>
            <a:chExt cx="1219200" cy="2371130"/>
          </a:xfrm>
        </p:grpSpPr>
        <p:sp>
          <p:nvSpPr>
            <p:cNvPr id="9" name="Down Arrow 8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541020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7600" y="914400"/>
            <a:ext cx="1119217" cy="2133003"/>
            <a:chOff x="724828" y="1067397"/>
            <a:chExt cx="1119217" cy="2133003"/>
          </a:xfrm>
        </p:grpSpPr>
        <p:sp>
          <p:nvSpPr>
            <p:cNvPr id="18" name="Up Arrow 17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828" y="1067397"/>
              <a:ext cx="11192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 smtClean="0"/>
                <a:t>Ca</a:t>
              </a:r>
              <a:endParaRPr lang="en-US" sz="7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15860" y="3962400"/>
            <a:ext cx="1203939" cy="2463463"/>
            <a:chOff x="1295399" y="3962400"/>
            <a:chExt cx="1203939" cy="2463463"/>
          </a:xfrm>
        </p:grpSpPr>
        <p:sp>
          <p:nvSpPr>
            <p:cNvPr id="21" name="Down Arrow 20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95399" y="5410200"/>
              <a:ext cx="1203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Sr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00800" y="914400"/>
            <a:ext cx="1128835" cy="2133003"/>
            <a:chOff x="724828" y="1067397"/>
            <a:chExt cx="1128835" cy="2133003"/>
          </a:xfrm>
        </p:grpSpPr>
        <p:sp>
          <p:nvSpPr>
            <p:cNvPr id="24" name="Up Arrow 23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4828" y="1067397"/>
              <a:ext cx="112883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Ba</a:t>
              </a:r>
              <a:endParaRPr lang="en-US" sz="7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32465" y="3870067"/>
            <a:ext cx="1203939" cy="2463463"/>
            <a:chOff x="1295399" y="3962400"/>
            <a:chExt cx="1203939" cy="2463463"/>
          </a:xfrm>
        </p:grpSpPr>
        <p:sp>
          <p:nvSpPr>
            <p:cNvPr id="27" name="Down Arrow 26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5399" y="5410200"/>
              <a:ext cx="1203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Ra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1" y="76200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13/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iiiA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গ্রুপ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মৌল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9791523"/>
              </p:ext>
            </p:extLst>
          </p:nvPr>
        </p:nvGraphicFramePr>
        <p:xfrm>
          <a:off x="-990600" y="1752600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3048000"/>
            <a:ext cx="8811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বরুন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অল্পতেই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গেল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ইন্ডিয়া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তে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51612" y="1142701"/>
            <a:ext cx="800219" cy="2133003"/>
            <a:chOff x="724828" y="1067397"/>
            <a:chExt cx="800219" cy="2133003"/>
          </a:xfrm>
        </p:grpSpPr>
        <p:sp>
          <p:nvSpPr>
            <p:cNvPr id="6" name="Up Arrow 5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28" y="1067397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7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38400" y="3960122"/>
            <a:ext cx="1219200" cy="2371130"/>
            <a:chOff x="1295400" y="3962400"/>
            <a:chExt cx="1219200" cy="2371130"/>
          </a:xfrm>
        </p:grpSpPr>
        <p:sp>
          <p:nvSpPr>
            <p:cNvPr id="9" name="Down Arrow 8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541020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Al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14800" y="929866"/>
            <a:ext cx="1293944" cy="2133003"/>
            <a:chOff x="724828" y="1067397"/>
            <a:chExt cx="1293944" cy="2133003"/>
          </a:xfrm>
        </p:grpSpPr>
        <p:sp>
          <p:nvSpPr>
            <p:cNvPr id="12" name="Up Arrow 11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828" y="1067397"/>
              <a:ext cx="12939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7200" dirty="0" err="1" smtClean="0"/>
                <a:t>a</a:t>
              </a:r>
              <a:endParaRPr lang="en-US" sz="7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44461" y="3962400"/>
            <a:ext cx="1203939" cy="2463463"/>
            <a:chOff x="1295399" y="3962400"/>
            <a:chExt cx="1203939" cy="2463463"/>
          </a:xfrm>
        </p:grpSpPr>
        <p:sp>
          <p:nvSpPr>
            <p:cNvPr id="15" name="Down Arrow 14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399" y="5410200"/>
              <a:ext cx="1203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In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53165" y="914400"/>
            <a:ext cx="846707" cy="2133003"/>
            <a:chOff x="724828" y="1067397"/>
            <a:chExt cx="846707" cy="2133003"/>
          </a:xfrm>
        </p:grpSpPr>
        <p:sp>
          <p:nvSpPr>
            <p:cNvPr id="18" name="Up Arrow 17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828" y="1067397"/>
              <a:ext cx="8467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Ti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65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1" y="76200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14/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ivA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গ্রুপ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মৌল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9588744"/>
              </p:ext>
            </p:extLst>
          </p:nvPr>
        </p:nvGraphicFramePr>
        <p:xfrm>
          <a:off x="-990600" y="1752600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382" y="3002664"/>
            <a:ext cx="8811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কলিকাতা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সিটিতে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গেলে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সোনা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পাবে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914400"/>
            <a:ext cx="800219" cy="2133003"/>
            <a:chOff x="724828" y="1067397"/>
            <a:chExt cx="800219" cy="2133003"/>
          </a:xfrm>
        </p:grpSpPr>
        <p:sp>
          <p:nvSpPr>
            <p:cNvPr id="6" name="Up Arrow 5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28" y="1067397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9400" y="3960122"/>
            <a:ext cx="1219200" cy="2371130"/>
            <a:chOff x="1295400" y="3962400"/>
            <a:chExt cx="1219200" cy="2371130"/>
          </a:xfrm>
        </p:grpSpPr>
        <p:sp>
          <p:nvSpPr>
            <p:cNvPr id="9" name="Down Arrow 8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541020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Si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5856" y="929866"/>
            <a:ext cx="1311578" cy="2133003"/>
            <a:chOff x="724828" y="1067397"/>
            <a:chExt cx="1311578" cy="2133003"/>
          </a:xfrm>
        </p:grpSpPr>
        <p:sp>
          <p:nvSpPr>
            <p:cNvPr id="12" name="Up Arrow 11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828" y="1067397"/>
              <a:ext cx="13115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7200" dirty="0" err="1"/>
                <a:t>e</a:t>
              </a:r>
              <a:endParaRPr lang="en-US" sz="7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58861" y="3962400"/>
            <a:ext cx="1203939" cy="2463463"/>
            <a:chOff x="1295399" y="3962400"/>
            <a:chExt cx="1203939" cy="2463463"/>
          </a:xfrm>
        </p:grpSpPr>
        <p:sp>
          <p:nvSpPr>
            <p:cNvPr id="15" name="Down Arrow 14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399" y="5410200"/>
              <a:ext cx="1203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Sn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35293" y="914400"/>
            <a:ext cx="1148071" cy="2133003"/>
            <a:chOff x="724828" y="1067397"/>
            <a:chExt cx="1148071" cy="2133003"/>
          </a:xfrm>
        </p:grpSpPr>
        <p:sp>
          <p:nvSpPr>
            <p:cNvPr id="18" name="Up Arrow 17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828" y="1067397"/>
              <a:ext cx="11480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 smtClean="0"/>
                <a:t>Pb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76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1" y="76200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15/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vA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গ্রুপ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মৌল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81828132"/>
              </p:ext>
            </p:extLst>
          </p:nvPr>
        </p:nvGraphicFramePr>
        <p:xfrm>
          <a:off x="-990600" y="1752600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382" y="2928326"/>
            <a:ext cx="8811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ফিজ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আন্টির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বাসায়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28581" y="914400"/>
            <a:ext cx="851515" cy="2133003"/>
            <a:chOff x="724828" y="1067397"/>
            <a:chExt cx="851515" cy="2133003"/>
          </a:xfrm>
        </p:grpSpPr>
        <p:sp>
          <p:nvSpPr>
            <p:cNvPr id="6" name="Up Arrow 5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28" y="1067397"/>
              <a:ext cx="8515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7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3960122"/>
            <a:ext cx="990600" cy="2371130"/>
            <a:chOff x="1295400" y="3962400"/>
            <a:chExt cx="990600" cy="2371130"/>
          </a:xfrm>
        </p:grpSpPr>
        <p:sp>
          <p:nvSpPr>
            <p:cNvPr id="9" name="Down Arrow 8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5410200"/>
              <a:ext cx="99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P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5200" y="929866"/>
            <a:ext cx="1210588" cy="2133003"/>
            <a:chOff x="724828" y="1067397"/>
            <a:chExt cx="1210588" cy="2133003"/>
          </a:xfrm>
        </p:grpSpPr>
        <p:sp>
          <p:nvSpPr>
            <p:cNvPr id="12" name="Up Arrow 11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828" y="1067397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itchFamily="18" charset="0"/>
                  <a:cs typeface="Times New Roman" pitchFamily="18" charset="0"/>
                </a:rPr>
                <a:t>As</a:t>
              </a:r>
              <a:endParaRPr lang="en-US" sz="7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35923" y="3777195"/>
            <a:ext cx="1203939" cy="2463463"/>
            <a:chOff x="1295399" y="3962400"/>
            <a:chExt cx="1203939" cy="2463463"/>
          </a:xfrm>
        </p:grpSpPr>
        <p:sp>
          <p:nvSpPr>
            <p:cNvPr id="15" name="Down Arrow 14"/>
            <p:cNvSpPr/>
            <p:nvPr/>
          </p:nvSpPr>
          <p:spPr>
            <a:xfrm>
              <a:off x="1676400" y="39624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399" y="5410200"/>
              <a:ext cx="1203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Sb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05600" y="914400"/>
            <a:ext cx="898003" cy="2133003"/>
            <a:chOff x="724828" y="1067397"/>
            <a:chExt cx="898003" cy="2133003"/>
          </a:xfrm>
        </p:grpSpPr>
        <p:sp>
          <p:nvSpPr>
            <p:cNvPr id="18" name="Up Arrow 17"/>
            <p:cNvSpPr/>
            <p:nvPr/>
          </p:nvSpPr>
          <p:spPr>
            <a:xfrm>
              <a:off x="990600" y="2362200"/>
              <a:ext cx="228600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828" y="1067397"/>
              <a:ext cx="8980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Bi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72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129</TotalTime>
  <Words>200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Mohosina Islam</cp:lastModifiedBy>
  <cp:revision>13</cp:revision>
  <dcterms:created xsi:type="dcterms:W3CDTF">2006-08-16T00:00:00Z</dcterms:created>
  <dcterms:modified xsi:type="dcterms:W3CDTF">2020-09-13T00:40:14Z</dcterms:modified>
</cp:coreProperties>
</file>