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3" r:id="rId3"/>
    <p:sldId id="260" r:id="rId4"/>
    <p:sldId id="265" r:id="rId5"/>
    <p:sldId id="266" r:id="rId6"/>
    <p:sldId id="258" r:id="rId7"/>
    <p:sldId id="269" r:id="rId8"/>
    <p:sldId id="262" r:id="rId9"/>
    <p:sldId id="256" r:id="rId10"/>
    <p:sldId id="271" r:id="rId11"/>
    <p:sldId id="272" r:id="rId12"/>
    <p:sldId id="259" r:id="rId13"/>
    <p:sldId id="268" r:id="rId14"/>
    <p:sldId id="270" r:id="rId15"/>
    <p:sldId id="257" r:id="rId16"/>
    <p:sldId id="274" r:id="rId17"/>
    <p:sldId id="273" r:id="rId18"/>
    <p:sldId id="261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07" autoAdjust="0"/>
  </p:normalViewPr>
  <p:slideViewPr>
    <p:cSldViewPr>
      <p:cViewPr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8FD87-109E-428D-8EFE-1F3E344818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45478E-669A-44ED-9031-118D27B816BD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তড়ি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বিশ্লেষণের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বাণিজ্যিক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ব্যবহার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22A5A25-652A-4637-8BB4-5D8D2E8FF2EA}" type="parTrans" cxnId="{642C5C5E-3677-4582-9E91-92243B88EAE1}">
      <dgm:prSet/>
      <dgm:spPr/>
      <dgm:t>
        <a:bodyPr/>
        <a:lstStyle/>
        <a:p>
          <a:endParaRPr lang="en-US"/>
        </a:p>
      </dgm:t>
    </dgm:pt>
    <dgm:pt modelId="{219D1921-4E2E-41DB-A525-EF439C16CEE3}" type="sibTrans" cxnId="{642C5C5E-3677-4582-9E91-92243B88EAE1}">
      <dgm:prSet/>
      <dgm:spPr/>
      <dgm:t>
        <a:bodyPr/>
        <a:lstStyle/>
        <a:p>
          <a:endParaRPr lang="en-US"/>
        </a:p>
      </dgm:t>
    </dgm:pt>
    <dgm:pt modelId="{F5BD7011-D22A-4793-8F96-2ADE7DDE4125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আকরিক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সোডিয়াম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অ্যালুমিনিয়াম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মূল্যবান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ধাত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নিষ্কাশন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D8C91F9-AECF-49C6-9A6D-A2B23CB457CF}" type="parTrans" cxnId="{8C10C0D6-09CE-47AA-BE0C-EF6A69AF6DCF}">
      <dgm:prSet/>
      <dgm:spPr/>
      <dgm:t>
        <a:bodyPr/>
        <a:lstStyle/>
        <a:p>
          <a:endParaRPr lang="en-US"/>
        </a:p>
      </dgm:t>
    </dgm:pt>
    <dgm:pt modelId="{B0911A2D-BE48-40F4-9CDA-ACA2B16CF836}" type="sibTrans" cxnId="{8C10C0D6-09CE-47AA-BE0C-EF6A69AF6DCF}">
      <dgm:prSet/>
      <dgm:spPr/>
      <dgm:t>
        <a:bodyPr/>
        <a:lstStyle/>
        <a:p>
          <a:endParaRPr lang="en-US"/>
        </a:p>
      </dgm:t>
    </dgm:pt>
    <dgm:pt modelId="{ECAE4772-B6CC-4112-86DB-0497433FFEB2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অবিশুদ্ধ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তামা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দস্তা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সিসা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বিশুদ্ধকরণ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B28DE40-0B52-4DB9-92C1-BA7D41B8B074}" type="parTrans" cxnId="{766F12A5-EEDC-4FDB-9490-ABB87BFC7F6E}">
      <dgm:prSet/>
      <dgm:spPr/>
      <dgm:t>
        <a:bodyPr/>
        <a:lstStyle/>
        <a:p>
          <a:endParaRPr lang="en-US"/>
        </a:p>
      </dgm:t>
    </dgm:pt>
    <dgm:pt modelId="{3D37B4A6-9A92-4E20-89EC-9DC6863807A3}" type="sibTrans" cxnId="{766F12A5-EEDC-4FDB-9490-ABB87BFC7F6E}">
      <dgm:prSet/>
      <dgm:spPr/>
      <dgm:t>
        <a:bodyPr/>
        <a:lstStyle/>
        <a:p>
          <a:endParaRPr lang="en-US"/>
        </a:p>
      </dgm:t>
    </dgm:pt>
    <dgm:pt modelId="{B81E6F08-71CB-4404-A43A-BA10A6475850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ক্লোরিন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কস্টিক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সোডা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পদার্থের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উৎপাদন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CAD3577-0DB5-4FAC-A3BF-6BFBC629211D}" type="parTrans" cxnId="{DD22A6BD-6F54-4F92-982C-F8A359CE6C4A}">
      <dgm:prSet/>
      <dgm:spPr/>
      <dgm:t>
        <a:bodyPr/>
        <a:lstStyle/>
        <a:p>
          <a:endParaRPr lang="en-US"/>
        </a:p>
      </dgm:t>
    </dgm:pt>
    <dgm:pt modelId="{3CA5F82F-3A24-44FB-A328-A29457FB8337}" type="sibTrans" cxnId="{DD22A6BD-6F54-4F92-982C-F8A359CE6C4A}">
      <dgm:prSet/>
      <dgm:spPr/>
      <dgm:t>
        <a:bodyPr/>
        <a:lstStyle/>
        <a:p>
          <a:endParaRPr lang="en-US"/>
        </a:p>
      </dgm:t>
    </dgm:pt>
    <dgm:pt modelId="{3548DBDA-051E-42E8-B83E-93C7B64B914B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দামী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উজ্জ্বলতা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বৃদ্ধির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রূপা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সোনা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প্রলেপ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দেওয়া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F7015C0-0604-4928-A4D0-2F4A51C15AF5}" type="parTrans" cxnId="{515F04E3-D2F5-434A-9F18-E53500F358AD}">
      <dgm:prSet/>
      <dgm:spPr/>
      <dgm:t>
        <a:bodyPr/>
        <a:lstStyle/>
        <a:p>
          <a:endParaRPr lang="en-US"/>
        </a:p>
      </dgm:t>
    </dgm:pt>
    <dgm:pt modelId="{EBA647F4-1573-4474-9CE8-1CBD2D4B51C0}" type="sibTrans" cxnId="{515F04E3-D2F5-434A-9F18-E53500F358AD}">
      <dgm:prSet/>
      <dgm:spPr/>
      <dgm:t>
        <a:bodyPr/>
        <a:lstStyle/>
        <a:p>
          <a:endParaRPr lang="en-US"/>
        </a:p>
      </dgm:t>
    </dgm:pt>
    <dgm:pt modelId="{874CE4F6-002A-44D3-B60D-655B57087657}" type="pres">
      <dgm:prSet presAssocID="{B2A8FD87-109E-428D-8EFE-1F3E344818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10DD1F-74A1-43C7-AAEC-E9F3577334E3}" type="pres">
      <dgm:prSet presAssocID="{8E45478E-669A-44ED-9031-118D27B816BD}" presName="centerShape" presStyleLbl="node0" presStyleIdx="0" presStyleCnt="1" custScaleX="152912" custScaleY="164801" custLinFactNeighborX="1990" custLinFactNeighborY="-1702"/>
      <dgm:spPr/>
      <dgm:t>
        <a:bodyPr/>
        <a:lstStyle/>
        <a:p>
          <a:endParaRPr lang="en-US"/>
        </a:p>
      </dgm:t>
    </dgm:pt>
    <dgm:pt modelId="{2B75D3F4-C7AC-408F-A799-4250D84DC22D}" type="pres">
      <dgm:prSet presAssocID="{FD8C91F9-AECF-49C6-9A6D-A2B23CB457C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F2AD0A2-3D82-4709-BAB5-101694AEB9DE}" type="pres">
      <dgm:prSet presAssocID="{FD8C91F9-AECF-49C6-9A6D-A2B23CB457C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40BE788-84AA-448C-BFA4-5C34C4716440}" type="pres">
      <dgm:prSet presAssocID="{F5BD7011-D22A-4793-8F96-2ADE7DDE4125}" presName="node" presStyleLbl="node1" presStyleIdx="0" presStyleCnt="4" custScaleX="297523" custScaleY="116255" custRadScaleRad="11395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DE43B-21E7-4EC3-BAB6-B1C9930A5E30}" type="pres">
      <dgm:prSet presAssocID="{4B28DE40-0B52-4DB9-92C1-BA7D41B8B07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A823E14-2109-4D69-915A-243817A5677C}" type="pres">
      <dgm:prSet presAssocID="{4B28DE40-0B52-4DB9-92C1-BA7D41B8B07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88DB5C-30D0-4051-8C39-31D41A525DB5}" type="pres">
      <dgm:prSet presAssocID="{ECAE4772-B6CC-4112-86DB-0497433FFEB2}" presName="node" presStyleLbl="node1" presStyleIdx="1" presStyleCnt="4" custScaleX="121325" custScaleY="162111" custRadScaleRad="13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F97A0-8239-44B1-8820-77C27D880627}" type="pres">
      <dgm:prSet presAssocID="{8CAD3577-0DB5-4FAC-A3BF-6BFBC629211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90D5189-08A4-49EE-B2B7-0CFA8A071CDD}" type="pres">
      <dgm:prSet presAssocID="{8CAD3577-0DB5-4FAC-A3BF-6BFBC629211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DAC4748-2BF2-4C06-BBB3-EE7EA8369D30}" type="pres">
      <dgm:prSet presAssocID="{B81E6F08-71CB-4404-A43A-BA10A6475850}" presName="node" presStyleLbl="node1" presStyleIdx="2" presStyleCnt="4" custFlipVert="0" custScaleX="265416" custScaleY="109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9E8DE-3D6A-4645-B2B7-E9928E4E74C0}" type="pres">
      <dgm:prSet presAssocID="{CF7015C0-0604-4928-A4D0-2F4A51C15AF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13E6308-F2C0-42EE-8D28-BCE347FD7839}" type="pres">
      <dgm:prSet presAssocID="{CF7015C0-0604-4928-A4D0-2F4A51C15AF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50307B6-EA9B-4C1F-8BBE-A20346B45862}" type="pres">
      <dgm:prSet presAssocID="{3548DBDA-051E-42E8-B83E-93C7B64B914B}" presName="node" presStyleLbl="node1" presStyleIdx="3" presStyleCnt="4" custScaleX="148689" custScaleY="213205" custRadScaleRad="100656" custRadScaleInc="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7E42C-9C83-4A44-87E0-8CF4BD0E22FB}" type="presOf" srcId="{ECAE4772-B6CC-4112-86DB-0497433FFEB2}" destId="{AE88DB5C-30D0-4051-8C39-31D41A525DB5}" srcOrd="0" destOrd="0" presId="urn:microsoft.com/office/officeart/2005/8/layout/radial5"/>
    <dgm:cxn modelId="{06143A2E-B0C9-4306-827C-8E795D8C6DDD}" type="presOf" srcId="{FD8C91F9-AECF-49C6-9A6D-A2B23CB457CF}" destId="{2F2AD0A2-3D82-4709-BAB5-101694AEB9DE}" srcOrd="1" destOrd="0" presId="urn:microsoft.com/office/officeart/2005/8/layout/radial5"/>
    <dgm:cxn modelId="{FCE1C791-2A46-4BFA-A574-B5393984A2D1}" type="presOf" srcId="{3548DBDA-051E-42E8-B83E-93C7B64B914B}" destId="{E50307B6-EA9B-4C1F-8BBE-A20346B45862}" srcOrd="0" destOrd="0" presId="urn:microsoft.com/office/officeart/2005/8/layout/radial5"/>
    <dgm:cxn modelId="{9C39880A-CC77-4463-AA1A-A0D8AD558A96}" type="presOf" srcId="{FD8C91F9-AECF-49C6-9A6D-A2B23CB457CF}" destId="{2B75D3F4-C7AC-408F-A799-4250D84DC22D}" srcOrd="0" destOrd="0" presId="urn:microsoft.com/office/officeart/2005/8/layout/radial5"/>
    <dgm:cxn modelId="{4633A230-0B0D-4EF7-A01A-965098CA1297}" type="presOf" srcId="{CF7015C0-0604-4928-A4D0-2F4A51C15AF5}" destId="{DC09E8DE-3D6A-4645-B2B7-E9928E4E74C0}" srcOrd="0" destOrd="0" presId="urn:microsoft.com/office/officeart/2005/8/layout/radial5"/>
    <dgm:cxn modelId="{766F12A5-EEDC-4FDB-9490-ABB87BFC7F6E}" srcId="{8E45478E-669A-44ED-9031-118D27B816BD}" destId="{ECAE4772-B6CC-4112-86DB-0497433FFEB2}" srcOrd="1" destOrd="0" parTransId="{4B28DE40-0B52-4DB9-92C1-BA7D41B8B074}" sibTransId="{3D37B4A6-9A92-4E20-89EC-9DC6863807A3}"/>
    <dgm:cxn modelId="{642C5C5E-3677-4582-9E91-92243B88EAE1}" srcId="{B2A8FD87-109E-428D-8EFE-1F3E344818B8}" destId="{8E45478E-669A-44ED-9031-118D27B816BD}" srcOrd="0" destOrd="0" parTransId="{022A5A25-652A-4637-8BB4-5D8D2E8FF2EA}" sibTransId="{219D1921-4E2E-41DB-A525-EF439C16CEE3}"/>
    <dgm:cxn modelId="{7894E0E7-2321-4ACC-BE07-1BE7E8AD1A06}" type="presOf" srcId="{8CAD3577-0DB5-4FAC-A3BF-6BFBC629211D}" destId="{83BF97A0-8239-44B1-8820-77C27D880627}" srcOrd="0" destOrd="0" presId="urn:microsoft.com/office/officeart/2005/8/layout/radial5"/>
    <dgm:cxn modelId="{2AD429C1-A7EB-452B-ACD8-95CF0619B222}" type="presOf" srcId="{8E45478E-669A-44ED-9031-118D27B816BD}" destId="{0F10DD1F-74A1-43C7-AAEC-E9F3577334E3}" srcOrd="0" destOrd="0" presId="urn:microsoft.com/office/officeart/2005/8/layout/radial5"/>
    <dgm:cxn modelId="{C84D5B77-3C82-4150-ABF3-BE326A3FF178}" type="presOf" srcId="{8CAD3577-0DB5-4FAC-A3BF-6BFBC629211D}" destId="{490D5189-08A4-49EE-B2B7-0CFA8A071CDD}" srcOrd="1" destOrd="0" presId="urn:microsoft.com/office/officeart/2005/8/layout/radial5"/>
    <dgm:cxn modelId="{8C10C0D6-09CE-47AA-BE0C-EF6A69AF6DCF}" srcId="{8E45478E-669A-44ED-9031-118D27B816BD}" destId="{F5BD7011-D22A-4793-8F96-2ADE7DDE4125}" srcOrd="0" destOrd="0" parTransId="{FD8C91F9-AECF-49C6-9A6D-A2B23CB457CF}" sibTransId="{B0911A2D-BE48-40F4-9CDA-ACA2B16CF836}"/>
    <dgm:cxn modelId="{DE6F7049-C434-426E-B102-DC29429723CA}" type="presOf" srcId="{B81E6F08-71CB-4404-A43A-BA10A6475850}" destId="{BDAC4748-2BF2-4C06-BBB3-EE7EA8369D30}" srcOrd="0" destOrd="0" presId="urn:microsoft.com/office/officeart/2005/8/layout/radial5"/>
    <dgm:cxn modelId="{DD22A6BD-6F54-4F92-982C-F8A359CE6C4A}" srcId="{8E45478E-669A-44ED-9031-118D27B816BD}" destId="{B81E6F08-71CB-4404-A43A-BA10A6475850}" srcOrd="2" destOrd="0" parTransId="{8CAD3577-0DB5-4FAC-A3BF-6BFBC629211D}" sibTransId="{3CA5F82F-3A24-44FB-A328-A29457FB8337}"/>
    <dgm:cxn modelId="{65FEC634-5412-4909-882A-495FB7961657}" type="presOf" srcId="{F5BD7011-D22A-4793-8F96-2ADE7DDE4125}" destId="{240BE788-84AA-448C-BFA4-5C34C4716440}" srcOrd="0" destOrd="0" presId="urn:microsoft.com/office/officeart/2005/8/layout/radial5"/>
    <dgm:cxn modelId="{0E063C49-634F-40A3-87A0-0484281B1223}" type="presOf" srcId="{4B28DE40-0B52-4DB9-92C1-BA7D41B8B074}" destId="{AA823E14-2109-4D69-915A-243817A5677C}" srcOrd="1" destOrd="0" presId="urn:microsoft.com/office/officeart/2005/8/layout/radial5"/>
    <dgm:cxn modelId="{515F04E3-D2F5-434A-9F18-E53500F358AD}" srcId="{8E45478E-669A-44ED-9031-118D27B816BD}" destId="{3548DBDA-051E-42E8-B83E-93C7B64B914B}" srcOrd="3" destOrd="0" parTransId="{CF7015C0-0604-4928-A4D0-2F4A51C15AF5}" sibTransId="{EBA647F4-1573-4474-9CE8-1CBD2D4B51C0}"/>
    <dgm:cxn modelId="{33805F51-247B-48B1-8221-9A8714349EAE}" type="presOf" srcId="{B2A8FD87-109E-428D-8EFE-1F3E344818B8}" destId="{874CE4F6-002A-44D3-B60D-655B57087657}" srcOrd="0" destOrd="0" presId="urn:microsoft.com/office/officeart/2005/8/layout/radial5"/>
    <dgm:cxn modelId="{2290E1BA-4F8F-4FA9-913A-766A636F2B8E}" type="presOf" srcId="{CF7015C0-0604-4928-A4D0-2F4A51C15AF5}" destId="{813E6308-F2C0-42EE-8D28-BCE347FD7839}" srcOrd="1" destOrd="0" presId="urn:microsoft.com/office/officeart/2005/8/layout/radial5"/>
    <dgm:cxn modelId="{80023228-8466-44E6-8788-AC513E3C3E77}" type="presOf" srcId="{4B28DE40-0B52-4DB9-92C1-BA7D41B8B074}" destId="{89EDE43B-21E7-4EC3-BAB6-B1C9930A5E30}" srcOrd="0" destOrd="0" presId="urn:microsoft.com/office/officeart/2005/8/layout/radial5"/>
    <dgm:cxn modelId="{C81470F9-0357-480A-B376-04668FC6341D}" type="presParOf" srcId="{874CE4F6-002A-44D3-B60D-655B57087657}" destId="{0F10DD1F-74A1-43C7-AAEC-E9F3577334E3}" srcOrd="0" destOrd="0" presId="urn:microsoft.com/office/officeart/2005/8/layout/radial5"/>
    <dgm:cxn modelId="{B8A4529D-3757-4DED-97D7-2051BFCA34C1}" type="presParOf" srcId="{874CE4F6-002A-44D3-B60D-655B57087657}" destId="{2B75D3F4-C7AC-408F-A799-4250D84DC22D}" srcOrd="1" destOrd="0" presId="urn:microsoft.com/office/officeart/2005/8/layout/radial5"/>
    <dgm:cxn modelId="{754273FE-F286-4114-98A5-6B7D9637620B}" type="presParOf" srcId="{2B75D3F4-C7AC-408F-A799-4250D84DC22D}" destId="{2F2AD0A2-3D82-4709-BAB5-101694AEB9DE}" srcOrd="0" destOrd="0" presId="urn:microsoft.com/office/officeart/2005/8/layout/radial5"/>
    <dgm:cxn modelId="{A0DCCB55-0712-49CD-8AB3-AD3011C03CDC}" type="presParOf" srcId="{874CE4F6-002A-44D3-B60D-655B57087657}" destId="{240BE788-84AA-448C-BFA4-5C34C4716440}" srcOrd="2" destOrd="0" presId="urn:microsoft.com/office/officeart/2005/8/layout/radial5"/>
    <dgm:cxn modelId="{C9CA33D8-6D59-4251-BFFA-95E6BD1E170E}" type="presParOf" srcId="{874CE4F6-002A-44D3-B60D-655B57087657}" destId="{89EDE43B-21E7-4EC3-BAB6-B1C9930A5E30}" srcOrd="3" destOrd="0" presId="urn:microsoft.com/office/officeart/2005/8/layout/radial5"/>
    <dgm:cxn modelId="{5D84F6C2-DDB5-48CB-A348-70BF9951AB4A}" type="presParOf" srcId="{89EDE43B-21E7-4EC3-BAB6-B1C9930A5E30}" destId="{AA823E14-2109-4D69-915A-243817A5677C}" srcOrd="0" destOrd="0" presId="urn:microsoft.com/office/officeart/2005/8/layout/radial5"/>
    <dgm:cxn modelId="{E9AE9135-F9E2-490F-B9DA-9F0E8BB9505D}" type="presParOf" srcId="{874CE4F6-002A-44D3-B60D-655B57087657}" destId="{AE88DB5C-30D0-4051-8C39-31D41A525DB5}" srcOrd="4" destOrd="0" presId="urn:microsoft.com/office/officeart/2005/8/layout/radial5"/>
    <dgm:cxn modelId="{CD1C5373-8471-42DC-8332-2257D02B2D42}" type="presParOf" srcId="{874CE4F6-002A-44D3-B60D-655B57087657}" destId="{83BF97A0-8239-44B1-8820-77C27D880627}" srcOrd="5" destOrd="0" presId="urn:microsoft.com/office/officeart/2005/8/layout/radial5"/>
    <dgm:cxn modelId="{DB2A5EB5-9C7F-47F9-9762-1D4F107BA5DA}" type="presParOf" srcId="{83BF97A0-8239-44B1-8820-77C27D880627}" destId="{490D5189-08A4-49EE-B2B7-0CFA8A071CDD}" srcOrd="0" destOrd="0" presId="urn:microsoft.com/office/officeart/2005/8/layout/radial5"/>
    <dgm:cxn modelId="{925EE2FB-B915-4672-8A94-C1D4F2DEAC7C}" type="presParOf" srcId="{874CE4F6-002A-44D3-B60D-655B57087657}" destId="{BDAC4748-2BF2-4C06-BBB3-EE7EA8369D30}" srcOrd="6" destOrd="0" presId="urn:microsoft.com/office/officeart/2005/8/layout/radial5"/>
    <dgm:cxn modelId="{DE892596-9801-42ED-BCD4-D66E1930C8F5}" type="presParOf" srcId="{874CE4F6-002A-44D3-B60D-655B57087657}" destId="{DC09E8DE-3D6A-4645-B2B7-E9928E4E74C0}" srcOrd="7" destOrd="0" presId="urn:microsoft.com/office/officeart/2005/8/layout/radial5"/>
    <dgm:cxn modelId="{D8734426-1CFD-4FEB-97EF-7EDD672A7E49}" type="presParOf" srcId="{DC09E8DE-3D6A-4645-B2B7-E9928E4E74C0}" destId="{813E6308-F2C0-42EE-8D28-BCE347FD7839}" srcOrd="0" destOrd="0" presId="urn:microsoft.com/office/officeart/2005/8/layout/radial5"/>
    <dgm:cxn modelId="{3679D816-761B-4E95-BF29-C95EB49B8A2D}" type="presParOf" srcId="{874CE4F6-002A-44D3-B60D-655B57087657}" destId="{E50307B6-EA9B-4C1F-8BBE-A20346B4586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0DD1F-74A1-43C7-AAEC-E9F3577334E3}">
      <dsp:nvSpPr>
        <dsp:cNvPr id="0" name=""/>
        <dsp:cNvSpPr/>
      </dsp:nvSpPr>
      <dsp:spPr>
        <a:xfrm>
          <a:off x="2033783" y="1657789"/>
          <a:ext cx="2421409" cy="260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তড়ি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বিশ্লেষণের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বাণিজ্যিক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ব্যবহার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2388390" y="2039967"/>
        <a:ext cx="1712195" cy="1845319"/>
      </dsp:txXfrm>
    </dsp:sp>
    <dsp:sp modelId="{2B75D3F4-C7AC-408F-A799-4250D84DC22D}">
      <dsp:nvSpPr>
        <dsp:cNvPr id="0" name=""/>
        <dsp:cNvSpPr/>
      </dsp:nvSpPr>
      <dsp:spPr>
        <a:xfrm rot="5258436">
          <a:off x="3170118" y="1430732"/>
          <a:ext cx="44687" cy="53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176545" y="1531715"/>
        <a:ext cx="31281" cy="323040"/>
      </dsp:txXfrm>
    </dsp:sp>
    <dsp:sp modelId="{240BE788-84AA-448C-BFA4-5C34C4716440}">
      <dsp:nvSpPr>
        <dsp:cNvPr id="0" name=""/>
        <dsp:cNvSpPr/>
      </dsp:nvSpPr>
      <dsp:spPr>
        <a:xfrm>
          <a:off x="800644" y="-97496"/>
          <a:ext cx="4711369" cy="1840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আকরিক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সোডিয়াম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অ্যালুমিনিয়াম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মূল্যবান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ধাত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নিষ্কাশন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490608" y="172103"/>
        <a:ext cx="3331441" cy="1301736"/>
      </dsp:txXfrm>
    </dsp:sp>
    <dsp:sp modelId="{89EDE43B-21E7-4EC3-BAB6-B1C9930A5E30}">
      <dsp:nvSpPr>
        <dsp:cNvPr id="0" name=""/>
        <dsp:cNvSpPr/>
      </dsp:nvSpPr>
      <dsp:spPr>
        <a:xfrm rot="10921820">
          <a:off x="4421963" y="2735577"/>
          <a:ext cx="23029" cy="53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428870" y="2843379"/>
        <a:ext cx="16120" cy="323040"/>
      </dsp:txXfrm>
    </dsp:sp>
    <dsp:sp modelId="{AE88DB5C-30D0-4051-8C39-31D41A525DB5}">
      <dsp:nvSpPr>
        <dsp:cNvPr id="0" name=""/>
        <dsp:cNvSpPr/>
      </dsp:nvSpPr>
      <dsp:spPr>
        <a:xfrm>
          <a:off x="4410776" y="1754488"/>
          <a:ext cx="1921219" cy="2567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অবিশুদ্ধ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তামা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দস্তা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সিসা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বিশুদ্ধকরণ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692132" y="2130428"/>
        <a:ext cx="1358507" cy="1815198"/>
      </dsp:txXfrm>
    </dsp:sp>
    <dsp:sp modelId="{83BF97A0-8239-44B1-8820-77C27D880627}">
      <dsp:nvSpPr>
        <dsp:cNvPr id="0" name=""/>
        <dsp:cNvSpPr/>
      </dsp:nvSpPr>
      <dsp:spPr>
        <a:xfrm rot="5532253">
          <a:off x="3159496" y="4056622"/>
          <a:ext cx="65045" cy="53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169628" y="4154553"/>
        <a:ext cx="45532" cy="323040"/>
      </dsp:txXfrm>
    </dsp:sp>
    <dsp:sp modelId="{BDAC4748-2BF2-4C06-BBB3-EE7EA8369D30}">
      <dsp:nvSpPr>
        <dsp:cNvPr id="0" name=""/>
        <dsp:cNvSpPr/>
      </dsp:nvSpPr>
      <dsp:spPr>
        <a:xfrm>
          <a:off x="1054856" y="4388872"/>
          <a:ext cx="4202945" cy="1728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ক্লোরিন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কস্টিক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সোডা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পদার্থের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উৎপাদন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670363" y="4641994"/>
        <a:ext cx="2971931" cy="1222180"/>
      </dsp:txXfrm>
    </dsp:sp>
    <dsp:sp modelId="{DC09E8DE-3D6A-4645-B2B7-E9928E4E74C0}">
      <dsp:nvSpPr>
        <dsp:cNvPr id="0" name=""/>
        <dsp:cNvSpPr/>
      </dsp:nvSpPr>
      <dsp:spPr>
        <a:xfrm rot="21503714">
          <a:off x="2052691" y="2726190"/>
          <a:ext cx="44602" cy="53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052694" y="2834057"/>
        <a:ext cx="31221" cy="323040"/>
      </dsp:txXfrm>
    </dsp:sp>
    <dsp:sp modelId="{E50307B6-EA9B-4C1F-8BBE-A20346B45862}">
      <dsp:nvSpPr>
        <dsp:cNvPr id="0" name=""/>
        <dsp:cNvSpPr/>
      </dsp:nvSpPr>
      <dsp:spPr>
        <a:xfrm>
          <a:off x="-235996" y="1339069"/>
          <a:ext cx="2354536" cy="3376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দামী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উজ্জ্বলতা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বৃদ্ধির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রূপা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সোনা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প্রলেপ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দেওয়া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08818" y="1833497"/>
        <a:ext cx="1664908" cy="238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FCE37-6014-49C3-93E6-EB7F8071DB3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4908-EFF8-414E-8294-2B3BDCCB9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4908-EFF8-414E-8294-2B3BDCCB99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4908-EFF8-414E-8294-2B3BDCCB99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40046" y="1536160"/>
            <a:ext cx="6663908" cy="4810950"/>
            <a:chOff x="1639806" y="1773631"/>
            <a:chExt cx="5967482" cy="3565311"/>
          </a:xfrm>
        </p:grpSpPr>
        <p:pic>
          <p:nvPicPr>
            <p:cNvPr id="4" name="d17a0a8278e5834a3e8c28c6be43feb5_rose.wmv">
              <a:hlinkClick r:id="" action="ppaction://media"/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2909087" y="1960079"/>
              <a:ext cx="3446403" cy="2858113"/>
              <a:chOff x="1294524" y="4321343"/>
              <a:chExt cx="1774436" cy="1410309"/>
            </a:xfrm>
          </p:grpSpPr>
          <p:pic>
            <p:nvPicPr>
              <p:cNvPr id="6" name="Picture 5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9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5833">
            <a:off x="7546037" y="492927"/>
            <a:ext cx="939960" cy="10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2507">
            <a:off x="7488411" y="5040134"/>
            <a:ext cx="1055212" cy="12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695" y="1578281"/>
            <a:ext cx="754981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814438" y="359966"/>
            <a:ext cx="3553064" cy="1206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Light" pitchFamily="2" charset="0"/>
                <a:cs typeface="NikoshLight" pitchFamily="2" charset="0"/>
              </a:rPr>
              <a:t>স্বাগতম</a:t>
            </a:r>
            <a:r>
              <a:rPr lang="en-US" sz="8800" dirty="0" smtClean="0">
                <a:latin typeface="NikoshLight" pitchFamily="2" charset="0"/>
                <a:cs typeface="NikoshLight" pitchFamily="2" charset="0"/>
              </a:rPr>
              <a:t> </a:t>
            </a:r>
            <a:endParaRPr lang="en-US" sz="8800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4" name="Picture 13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2038">
            <a:off x="519960" y="381331"/>
            <a:ext cx="1135438" cy="1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397">
            <a:off x="510070" y="5157687"/>
            <a:ext cx="1155218" cy="13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24" y="1737955"/>
            <a:ext cx="890955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0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70C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19" y="37971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95400" y="1432210"/>
            <a:ext cx="6662205" cy="2661950"/>
            <a:chOff x="1525802" y="2130914"/>
            <a:chExt cx="6662205" cy="1919152"/>
          </a:xfrm>
        </p:grpSpPr>
        <p:grpSp>
          <p:nvGrpSpPr>
            <p:cNvPr id="38" name="Group 37"/>
            <p:cNvGrpSpPr/>
            <p:nvPr/>
          </p:nvGrpSpPr>
          <p:grpSpPr>
            <a:xfrm>
              <a:off x="3583121" y="2407710"/>
              <a:ext cx="2421077" cy="1642356"/>
              <a:chOff x="758529" y="2720815"/>
              <a:chExt cx="2421077" cy="3527585"/>
            </a:xfrm>
          </p:grpSpPr>
          <p:sp>
            <p:nvSpPr>
              <p:cNvPr id="47" name="Flowchart: Magnetic Disk 46"/>
              <p:cNvSpPr/>
              <p:nvPr/>
            </p:nvSpPr>
            <p:spPr>
              <a:xfrm>
                <a:off x="758529" y="3657600"/>
                <a:ext cx="2362200" cy="2590800"/>
              </a:xfrm>
              <a:prstGeom prst="flowChartMagneticDisk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Magnetic Disk 47"/>
              <p:cNvSpPr/>
              <p:nvPr/>
            </p:nvSpPr>
            <p:spPr>
              <a:xfrm>
                <a:off x="765450" y="4636424"/>
                <a:ext cx="2355280" cy="1600200"/>
              </a:xfrm>
              <a:prstGeom prst="flowChartMagneticDisk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57957" y="3428999"/>
                <a:ext cx="261506" cy="252568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92709" y="3428999"/>
                <a:ext cx="45719" cy="250490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1246901" y="3193972"/>
                <a:ext cx="0" cy="329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2689502" y="3193972"/>
                <a:ext cx="0" cy="329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793166" y="3226787"/>
                <a:ext cx="4675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2691240" y="3211610"/>
                <a:ext cx="4675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127647" y="2849768"/>
                <a:ext cx="0" cy="361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1270" y="2878800"/>
                <a:ext cx="0" cy="361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1762982" y="2720815"/>
                <a:ext cx="374075" cy="361842"/>
                <a:chOff x="7086600" y="720455"/>
                <a:chExt cx="374075" cy="3618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086600" y="720455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349835" y="720455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218210" y="748165"/>
                  <a:ext cx="0" cy="2713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460675" y="745330"/>
                  <a:ext cx="0" cy="2713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827802" y="2878800"/>
                <a:ext cx="9351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244426" y="2878800"/>
                <a:ext cx="9351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2137057" y="5202327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62982" y="5961276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88893" y="5679248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185557" y="5679248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776834" y="5436524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402745" y="5079340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157218" y="213091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 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14024" y="213262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185048" y="3518387"/>
              <a:ext cx="1143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575573" y="30099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3200400" y="2971800"/>
              <a:ext cx="8312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525802" y="2787134"/>
              <a:ext cx="1769848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ভেজাল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মিশ্রিত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দন্ড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9559" y="2673320"/>
              <a:ext cx="1600200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বিশুদ্ধ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চিকন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দন্ড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56623" y="3262294"/>
              <a:ext cx="1831384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বিশ্লেষ্য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দ্রবণ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26381" y="4370132"/>
            <a:ext cx="82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6" y="5007818"/>
            <a:ext cx="819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4616" y="5618142"/>
            <a:ext cx="819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045" y="379710"/>
            <a:ext cx="4132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399" y="379710"/>
            <a:ext cx="403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8310" y="1462008"/>
            <a:ext cx="8077200" cy="4033440"/>
            <a:chOff x="608310" y="1462008"/>
            <a:chExt cx="8077200" cy="4033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10" y="1462008"/>
              <a:ext cx="80772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651502" y="4976256"/>
              <a:ext cx="3962400" cy="5191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অবিশুদ্ধ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কপারের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বিশুদ্ধকরণ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75285" y="5867400"/>
            <a:ext cx="3410915" cy="519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800" dirty="0" smtClean="0">
                <a:latin typeface="Times New Roman"/>
                <a:cs typeface="Times New Roman"/>
              </a:rPr>
              <a:t>→ Cu</a:t>
            </a:r>
            <a:r>
              <a:rPr lang="en-US" sz="2800" baseline="30000" dirty="0" smtClean="0">
                <a:latin typeface="Times New Roman"/>
                <a:cs typeface="Times New Roman"/>
              </a:rPr>
              <a:t>2+ </a:t>
            </a:r>
            <a:r>
              <a:rPr lang="en-US" sz="2800" dirty="0" smtClean="0">
                <a:latin typeface="Times New Roman"/>
                <a:cs typeface="Times New Roman"/>
              </a:rPr>
              <a:t>+ 2e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5876441"/>
            <a:ext cx="3352800" cy="519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Cu</a:t>
            </a:r>
            <a:r>
              <a:rPr lang="en-US" sz="2800" baseline="30000" dirty="0" smtClean="0">
                <a:latin typeface="Times New Roman"/>
                <a:cs typeface="Times New Roman"/>
              </a:rPr>
              <a:t>2+ </a:t>
            </a:r>
            <a:r>
              <a:rPr lang="en-US" sz="2800" dirty="0" smtClean="0">
                <a:latin typeface="Times New Roman"/>
                <a:cs typeface="Times New Roman"/>
              </a:rPr>
              <a:t>+ 2e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/>
                <a:cs typeface="Times New Roman"/>
              </a:rPr>
              <a:t> → Cu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6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2" descr="3ef8e1c252b51427841e3ba7dcaa67bc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191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7561" y="2342535"/>
            <a:ext cx="4419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4561" y="396252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Zn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বিশুদ্ধকরণে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19" y="37971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481" y="1868964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43804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উজ্জ্বলতা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ক্ষয়রোধ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044" y="495429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2" y="838200"/>
            <a:ext cx="459265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2446" y="313866"/>
            <a:ext cx="3862954" cy="44105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832886"/>
            <a:ext cx="8077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Ag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latin typeface="Times New Roman"/>
                <a:cs typeface="Times New Roman"/>
              </a:rPr>
              <a:t> + NO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baseline="300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105" y="5486400"/>
            <a:ext cx="8077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en-US" sz="2800" dirty="0" smtClean="0">
                <a:latin typeface="Times New Roman"/>
                <a:cs typeface="Times New Roman"/>
              </a:rPr>
              <a:t>→ Ag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latin typeface="Times New Roman"/>
                <a:cs typeface="Times New Roman"/>
              </a:rPr>
              <a:t> + 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                                              </a:t>
            </a:r>
            <a:r>
              <a:rPr lang="en-US" sz="2800" dirty="0" smtClean="0">
                <a:latin typeface="Times New Roman"/>
                <a:cs typeface="Times New Roman"/>
              </a:rPr>
              <a:t>Ag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n-US" sz="2800" dirty="0">
                <a:latin typeface="Times New Roman"/>
                <a:cs typeface="Times New Roman"/>
              </a:rPr>
              <a:t> + 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sz="2800" dirty="0" smtClean="0">
                <a:latin typeface="Times New Roman"/>
                <a:cs typeface="Times New Roman"/>
              </a:rPr>
              <a:t>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3809584"/>
              </p:ext>
            </p:extLst>
          </p:nvPr>
        </p:nvGraphicFramePr>
        <p:xfrm>
          <a:off x="1752600" y="419100"/>
          <a:ext cx="6096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79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 descr="দলীয় কাজ | শিক্ষক বাতায়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3903"/>
            <a:ext cx="45720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2761635"/>
            <a:ext cx="44196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560" y="3962400"/>
            <a:ext cx="6885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দ্রবণকে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চামচের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ইলেট্রোপ্লেটিং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বিক্রিয়াসহ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206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8430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বিশুদ্ধকরণে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কস্টিক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206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09" y="2688769"/>
            <a:ext cx="38861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366970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1009" y="1775972"/>
            <a:ext cx="4419600" cy="7340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42538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2" y="3956255"/>
            <a:ext cx="19567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745" y="3911759"/>
            <a:ext cx="5181600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৮.৩.৩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302" y="338376"/>
            <a:ext cx="8591225" cy="6248400"/>
            <a:chOff x="289302" y="338376"/>
            <a:chExt cx="8591225" cy="6248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29" y="338376"/>
              <a:ext cx="8549898" cy="624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89302" y="1034514"/>
              <a:ext cx="6141204" cy="3994686"/>
              <a:chOff x="289302" y="1034514"/>
              <a:chExt cx="6141204" cy="399468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9302" y="1446510"/>
                <a:ext cx="2040609" cy="7620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আরেকটি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প্রলেপ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345979" y="1034514"/>
                <a:ext cx="1600201" cy="79299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ধাতু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বিশোধন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-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তামা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914400" y="3245604"/>
                <a:ext cx="2057400" cy="79299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ধাতু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নিষ্কাশন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-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অ্যালুমিনিয়াম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299486" y="4021812"/>
                <a:ext cx="2131020" cy="100738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রাসায়নিক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দ্রব্য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উৎপাদন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ক্লোরিন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কস্টিক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সোডা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06" y="2332494"/>
            <a:ext cx="2593379" cy="113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2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7030A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44274-6099-474B-90D2-5386BF26175C}"/>
              </a:ext>
            </a:extLst>
          </p:cNvPr>
          <p:cNvSpPr txBox="1"/>
          <p:nvPr/>
        </p:nvSpPr>
        <p:spPr>
          <a:xfrm>
            <a:off x="2362844" y="1534864"/>
            <a:ext cx="4953646" cy="378565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0000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437606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56124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420322"/>
            <a:ext cx="8382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310" y="3361530"/>
            <a:ext cx="8686800" cy="5802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367946"/>
            <a:ext cx="8686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50" y="5363706"/>
            <a:ext cx="8382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0454" y="1600200"/>
            <a:ext cx="3752850" cy="3581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81000"/>
            <a:ext cx="45053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6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19" y="37971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33" y="3404312"/>
            <a:ext cx="2818285" cy="24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117" y="4333754"/>
            <a:ext cx="243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9543" y="4333753"/>
            <a:ext cx="258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5218" y="4951604"/>
            <a:ext cx="280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/>
                <a:cs typeface="Times New Roman"/>
              </a:rPr>
              <a:t>→  </a:t>
            </a:r>
            <a:r>
              <a:rPr lang="en-US" sz="2800" dirty="0" err="1" smtClean="0">
                <a:latin typeface="Times New Roman"/>
                <a:cs typeface="Times New Roman"/>
              </a:rPr>
              <a:t>Cl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 e</a:t>
            </a:r>
            <a:r>
              <a:rPr lang="en-US" sz="2800" baseline="30000" dirty="0">
                <a:latin typeface="Times New Roman"/>
                <a:cs typeface="Times New Roman"/>
              </a:rPr>
              <a:t>─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65" y="493103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+  e</a:t>
            </a:r>
            <a:r>
              <a:rPr lang="en-US" sz="2800" baseline="30000" dirty="0" smtClean="0">
                <a:latin typeface="Times New Roman"/>
                <a:cs typeface="Times New Roman"/>
              </a:rPr>
              <a:t>─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→  Na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1182" y="582348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2NaCl </a:t>
            </a:r>
            <a:r>
              <a:rPr lang="en-US" sz="3200" dirty="0" smtClean="0">
                <a:latin typeface="Times New Roman"/>
                <a:cs typeface="Times New Roman"/>
              </a:rPr>
              <a:t>→ 2Na + 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019" y="1534418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746504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(l) </a:t>
            </a:r>
            <a:r>
              <a:rPr lang="en-US" sz="3200" dirty="0" smtClean="0">
                <a:latin typeface="Times New Roman"/>
                <a:cs typeface="Times New Roman"/>
              </a:rPr>
              <a:t>→ Na</a:t>
            </a:r>
            <a:r>
              <a:rPr lang="en-US" sz="3200" baseline="30000" dirty="0" smtClean="0">
                <a:latin typeface="Times New Roman"/>
                <a:cs typeface="Times New Roman"/>
              </a:rPr>
              <a:t>+</a:t>
            </a:r>
            <a:r>
              <a:rPr lang="en-US" sz="3200" dirty="0" smtClean="0">
                <a:latin typeface="Times New Roman"/>
                <a:cs typeface="Times New Roman"/>
              </a:rPr>
              <a:t> + </a:t>
            </a:r>
            <a:r>
              <a:rPr lang="en-US" sz="3200" dirty="0" err="1" smtClean="0">
                <a:latin typeface="Times New Roman"/>
                <a:cs typeface="Times New Roman"/>
              </a:rPr>
              <a:t>Cl</a:t>
            </a:r>
            <a:r>
              <a:rPr lang="en-US" sz="3200" baseline="30000" dirty="0">
                <a:latin typeface="Times New Roman"/>
                <a:cs typeface="Times New Roman"/>
              </a:rPr>
              <a:t>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3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6" y="242809"/>
            <a:ext cx="8534400" cy="379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715000"/>
            <a:ext cx="3429000" cy="641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 3e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 smtClean="0">
                <a:latin typeface="Times New Roman"/>
                <a:cs typeface="Times New Roman"/>
              </a:rPr>
              <a:t>  →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4292" y="5773119"/>
            <a:ext cx="3733800" cy="641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2–  </a:t>
            </a:r>
            <a:r>
              <a:rPr lang="en-US" sz="3200" dirty="0" smtClean="0">
                <a:latin typeface="Times New Roman"/>
                <a:cs typeface="Times New Roman"/>
              </a:rPr>
              <a:t>→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+ 6e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50380" y="4120615"/>
            <a:ext cx="6248400" cy="685800"/>
            <a:chOff x="1295400" y="4244599"/>
            <a:chExt cx="6248400" cy="685800"/>
          </a:xfrm>
        </p:grpSpPr>
        <p:sp>
          <p:nvSpPr>
            <p:cNvPr id="3" name="Rectangle 2"/>
            <p:cNvSpPr/>
            <p:nvPr/>
          </p:nvSpPr>
          <p:spPr>
            <a:xfrm>
              <a:off x="1295400" y="4244599"/>
              <a:ext cx="62484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2Al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3+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+ 3O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2– </a:t>
              </a:r>
              <a:endParaRPr lang="en-US" sz="32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429000" y="4411850"/>
              <a:ext cx="990600" cy="359044"/>
              <a:chOff x="3429000" y="4365356"/>
              <a:chExt cx="990600" cy="35904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429000" y="4587499"/>
                <a:ext cx="9906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429000" y="4587499"/>
                <a:ext cx="190500" cy="136901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429000" y="4495800"/>
                <a:ext cx="9906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188740" y="4365356"/>
                <a:ext cx="190500" cy="136901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607016" y="5006241"/>
            <a:ext cx="300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2794" y="5031465"/>
            <a:ext cx="292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00" y="461197"/>
            <a:ext cx="2336400" cy="2000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7110" y="2538565"/>
            <a:ext cx="3962400" cy="8904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592" y="4006644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ম্যাগনেসিয়ামকে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686</Words>
  <Application>Microsoft Office PowerPoint</Application>
  <PresentationFormat>On-screen Show (4:3)</PresentationFormat>
  <Paragraphs>102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42</cp:revision>
  <dcterms:created xsi:type="dcterms:W3CDTF">2006-08-16T00:00:00Z</dcterms:created>
  <dcterms:modified xsi:type="dcterms:W3CDTF">2020-09-13T14:04:27Z</dcterms:modified>
</cp:coreProperties>
</file>